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1" r:id="rId2"/>
    <p:sldId id="772" r:id="rId3"/>
    <p:sldId id="767" r:id="rId4"/>
    <p:sldId id="768" r:id="rId5"/>
    <p:sldId id="777" r:id="rId6"/>
    <p:sldId id="770" r:id="rId7"/>
    <p:sldId id="769" r:id="rId8"/>
    <p:sldId id="761" r:id="rId9"/>
    <p:sldId id="774" r:id="rId10"/>
    <p:sldId id="287" r:id="rId11"/>
  </p:sldIdLst>
  <p:sldSz cx="9144000" cy="5143500" type="screen16x9"/>
  <p:notesSz cx="6797675" cy="9928225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лушко" initials=" С. А.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A0"/>
    <a:srgbClr val="A88C5E"/>
    <a:srgbClr val="E2E2E2"/>
    <a:srgbClr val="DDDDDD"/>
    <a:srgbClr val="F2F2F2"/>
    <a:srgbClr val="3399FF"/>
    <a:srgbClr val="C0C0C0"/>
    <a:srgbClr val="996633"/>
    <a:srgbClr val="99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4" autoAdjust="0"/>
    <p:restoredTop sz="95116" autoAdjust="0"/>
  </p:normalViewPr>
  <p:slideViewPr>
    <p:cSldViewPr snapToGrid="0" showGuides="1">
      <p:cViewPr varScale="1">
        <p:scale>
          <a:sx n="132" d="100"/>
          <a:sy n="132" d="100"/>
        </p:scale>
        <p:origin x="132" y="234"/>
      </p:cViewPr>
      <p:guideLst>
        <p:guide orient="horz" pos="3239"/>
        <p:guide pos="28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-205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A94BF79-D97C-4F17-B2B2-FE378A077667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6B50815-DEFA-46D5-9FE8-0B0B8C99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A58C9CF-F856-4DC9-B28E-C8C8EF29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864" indent="-285717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2868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015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163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309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456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8604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5751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EFC78-A9EE-4847-ACF1-2BD899E886E5}" type="slidenum">
              <a:rPr lang="ru-RU" sz="1200" b="0"/>
              <a:pPr eaLnBrk="1" hangingPunct="1"/>
              <a:t>1</a:t>
            </a:fld>
            <a:endParaRPr lang="ru-RU" sz="1200" b="0" dirty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9349D58-A221-488D-A9E8-03D4C4F1903F}" type="slidenum">
              <a:rPr lang="ru-RU" sz="1200" b="0"/>
              <a:pPr algn="r" eaLnBrk="1" hangingPunct="1"/>
              <a:t>1</a:t>
            </a:fld>
            <a:endParaRPr lang="ru-RU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8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6" y="1647825"/>
            <a:ext cx="8207375" cy="218956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4452937"/>
            <a:ext cx="8186737" cy="682229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245309" y="566773"/>
            <a:ext cx="912944" cy="1033397"/>
            <a:chOff x="2481263" y="212726"/>
            <a:chExt cx="4175126" cy="472598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3169084" y="680469"/>
            <a:ext cx="4121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СИСТЕМНЫЙ ОПЕРАТОР </a:t>
            </a:r>
          </a:p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ЕДИНОЙ ЭНЕРГЕТИЧЕСКОЙ СИСТЕМЫ</a:t>
            </a:r>
            <a:endParaRPr lang="en-US" sz="1500" spc="-10" baseline="0" dirty="0">
              <a:solidFill>
                <a:srgbClr val="A88C5E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RUSSIAN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POWER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SYSTEM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OPERATOR</a:t>
            </a:r>
            <a:endParaRPr lang="ru-RU" sz="1500" spc="30" baseline="0" dirty="0">
              <a:solidFill>
                <a:srgbClr val="003C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5346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DCB2-B83A-4EA5-AA8E-76218A8B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4055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9" y="0"/>
            <a:ext cx="2198687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C7FC-25C6-478A-8752-63641AB0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816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3F22-0AD9-46BC-8189-A8BBDFB12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459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69BD-165E-46A4-963A-CA0F6966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3055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9" y="894160"/>
            <a:ext cx="4321175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963" y="894160"/>
            <a:ext cx="4322762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0668-BA44-4245-B81E-D664D07C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7278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5C31-ECFA-47D7-8CD6-BE3912C7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8334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E451-AC80-4928-9ADA-835975F8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4536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08B5-AAC9-4CEC-9877-CEE2B841A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175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3F4B-17B9-472D-A07B-617B2391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8437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8A32-3A1B-4032-A519-EE9A4912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388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" y="-4762"/>
            <a:ext cx="9135549" cy="5148262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0885" y="0"/>
            <a:ext cx="7634153" cy="79771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94160"/>
            <a:ext cx="8796337" cy="41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2804" y="-7143"/>
            <a:ext cx="352921" cy="804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108000" rIns="0" bIns="10800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>
                <a:solidFill>
                  <a:srgbClr val="A88C5E"/>
                </a:solidFill>
                <a:latin typeface="Arial" charset="0"/>
              </a:defRPr>
            </a:lvl1pPr>
          </a:lstStyle>
          <a:p>
            <a:pPr>
              <a:defRPr/>
            </a:pPr>
            <a:fld id="{DCA136F8-5059-4330-8813-7A498AD3DD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46696" y="68893"/>
            <a:ext cx="620238" cy="702072"/>
            <a:chOff x="2481263" y="212726"/>
            <a:chExt cx="4175126" cy="4725988"/>
          </a:xfrm>
        </p:grpSpPr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ransition>
    <p:split orient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4922550" y="3989785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1350" b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4382" y="1718690"/>
            <a:ext cx="8621485" cy="2189560"/>
          </a:xfrm>
        </p:spPr>
        <p:txBody>
          <a:bodyPr/>
          <a:lstStyle/>
          <a:p>
            <a:pPr algn="ctr" eaLnBrk="1" hangingPunct="1"/>
            <a:r>
              <a:rPr lang="en-US" dirty="0"/>
              <a:t>CIM </a:t>
            </a:r>
            <a:r>
              <a:rPr lang="ru-RU" dirty="0"/>
              <a:t>как элемент цифровой трансформации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98488" y="4238736"/>
            <a:ext cx="8186737" cy="682229"/>
          </a:xfrm>
          <a:noFill/>
        </p:spPr>
        <p:txBody>
          <a:bodyPr/>
          <a:lstStyle/>
          <a:p>
            <a:r>
              <a:rPr lang="ru-RU" altLang="ru-RU" dirty="0">
                <a:solidFill>
                  <a:srgbClr val="003CA0"/>
                </a:solidFill>
              </a:rPr>
              <a:t>Богомолов Роман Александрович</a:t>
            </a:r>
          </a:p>
          <a:p>
            <a:r>
              <a:rPr lang="ru-RU" b="0" i="0" dirty="0">
                <a:effectLst/>
              </a:rPr>
              <a:t>Директор по автоматизированным системам 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диспетчерского управления АО «СО ЕЭС»</a:t>
            </a:r>
            <a:endParaRPr lang="ru-RU" altLang="ru-RU" b="0" dirty="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598488" y="4114260"/>
            <a:ext cx="7857993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050" dirty="0"/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155FA1-7917-460B-9D33-A2268EAC3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" y="0"/>
            <a:ext cx="9127097" cy="5143499"/>
          </a:xfrm>
          <a:prstGeom prst="rect">
            <a:avLst/>
          </a:prstGeom>
        </p:spPr>
      </p:pic>
      <p:sp>
        <p:nvSpPr>
          <p:cNvPr id="2765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68312" y="2732485"/>
            <a:ext cx="8207375" cy="1523256"/>
          </a:xfrm>
        </p:spPr>
        <p:txBody>
          <a:bodyPr/>
          <a:lstStyle/>
          <a:p>
            <a:pPr algn="ctr" eaLnBrk="1" hangingPunct="1"/>
            <a:r>
              <a:rPr lang="ru-RU" dirty="0"/>
              <a:t>Спасибо за внимание</a:t>
            </a:r>
          </a:p>
        </p:txBody>
      </p:sp>
      <p:sp>
        <p:nvSpPr>
          <p:cNvPr id="27652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592628"/>
            <a:ext cx="8167686" cy="542538"/>
          </a:xfrm>
        </p:spPr>
        <p:txBody>
          <a:bodyPr/>
          <a:lstStyle/>
          <a:p>
            <a:r>
              <a:rPr lang="ru-RU" altLang="ru-RU" sz="1600" dirty="0"/>
              <a:t>Богомолов Роман Александрович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8847" y="1559423"/>
            <a:ext cx="519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3CA0"/>
                </a:solidFill>
              </a:rPr>
              <a:t>www.so-ups.ru</a:t>
            </a:r>
          </a:p>
          <a:p>
            <a:pPr algn="ctr"/>
            <a:r>
              <a:rPr lang="ru-RU" sz="1600" dirty="0">
                <a:solidFill>
                  <a:srgbClr val="003CA0"/>
                </a:solidFill>
              </a:rPr>
              <a:t>Оперативная информация о работе ЕЭС России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BB48F437-9693-46E1-9D3A-389125C1F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398169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1EE3B5-4B84-4C22-B8B1-ED9C51F79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184" y="1209697"/>
            <a:ext cx="1438120" cy="14381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18C8-9DA3-4489-86F5-2C4106AE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 3</a:t>
            </a:r>
            <a:r>
              <a:rPr lang="ru-RU" baseline="30000" dirty="0"/>
              <a:t>ей</a:t>
            </a:r>
            <a:r>
              <a:rPr lang="ru-RU" dirty="0"/>
              <a:t> к 4</a:t>
            </a:r>
            <a:r>
              <a:rPr lang="ru-RU" baseline="30000" dirty="0"/>
              <a:t>ой</a:t>
            </a:r>
            <a:r>
              <a:rPr lang="ru-RU" dirty="0"/>
              <a:t> промышленной революции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93B58A-1796-4251-99CD-BB6974E4B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5E250-6737-4637-B420-1E4BC4392D63}" type="slidenum">
              <a:rPr lang="ru-RU" altLang="ru-RU" smtClean="0"/>
              <a:pPr/>
              <a:t>2</a:t>
            </a:fld>
            <a:endParaRPr lang="ru-RU" altLang="ru-RU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36C806C7-63E4-4C5C-91C5-3225C404B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49925"/>
              </p:ext>
            </p:extLst>
          </p:nvPr>
        </p:nvGraphicFramePr>
        <p:xfrm>
          <a:off x="357510" y="2279168"/>
          <a:ext cx="4214491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491">
                  <a:extLst>
                    <a:ext uri="{9D8B030D-6E8A-4147-A177-3AD203B41FA5}">
                      <a16:colId xmlns:a16="http://schemas.microsoft.com/office/drawing/2014/main" val="78579411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3CA0"/>
                          </a:solidFill>
                        </a:rPr>
                        <a:t>Третья промышленная революция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810441"/>
                  </a:ext>
                </a:extLst>
              </a:tr>
              <a:tr h="2434590"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3C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Смещение центра прибыли от этапов производства к R&amp;D центрам, разработке и дизайну</a:t>
                      </a:r>
                    </a:p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3C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Рост производительности труда и, как следствие, сокращение синих воротничков, рабочих, непосредственно занятых в производстве</a:t>
                      </a:r>
                    </a:p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3C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Замещение централизованных моделей бизнеса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распределенными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структурами, горизонтальными связями</a:t>
                      </a:r>
                    </a:p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3C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Применение информационно-коммуникационных технологий</a:t>
                      </a:r>
                      <a:endParaRPr lang="ru-RU" sz="12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753401"/>
                  </a:ext>
                </a:extLst>
              </a:tr>
            </a:tbl>
          </a:graphicData>
        </a:graphic>
      </p:graphicFrame>
      <p:sp>
        <p:nvSpPr>
          <p:cNvPr id="11" name="Freeform 5">
            <a:extLst>
              <a:ext uri="{FF2B5EF4-FFF2-40B4-BE49-F238E27FC236}">
                <a16:creationId xmlns:a16="http://schemas.microsoft.com/office/drawing/2014/main" id="{26AD3C48-AEB4-4C47-B840-E5B369E5F382}"/>
              </a:ext>
            </a:extLst>
          </p:cNvPr>
          <p:cNvSpPr>
            <a:spLocks noEditPoints="1"/>
          </p:cNvSpPr>
          <p:nvPr/>
        </p:nvSpPr>
        <p:spPr bwMode="auto">
          <a:xfrm>
            <a:off x="1875211" y="1177164"/>
            <a:ext cx="1323804" cy="990660"/>
          </a:xfrm>
          <a:custGeom>
            <a:avLst/>
            <a:gdLst>
              <a:gd name="T0" fmla="*/ 736 w 3315"/>
              <a:gd name="T1" fmla="*/ 1260 h 2463"/>
              <a:gd name="T2" fmla="*/ 2747 w 3315"/>
              <a:gd name="T3" fmla="*/ 1528 h 2463"/>
              <a:gd name="T4" fmla="*/ 2747 w 3315"/>
              <a:gd name="T5" fmla="*/ 1172 h 2463"/>
              <a:gd name="T6" fmla="*/ 676 w 3315"/>
              <a:gd name="T7" fmla="*/ 1139 h 2463"/>
              <a:gd name="T8" fmla="*/ 280 w 3315"/>
              <a:gd name="T9" fmla="*/ 1139 h 2463"/>
              <a:gd name="T10" fmla="*/ 1431 w 3315"/>
              <a:gd name="T11" fmla="*/ 822 h 2463"/>
              <a:gd name="T12" fmla="*/ 1483 w 3315"/>
              <a:gd name="T13" fmla="*/ 1516 h 2463"/>
              <a:gd name="T14" fmla="*/ 1327 w 3315"/>
              <a:gd name="T15" fmla="*/ 1608 h 2463"/>
              <a:gd name="T16" fmla="*/ 1355 w 3315"/>
              <a:gd name="T17" fmla="*/ 1679 h 2463"/>
              <a:gd name="T18" fmla="*/ 1431 w 3315"/>
              <a:gd name="T19" fmla="*/ 1712 h 2463"/>
              <a:gd name="T20" fmla="*/ 1536 w 3315"/>
              <a:gd name="T21" fmla="*/ 1608 h 2463"/>
              <a:gd name="T22" fmla="*/ 1885 w 3315"/>
              <a:gd name="T23" fmla="*/ 296 h 2463"/>
              <a:gd name="T24" fmla="*/ 1969 w 3315"/>
              <a:gd name="T25" fmla="*/ 220 h 2463"/>
              <a:gd name="T26" fmla="*/ 1870 w 3315"/>
              <a:gd name="T27" fmla="*/ 200 h 2463"/>
              <a:gd name="T28" fmla="*/ 3197 w 3315"/>
              <a:gd name="T29" fmla="*/ 1782 h 2463"/>
              <a:gd name="T30" fmla="*/ 3125 w 3315"/>
              <a:gd name="T31" fmla="*/ 1854 h 2463"/>
              <a:gd name="T32" fmla="*/ 2625 w 3315"/>
              <a:gd name="T33" fmla="*/ 1782 h 2463"/>
              <a:gd name="T34" fmla="*/ 2697 w 3315"/>
              <a:gd name="T35" fmla="*/ 1710 h 2463"/>
              <a:gd name="T36" fmla="*/ 2269 w 3315"/>
              <a:gd name="T37" fmla="*/ 1854 h 2463"/>
              <a:gd name="T38" fmla="*/ 134 w 3315"/>
              <a:gd name="T39" fmla="*/ 1516 h 2463"/>
              <a:gd name="T40" fmla="*/ 821 w 3315"/>
              <a:gd name="T41" fmla="*/ 1516 h 2463"/>
              <a:gd name="T42" fmla="*/ 756 w 3315"/>
              <a:gd name="T43" fmla="*/ 2394 h 2463"/>
              <a:gd name="T44" fmla="*/ 887 w 3315"/>
              <a:gd name="T45" fmla="*/ 1585 h 2463"/>
              <a:gd name="T46" fmla="*/ 512 w 3315"/>
              <a:gd name="T47" fmla="*/ 69 h 2463"/>
              <a:gd name="T48" fmla="*/ 1204 w 3315"/>
              <a:gd name="T49" fmla="*/ 671 h 2463"/>
              <a:gd name="T50" fmla="*/ 890 w 3315"/>
              <a:gd name="T51" fmla="*/ 1516 h 2463"/>
              <a:gd name="T52" fmla="*/ 805 w 3315"/>
              <a:gd name="T53" fmla="*/ 707 h 2463"/>
              <a:gd name="T54" fmla="*/ 1914 w 3315"/>
              <a:gd name="T55" fmla="*/ 1674 h 2463"/>
              <a:gd name="T56" fmla="*/ 3138 w 3315"/>
              <a:gd name="T57" fmla="*/ 1889 h 2463"/>
              <a:gd name="T58" fmla="*/ 1658 w 3315"/>
              <a:gd name="T59" fmla="*/ 1570 h 2463"/>
              <a:gd name="T60" fmla="*/ 1642 w 3315"/>
              <a:gd name="T61" fmla="*/ 1674 h 2463"/>
              <a:gd name="T62" fmla="*/ 1431 w 3315"/>
              <a:gd name="T63" fmla="*/ 1815 h 2463"/>
              <a:gd name="T64" fmla="*/ 1265 w 3315"/>
              <a:gd name="T65" fmla="*/ 1742 h 2463"/>
              <a:gd name="T66" fmla="*/ 1205 w 3315"/>
              <a:gd name="T67" fmla="*/ 1570 h 2463"/>
              <a:gd name="T68" fmla="*/ 1266 w 3315"/>
              <a:gd name="T69" fmla="*/ 764 h 2463"/>
              <a:gd name="T70" fmla="*/ 1350 w 3315"/>
              <a:gd name="T71" fmla="*/ 552 h 2463"/>
              <a:gd name="T72" fmla="*/ 1591 w 3315"/>
              <a:gd name="T73" fmla="*/ 677 h 2463"/>
              <a:gd name="T74" fmla="*/ 1604 w 3315"/>
              <a:gd name="T75" fmla="*/ 852 h 2463"/>
              <a:gd name="T76" fmla="*/ 2669 w 3315"/>
              <a:gd name="T77" fmla="*/ 572 h 2463"/>
              <a:gd name="T78" fmla="*/ 2609 w 3315"/>
              <a:gd name="T79" fmla="*/ 676 h 2463"/>
              <a:gd name="T80" fmla="*/ 2094 w 3315"/>
              <a:gd name="T81" fmla="*/ 240 h 2463"/>
              <a:gd name="T82" fmla="*/ 1974 w 3315"/>
              <a:gd name="T83" fmla="*/ 142 h 2463"/>
              <a:gd name="T84" fmla="*/ 2021 w 3315"/>
              <a:gd name="T85" fmla="*/ 199 h 2463"/>
              <a:gd name="T86" fmla="*/ 1960 w 3315"/>
              <a:gd name="T87" fmla="*/ 341 h 2463"/>
              <a:gd name="T88" fmla="*/ 1659 w 3315"/>
              <a:gd name="T89" fmla="*/ 671 h 2463"/>
              <a:gd name="T90" fmla="*/ 1927 w 3315"/>
              <a:gd name="T91" fmla="*/ 130 h 2463"/>
              <a:gd name="T92" fmla="*/ 1914 w 3315"/>
              <a:gd name="T93" fmla="*/ 1605 h 2463"/>
              <a:gd name="T94" fmla="*/ 1667 w 3315"/>
              <a:gd name="T95" fmla="*/ 779 h 2463"/>
              <a:gd name="T96" fmla="*/ 2667 w 3315"/>
              <a:gd name="T97" fmla="*/ 713 h 2463"/>
              <a:gd name="T98" fmla="*/ 2896 w 3315"/>
              <a:gd name="T99" fmla="*/ 982 h 2463"/>
              <a:gd name="T100" fmla="*/ 2892 w 3315"/>
              <a:gd name="T101" fmla="*/ 869 h 2463"/>
              <a:gd name="T102" fmla="*/ 3130 w 3315"/>
              <a:gd name="T103" fmla="*/ 785 h 2463"/>
              <a:gd name="T104" fmla="*/ 2977 w 3315"/>
              <a:gd name="T105" fmla="*/ 593 h 2463"/>
              <a:gd name="T106" fmla="*/ 2764 w 3315"/>
              <a:gd name="T107" fmla="*/ 546 h 2463"/>
              <a:gd name="T108" fmla="*/ 1817 w 3315"/>
              <a:gd name="T109" fmla="*/ 101 h 2463"/>
              <a:gd name="T110" fmla="*/ 443 w 3315"/>
              <a:gd name="T111" fmla="*/ 0 h 2463"/>
              <a:gd name="T112" fmla="*/ 150 w 3315"/>
              <a:gd name="T113" fmla="*/ 1274 h 2463"/>
              <a:gd name="T114" fmla="*/ 0 w 3315"/>
              <a:gd name="T115" fmla="*/ 1516 h 2463"/>
              <a:gd name="T116" fmla="*/ 2100 w 3315"/>
              <a:gd name="T117" fmla="*/ 2267 h 2463"/>
              <a:gd name="T118" fmla="*/ 3042 w 3315"/>
              <a:gd name="T119" fmla="*/ 1958 h 2463"/>
              <a:gd name="T120" fmla="*/ 2970 w 3315"/>
              <a:gd name="T121" fmla="*/ 2463 h 2463"/>
              <a:gd name="T122" fmla="*/ 3145 w 3315"/>
              <a:gd name="T123" fmla="*/ 2406 h 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15" h="2463">
                <a:moveTo>
                  <a:pt x="219" y="776"/>
                </a:moveTo>
                <a:lnTo>
                  <a:pt x="736" y="776"/>
                </a:lnTo>
                <a:lnTo>
                  <a:pt x="736" y="1260"/>
                </a:lnTo>
                <a:lnTo>
                  <a:pt x="219" y="1260"/>
                </a:lnTo>
                <a:lnTo>
                  <a:pt x="219" y="776"/>
                </a:lnTo>
                <a:close/>
                <a:moveTo>
                  <a:pt x="2747" y="1528"/>
                </a:moveTo>
                <a:lnTo>
                  <a:pt x="3103" y="1528"/>
                </a:lnTo>
                <a:lnTo>
                  <a:pt x="3103" y="1172"/>
                </a:lnTo>
                <a:lnTo>
                  <a:pt x="2747" y="1172"/>
                </a:lnTo>
                <a:lnTo>
                  <a:pt x="2747" y="1528"/>
                </a:lnTo>
                <a:close/>
                <a:moveTo>
                  <a:pt x="280" y="1139"/>
                </a:moveTo>
                <a:lnTo>
                  <a:pt x="676" y="1139"/>
                </a:lnTo>
                <a:lnTo>
                  <a:pt x="676" y="846"/>
                </a:lnTo>
                <a:lnTo>
                  <a:pt x="280" y="846"/>
                </a:lnTo>
                <a:lnTo>
                  <a:pt x="280" y="1139"/>
                </a:lnTo>
                <a:close/>
                <a:moveTo>
                  <a:pt x="1431" y="612"/>
                </a:moveTo>
                <a:cubicBezTo>
                  <a:pt x="1374" y="612"/>
                  <a:pt x="1327" y="659"/>
                  <a:pt x="1327" y="717"/>
                </a:cubicBezTo>
                <a:cubicBezTo>
                  <a:pt x="1327" y="775"/>
                  <a:pt x="1374" y="822"/>
                  <a:pt x="1431" y="822"/>
                </a:cubicBezTo>
                <a:cubicBezTo>
                  <a:pt x="1489" y="822"/>
                  <a:pt x="1536" y="775"/>
                  <a:pt x="1536" y="717"/>
                </a:cubicBezTo>
                <a:cubicBezTo>
                  <a:pt x="1536" y="659"/>
                  <a:pt x="1489" y="612"/>
                  <a:pt x="1431" y="612"/>
                </a:cubicBezTo>
                <a:close/>
                <a:moveTo>
                  <a:pt x="1483" y="1516"/>
                </a:moveTo>
                <a:cubicBezTo>
                  <a:pt x="1468" y="1508"/>
                  <a:pt x="1450" y="1503"/>
                  <a:pt x="1431" y="1503"/>
                </a:cubicBezTo>
                <a:cubicBezTo>
                  <a:pt x="1413" y="1503"/>
                  <a:pt x="1395" y="1508"/>
                  <a:pt x="1380" y="1516"/>
                </a:cubicBezTo>
                <a:cubicBezTo>
                  <a:pt x="1348" y="1534"/>
                  <a:pt x="1327" y="1568"/>
                  <a:pt x="1327" y="1608"/>
                </a:cubicBezTo>
                <a:cubicBezTo>
                  <a:pt x="1327" y="1610"/>
                  <a:pt x="1327" y="1613"/>
                  <a:pt x="1327" y="1616"/>
                </a:cubicBezTo>
                <a:cubicBezTo>
                  <a:pt x="1328" y="1628"/>
                  <a:pt x="1331" y="1639"/>
                  <a:pt x="1335" y="1650"/>
                </a:cubicBezTo>
                <a:cubicBezTo>
                  <a:pt x="1340" y="1661"/>
                  <a:pt x="1347" y="1671"/>
                  <a:pt x="1355" y="1679"/>
                </a:cubicBezTo>
                <a:cubicBezTo>
                  <a:pt x="1370" y="1695"/>
                  <a:pt x="1389" y="1706"/>
                  <a:pt x="1411" y="1710"/>
                </a:cubicBezTo>
                <a:cubicBezTo>
                  <a:pt x="1417" y="1712"/>
                  <a:pt x="1423" y="1712"/>
                  <a:pt x="1429" y="1712"/>
                </a:cubicBezTo>
                <a:cubicBezTo>
                  <a:pt x="1430" y="1712"/>
                  <a:pt x="1431" y="1712"/>
                  <a:pt x="1431" y="1712"/>
                </a:cubicBezTo>
                <a:cubicBezTo>
                  <a:pt x="1464" y="1712"/>
                  <a:pt x="1494" y="1697"/>
                  <a:pt x="1513" y="1674"/>
                </a:cubicBezTo>
                <a:cubicBezTo>
                  <a:pt x="1521" y="1664"/>
                  <a:pt x="1527" y="1652"/>
                  <a:pt x="1531" y="1639"/>
                </a:cubicBezTo>
                <a:cubicBezTo>
                  <a:pt x="1535" y="1629"/>
                  <a:pt x="1536" y="1619"/>
                  <a:pt x="1536" y="1608"/>
                </a:cubicBezTo>
                <a:cubicBezTo>
                  <a:pt x="1536" y="1607"/>
                  <a:pt x="1536" y="1606"/>
                  <a:pt x="1536" y="1605"/>
                </a:cubicBezTo>
                <a:cubicBezTo>
                  <a:pt x="1535" y="1567"/>
                  <a:pt x="1514" y="1534"/>
                  <a:pt x="1483" y="1516"/>
                </a:cubicBezTo>
                <a:close/>
                <a:moveTo>
                  <a:pt x="1885" y="296"/>
                </a:moveTo>
                <a:cubicBezTo>
                  <a:pt x="1896" y="302"/>
                  <a:pt x="1909" y="304"/>
                  <a:pt x="1921" y="302"/>
                </a:cubicBezTo>
                <a:cubicBezTo>
                  <a:pt x="1934" y="301"/>
                  <a:pt x="1946" y="295"/>
                  <a:pt x="1955" y="286"/>
                </a:cubicBezTo>
                <a:cubicBezTo>
                  <a:pt x="1973" y="268"/>
                  <a:pt x="1978" y="242"/>
                  <a:pt x="1969" y="220"/>
                </a:cubicBezTo>
                <a:cubicBezTo>
                  <a:pt x="1966" y="213"/>
                  <a:pt x="1962" y="206"/>
                  <a:pt x="1956" y="200"/>
                </a:cubicBezTo>
                <a:cubicBezTo>
                  <a:pt x="1952" y="197"/>
                  <a:pt x="1949" y="194"/>
                  <a:pt x="1945" y="192"/>
                </a:cubicBezTo>
                <a:cubicBezTo>
                  <a:pt x="1922" y="177"/>
                  <a:pt x="1891" y="180"/>
                  <a:pt x="1870" y="200"/>
                </a:cubicBezTo>
                <a:cubicBezTo>
                  <a:pt x="1847" y="223"/>
                  <a:pt x="1847" y="262"/>
                  <a:pt x="1870" y="285"/>
                </a:cubicBezTo>
                <a:cubicBezTo>
                  <a:pt x="1875" y="290"/>
                  <a:pt x="1880" y="293"/>
                  <a:pt x="1885" y="296"/>
                </a:cubicBezTo>
                <a:close/>
                <a:moveTo>
                  <a:pt x="3197" y="1782"/>
                </a:moveTo>
                <a:cubicBezTo>
                  <a:pt x="3197" y="1743"/>
                  <a:pt x="3165" y="1710"/>
                  <a:pt x="3125" y="1710"/>
                </a:cubicBezTo>
                <a:cubicBezTo>
                  <a:pt x="3085" y="1710"/>
                  <a:pt x="3053" y="1743"/>
                  <a:pt x="3053" y="1782"/>
                </a:cubicBezTo>
                <a:cubicBezTo>
                  <a:pt x="3053" y="1822"/>
                  <a:pt x="3085" y="1854"/>
                  <a:pt x="3125" y="1854"/>
                </a:cubicBezTo>
                <a:cubicBezTo>
                  <a:pt x="3165" y="1854"/>
                  <a:pt x="3197" y="1822"/>
                  <a:pt x="3197" y="1782"/>
                </a:cubicBezTo>
                <a:close/>
                <a:moveTo>
                  <a:pt x="2697" y="1710"/>
                </a:moveTo>
                <a:cubicBezTo>
                  <a:pt x="2657" y="1710"/>
                  <a:pt x="2625" y="1743"/>
                  <a:pt x="2625" y="1782"/>
                </a:cubicBezTo>
                <a:cubicBezTo>
                  <a:pt x="2625" y="1822"/>
                  <a:pt x="2657" y="1854"/>
                  <a:pt x="2697" y="1854"/>
                </a:cubicBezTo>
                <a:cubicBezTo>
                  <a:pt x="2737" y="1854"/>
                  <a:pt x="2769" y="1822"/>
                  <a:pt x="2769" y="1782"/>
                </a:cubicBezTo>
                <a:cubicBezTo>
                  <a:pt x="2769" y="1743"/>
                  <a:pt x="2737" y="1710"/>
                  <a:pt x="2697" y="1710"/>
                </a:cubicBezTo>
                <a:close/>
                <a:moveTo>
                  <a:pt x="2269" y="1710"/>
                </a:moveTo>
                <a:cubicBezTo>
                  <a:pt x="2229" y="1710"/>
                  <a:pt x="2197" y="1743"/>
                  <a:pt x="2197" y="1782"/>
                </a:cubicBezTo>
                <a:cubicBezTo>
                  <a:pt x="2197" y="1822"/>
                  <a:pt x="2229" y="1854"/>
                  <a:pt x="2269" y="1854"/>
                </a:cubicBezTo>
                <a:cubicBezTo>
                  <a:pt x="2309" y="1854"/>
                  <a:pt x="2341" y="1822"/>
                  <a:pt x="2341" y="1782"/>
                </a:cubicBezTo>
                <a:cubicBezTo>
                  <a:pt x="2341" y="1743"/>
                  <a:pt x="2309" y="1710"/>
                  <a:pt x="2269" y="1710"/>
                </a:cubicBezTo>
                <a:close/>
                <a:moveTo>
                  <a:pt x="134" y="1516"/>
                </a:moveTo>
                <a:lnTo>
                  <a:pt x="134" y="1343"/>
                </a:lnTo>
                <a:lnTo>
                  <a:pt x="821" y="1343"/>
                </a:lnTo>
                <a:lnTo>
                  <a:pt x="821" y="1516"/>
                </a:lnTo>
                <a:lnTo>
                  <a:pt x="134" y="1516"/>
                </a:lnTo>
                <a:close/>
                <a:moveTo>
                  <a:pt x="756" y="2267"/>
                </a:moveTo>
                <a:lnTo>
                  <a:pt x="756" y="2394"/>
                </a:lnTo>
                <a:lnTo>
                  <a:pt x="69" y="2394"/>
                </a:lnTo>
                <a:lnTo>
                  <a:pt x="69" y="1585"/>
                </a:lnTo>
                <a:lnTo>
                  <a:pt x="887" y="1585"/>
                </a:lnTo>
                <a:lnTo>
                  <a:pt x="887" y="2267"/>
                </a:lnTo>
                <a:lnTo>
                  <a:pt x="756" y="2267"/>
                </a:lnTo>
                <a:close/>
                <a:moveTo>
                  <a:pt x="512" y="69"/>
                </a:moveTo>
                <a:lnTo>
                  <a:pt x="1379" y="69"/>
                </a:lnTo>
                <a:lnTo>
                  <a:pt x="1379" y="467"/>
                </a:lnTo>
                <a:cubicBezTo>
                  <a:pt x="1284" y="489"/>
                  <a:pt x="1211" y="571"/>
                  <a:pt x="1204" y="671"/>
                </a:cubicBezTo>
                <a:lnTo>
                  <a:pt x="1140" y="1516"/>
                </a:lnTo>
                <a:lnTo>
                  <a:pt x="956" y="1516"/>
                </a:lnTo>
                <a:lnTo>
                  <a:pt x="890" y="1516"/>
                </a:lnTo>
                <a:lnTo>
                  <a:pt x="890" y="1274"/>
                </a:lnTo>
                <a:lnTo>
                  <a:pt x="805" y="1274"/>
                </a:lnTo>
                <a:lnTo>
                  <a:pt x="805" y="707"/>
                </a:lnTo>
                <a:lnTo>
                  <a:pt x="512" y="707"/>
                </a:lnTo>
                <a:lnTo>
                  <a:pt x="512" y="69"/>
                </a:lnTo>
                <a:close/>
                <a:moveTo>
                  <a:pt x="1914" y="1674"/>
                </a:moveTo>
                <a:lnTo>
                  <a:pt x="3138" y="1674"/>
                </a:lnTo>
                <a:cubicBezTo>
                  <a:pt x="3197" y="1674"/>
                  <a:pt x="3246" y="1722"/>
                  <a:pt x="3246" y="1781"/>
                </a:cubicBezTo>
                <a:cubicBezTo>
                  <a:pt x="3246" y="1841"/>
                  <a:pt x="3197" y="1889"/>
                  <a:pt x="3138" y="1889"/>
                </a:cubicBezTo>
                <a:lnTo>
                  <a:pt x="1914" y="1889"/>
                </a:lnTo>
                <a:lnTo>
                  <a:pt x="1914" y="1674"/>
                </a:lnTo>
                <a:close/>
                <a:moveTo>
                  <a:pt x="1658" y="1570"/>
                </a:moveTo>
                <a:cubicBezTo>
                  <a:pt x="1659" y="1582"/>
                  <a:pt x="1659" y="1593"/>
                  <a:pt x="1658" y="1605"/>
                </a:cubicBezTo>
                <a:cubicBezTo>
                  <a:pt x="1657" y="1616"/>
                  <a:pt x="1656" y="1628"/>
                  <a:pt x="1653" y="1639"/>
                </a:cubicBezTo>
                <a:cubicBezTo>
                  <a:pt x="1650" y="1651"/>
                  <a:pt x="1646" y="1663"/>
                  <a:pt x="1642" y="1674"/>
                </a:cubicBezTo>
                <a:cubicBezTo>
                  <a:pt x="1632" y="1698"/>
                  <a:pt x="1617" y="1722"/>
                  <a:pt x="1598" y="1742"/>
                </a:cubicBezTo>
                <a:cubicBezTo>
                  <a:pt x="1566" y="1777"/>
                  <a:pt x="1525" y="1800"/>
                  <a:pt x="1480" y="1810"/>
                </a:cubicBezTo>
                <a:cubicBezTo>
                  <a:pt x="1464" y="1813"/>
                  <a:pt x="1448" y="1815"/>
                  <a:pt x="1431" y="1815"/>
                </a:cubicBezTo>
                <a:cubicBezTo>
                  <a:pt x="1400" y="1815"/>
                  <a:pt x="1370" y="1808"/>
                  <a:pt x="1343" y="1797"/>
                </a:cubicBezTo>
                <a:cubicBezTo>
                  <a:pt x="1321" y="1788"/>
                  <a:pt x="1301" y="1775"/>
                  <a:pt x="1283" y="1760"/>
                </a:cubicBezTo>
                <a:cubicBezTo>
                  <a:pt x="1277" y="1754"/>
                  <a:pt x="1270" y="1748"/>
                  <a:pt x="1265" y="1742"/>
                </a:cubicBezTo>
                <a:cubicBezTo>
                  <a:pt x="1261" y="1738"/>
                  <a:pt x="1259" y="1735"/>
                  <a:pt x="1256" y="1731"/>
                </a:cubicBezTo>
                <a:cubicBezTo>
                  <a:pt x="1247" y="1721"/>
                  <a:pt x="1239" y="1710"/>
                  <a:pt x="1233" y="1698"/>
                </a:cubicBezTo>
                <a:cubicBezTo>
                  <a:pt x="1211" y="1659"/>
                  <a:pt x="1201" y="1615"/>
                  <a:pt x="1205" y="1570"/>
                </a:cubicBezTo>
                <a:lnTo>
                  <a:pt x="1209" y="1516"/>
                </a:lnTo>
                <a:lnTo>
                  <a:pt x="1261" y="833"/>
                </a:lnTo>
                <a:lnTo>
                  <a:pt x="1266" y="764"/>
                </a:lnTo>
                <a:lnTo>
                  <a:pt x="1272" y="677"/>
                </a:lnTo>
                <a:cubicBezTo>
                  <a:pt x="1275" y="647"/>
                  <a:pt x="1285" y="621"/>
                  <a:pt x="1301" y="598"/>
                </a:cubicBezTo>
                <a:cubicBezTo>
                  <a:pt x="1314" y="579"/>
                  <a:pt x="1330" y="564"/>
                  <a:pt x="1350" y="552"/>
                </a:cubicBezTo>
                <a:cubicBezTo>
                  <a:pt x="1373" y="538"/>
                  <a:pt x="1400" y="530"/>
                  <a:pt x="1429" y="529"/>
                </a:cubicBezTo>
                <a:cubicBezTo>
                  <a:pt x="1430" y="529"/>
                  <a:pt x="1431" y="529"/>
                  <a:pt x="1431" y="529"/>
                </a:cubicBezTo>
                <a:cubicBezTo>
                  <a:pt x="1514" y="529"/>
                  <a:pt x="1584" y="594"/>
                  <a:pt x="1591" y="677"/>
                </a:cubicBezTo>
                <a:lnTo>
                  <a:pt x="1596" y="755"/>
                </a:lnTo>
                <a:lnTo>
                  <a:pt x="1600" y="803"/>
                </a:lnTo>
                <a:lnTo>
                  <a:pt x="1604" y="852"/>
                </a:lnTo>
                <a:lnTo>
                  <a:pt x="1654" y="1516"/>
                </a:lnTo>
                <a:lnTo>
                  <a:pt x="1658" y="1570"/>
                </a:lnTo>
                <a:close/>
                <a:moveTo>
                  <a:pt x="2669" y="572"/>
                </a:moveTo>
                <a:lnTo>
                  <a:pt x="2653" y="600"/>
                </a:lnTo>
                <a:lnTo>
                  <a:pt x="2619" y="659"/>
                </a:lnTo>
                <a:lnTo>
                  <a:pt x="2609" y="676"/>
                </a:lnTo>
                <a:lnTo>
                  <a:pt x="2044" y="350"/>
                </a:lnTo>
                <a:lnTo>
                  <a:pt x="2054" y="339"/>
                </a:lnTo>
                <a:cubicBezTo>
                  <a:pt x="2079" y="310"/>
                  <a:pt x="2092" y="275"/>
                  <a:pt x="2094" y="240"/>
                </a:cubicBezTo>
                <a:lnTo>
                  <a:pt x="2669" y="572"/>
                </a:lnTo>
                <a:close/>
                <a:moveTo>
                  <a:pt x="1927" y="130"/>
                </a:moveTo>
                <a:cubicBezTo>
                  <a:pt x="1943" y="130"/>
                  <a:pt x="1959" y="134"/>
                  <a:pt x="1974" y="142"/>
                </a:cubicBezTo>
                <a:cubicBezTo>
                  <a:pt x="1982" y="147"/>
                  <a:pt x="1990" y="152"/>
                  <a:pt x="1997" y="159"/>
                </a:cubicBezTo>
                <a:cubicBezTo>
                  <a:pt x="1999" y="161"/>
                  <a:pt x="2000" y="162"/>
                  <a:pt x="2001" y="164"/>
                </a:cubicBezTo>
                <a:cubicBezTo>
                  <a:pt x="2010" y="174"/>
                  <a:pt x="2017" y="186"/>
                  <a:pt x="2021" y="199"/>
                </a:cubicBezTo>
                <a:cubicBezTo>
                  <a:pt x="2031" y="231"/>
                  <a:pt x="2025" y="267"/>
                  <a:pt x="2002" y="294"/>
                </a:cubicBezTo>
                <a:lnTo>
                  <a:pt x="1983" y="315"/>
                </a:lnTo>
                <a:lnTo>
                  <a:pt x="1960" y="341"/>
                </a:lnTo>
                <a:lnTo>
                  <a:pt x="1937" y="368"/>
                </a:lnTo>
                <a:lnTo>
                  <a:pt x="1660" y="683"/>
                </a:lnTo>
                <a:lnTo>
                  <a:pt x="1659" y="671"/>
                </a:lnTo>
                <a:cubicBezTo>
                  <a:pt x="1652" y="576"/>
                  <a:pt x="1585" y="497"/>
                  <a:pt x="1497" y="470"/>
                </a:cubicBezTo>
                <a:lnTo>
                  <a:pt x="1862" y="154"/>
                </a:lnTo>
                <a:cubicBezTo>
                  <a:pt x="1881" y="138"/>
                  <a:pt x="1904" y="130"/>
                  <a:pt x="1927" y="130"/>
                </a:cubicBezTo>
                <a:close/>
                <a:moveTo>
                  <a:pt x="3315" y="1781"/>
                </a:moveTo>
                <a:cubicBezTo>
                  <a:pt x="3315" y="1684"/>
                  <a:pt x="3235" y="1605"/>
                  <a:pt x="3138" y="1605"/>
                </a:cubicBezTo>
                <a:lnTo>
                  <a:pt x="1914" y="1605"/>
                </a:lnTo>
                <a:lnTo>
                  <a:pt x="1914" y="1516"/>
                </a:lnTo>
                <a:lnTo>
                  <a:pt x="1723" y="1516"/>
                </a:lnTo>
                <a:lnTo>
                  <a:pt x="1667" y="779"/>
                </a:lnTo>
                <a:lnTo>
                  <a:pt x="1998" y="403"/>
                </a:lnTo>
                <a:lnTo>
                  <a:pt x="2634" y="770"/>
                </a:lnTo>
                <a:lnTo>
                  <a:pt x="2667" y="713"/>
                </a:lnTo>
                <a:lnTo>
                  <a:pt x="2784" y="775"/>
                </a:lnTo>
                <a:lnTo>
                  <a:pt x="2799" y="931"/>
                </a:lnTo>
                <a:lnTo>
                  <a:pt x="2896" y="982"/>
                </a:lnTo>
                <a:lnTo>
                  <a:pt x="3040" y="969"/>
                </a:lnTo>
                <a:cubicBezTo>
                  <a:pt x="3050" y="968"/>
                  <a:pt x="3053" y="954"/>
                  <a:pt x="3044" y="949"/>
                </a:cubicBezTo>
                <a:lnTo>
                  <a:pt x="2892" y="869"/>
                </a:lnTo>
                <a:lnTo>
                  <a:pt x="2888" y="762"/>
                </a:lnTo>
                <a:lnTo>
                  <a:pt x="2979" y="705"/>
                </a:lnTo>
                <a:lnTo>
                  <a:pt x="3130" y="785"/>
                </a:lnTo>
                <a:cubicBezTo>
                  <a:pt x="3140" y="790"/>
                  <a:pt x="3149" y="780"/>
                  <a:pt x="3144" y="771"/>
                </a:cubicBezTo>
                <a:lnTo>
                  <a:pt x="3074" y="644"/>
                </a:lnTo>
                <a:lnTo>
                  <a:pt x="2977" y="593"/>
                </a:lnTo>
                <a:lnTo>
                  <a:pt x="2840" y="669"/>
                </a:lnTo>
                <a:lnTo>
                  <a:pt x="2727" y="609"/>
                </a:lnTo>
                <a:lnTo>
                  <a:pt x="2764" y="546"/>
                </a:lnTo>
                <a:lnTo>
                  <a:pt x="2074" y="148"/>
                </a:lnTo>
                <a:cubicBezTo>
                  <a:pt x="2067" y="135"/>
                  <a:pt x="2057" y="122"/>
                  <a:pt x="2046" y="111"/>
                </a:cubicBezTo>
                <a:cubicBezTo>
                  <a:pt x="1984" y="49"/>
                  <a:pt x="1884" y="44"/>
                  <a:pt x="1817" y="101"/>
                </a:cubicBezTo>
                <a:lnTo>
                  <a:pt x="1448" y="422"/>
                </a:lnTo>
                <a:lnTo>
                  <a:pt x="1448" y="0"/>
                </a:lnTo>
                <a:lnTo>
                  <a:pt x="443" y="0"/>
                </a:lnTo>
                <a:lnTo>
                  <a:pt x="443" y="707"/>
                </a:lnTo>
                <a:lnTo>
                  <a:pt x="150" y="707"/>
                </a:lnTo>
                <a:lnTo>
                  <a:pt x="150" y="1274"/>
                </a:lnTo>
                <a:lnTo>
                  <a:pt x="65" y="1274"/>
                </a:lnTo>
                <a:lnTo>
                  <a:pt x="65" y="1516"/>
                </a:lnTo>
                <a:lnTo>
                  <a:pt x="0" y="1516"/>
                </a:lnTo>
                <a:lnTo>
                  <a:pt x="0" y="2463"/>
                </a:lnTo>
                <a:lnTo>
                  <a:pt x="2100" y="2463"/>
                </a:lnTo>
                <a:lnTo>
                  <a:pt x="2100" y="2267"/>
                </a:lnTo>
                <a:lnTo>
                  <a:pt x="1914" y="2267"/>
                </a:lnTo>
                <a:lnTo>
                  <a:pt x="1914" y="1958"/>
                </a:lnTo>
                <a:lnTo>
                  <a:pt x="3042" y="1958"/>
                </a:lnTo>
                <a:lnTo>
                  <a:pt x="3042" y="2406"/>
                </a:lnTo>
                <a:lnTo>
                  <a:pt x="2970" y="2406"/>
                </a:lnTo>
                <a:lnTo>
                  <a:pt x="2970" y="2463"/>
                </a:lnTo>
                <a:lnTo>
                  <a:pt x="3217" y="2463"/>
                </a:lnTo>
                <a:lnTo>
                  <a:pt x="3217" y="2406"/>
                </a:lnTo>
                <a:lnTo>
                  <a:pt x="3145" y="2406"/>
                </a:lnTo>
                <a:lnTo>
                  <a:pt x="3145" y="1958"/>
                </a:lnTo>
                <a:cubicBezTo>
                  <a:pt x="3239" y="1954"/>
                  <a:pt x="3315" y="1876"/>
                  <a:pt x="3315" y="1781"/>
                </a:cubicBez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6D4D54D3-07BA-4A53-8A48-F29DC5043782}"/>
              </a:ext>
            </a:extLst>
          </p:cNvPr>
          <p:cNvSpPr>
            <a:spLocks noEditPoints="1"/>
          </p:cNvSpPr>
          <p:nvPr/>
        </p:nvSpPr>
        <p:spPr bwMode="auto">
          <a:xfrm>
            <a:off x="6241475" y="1106214"/>
            <a:ext cx="1473764" cy="1061610"/>
          </a:xfrm>
          <a:custGeom>
            <a:avLst/>
            <a:gdLst>
              <a:gd name="T0" fmla="*/ 2236 w 4164"/>
              <a:gd name="T1" fmla="*/ 1314 h 2997"/>
              <a:gd name="T2" fmla="*/ 2093 w 4164"/>
              <a:gd name="T3" fmla="*/ 1470 h 2997"/>
              <a:gd name="T4" fmla="*/ 2093 w 4164"/>
              <a:gd name="T5" fmla="*/ 1738 h 2997"/>
              <a:gd name="T6" fmla="*/ 811 w 4164"/>
              <a:gd name="T7" fmla="*/ 1392 h 2997"/>
              <a:gd name="T8" fmla="*/ 823 w 4164"/>
              <a:gd name="T9" fmla="*/ 1395 h 2997"/>
              <a:gd name="T10" fmla="*/ 2770 w 4164"/>
              <a:gd name="T11" fmla="*/ 1443 h 2997"/>
              <a:gd name="T12" fmla="*/ 1004 w 4164"/>
              <a:gd name="T13" fmla="*/ 2539 h 2997"/>
              <a:gd name="T14" fmla="*/ 3771 w 4164"/>
              <a:gd name="T15" fmla="*/ 2272 h 2997"/>
              <a:gd name="T16" fmla="*/ 2784 w 4164"/>
              <a:gd name="T17" fmla="*/ 1727 h 2997"/>
              <a:gd name="T18" fmla="*/ 2859 w 4164"/>
              <a:gd name="T19" fmla="*/ 2294 h 2997"/>
              <a:gd name="T20" fmla="*/ 2859 w 4164"/>
              <a:gd name="T21" fmla="*/ 2446 h 2997"/>
              <a:gd name="T22" fmla="*/ 3247 w 4164"/>
              <a:gd name="T23" fmla="*/ 1369 h 2997"/>
              <a:gd name="T24" fmla="*/ 3213 w 4164"/>
              <a:gd name="T25" fmla="*/ 1428 h 2997"/>
              <a:gd name="T26" fmla="*/ 3333 w 4164"/>
              <a:gd name="T27" fmla="*/ 1160 h 2997"/>
              <a:gd name="T28" fmla="*/ 3475 w 4164"/>
              <a:gd name="T29" fmla="*/ 984 h 2997"/>
              <a:gd name="T30" fmla="*/ 2874 w 4164"/>
              <a:gd name="T31" fmla="*/ 930 h 2997"/>
              <a:gd name="T32" fmla="*/ 2834 w 4164"/>
              <a:gd name="T33" fmla="*/ 931 h 2997"/>
              <a:gd name="T34" fmla="*/ 4010 w 4164"/>
              <a:gd name="T35" fmla="*/ 2404 h 2997"/>
              <a:gd name="T36" fmla="*/ 3346 w 4164"/>
              <a:gd name="T37" fmla="*/ 2404 h 2997"/>
              <a:gd name="T38" fmla="*/ 3208 w 4164"/>
              <a:gd name="T39" fmla="*/ 2546 h 2997"/>
              <a:gd name="T40" fmla="*/ 3176 w 4164"/>
              <a:gd name="T41" fmla="*/ 1327 h 2997"/>
              <a:gd name="T42" fmla="*/ 3264 w 4164"/>
              <a:gd name="T43" fmla="*/ 1416 h 2997"/>
              <a:gd name="T44" fmla="*/ 3012 w 4164"/>
              <a:gd name="T45" fmla="*/ 2382 h 2997"/>
              <a:gd name="T46" fmla="*/ 2737 w 4164"/>
              <a:gd name="T47" fmla="*/ 2452 h 2997"/>
              <a:gd name="T48" fmla="*/ 2707 w 4164"/>
              <a:gd name="T49" fmla="*/ 2311 h 2997"/>
              <a:gd name="T50" fmla="*/ 2965 w 4164"/>
              <a:gd name="T51" fmla="*/ 1699 h 2997"/>
              <a:gd name="T52" fmla="*/ 3014 w 4164"/>
              <a:gd name="T53" fmla="*/ 2344 h 2997"/>
              <a:gd name="T54" fmla="*/ 3709 w 4164"/>
              <a:gd name="T55" fmla="*/ 1681 h 2997"/>
              <a:gd name="T56" fmla="*/ 4164 w 4164"/>
              <a:gd name="T57" fmla="*/ 2459 h 2997"/>
              <a:gd name="T58" fmla="*/ 3270 w 4164"/>
              <a:gd name="T59" fmla="*/ 1512 h 2997"/>
              <a:gd name="T60" fmla="*/ 4020 w 4164"/>
              <a:gd name="T61" fmla="*/ 1909 h 2997"/>
              <a:gd name="T62" fmla="*/ 4096 w 4164"/>
              <a:gd name="T63" fmla="*/ 1766 h 2997"/>
              <a:gd name="T64" fmla="*/ 3329 w 4164"/>
              <a:gd name="T65" fmla="*/ 1310 h 2997"/>
              <a:gd name="T66" fmla="*/ 2516 w 4164"/>
              <a:gd name="T67" fmla="*/ 2311 h 2997"/>
              <a:gd name="T68" fmla="*/ 3208 w 4164"/>
              <a:gd name="T69" fmla="*/ 2846 h 2997"/>
              <a:gd name="T70" fmla="*/ 4082 w 4164"/>
              <a:gd name="T71" fmla="*/ 2997 h 2997"/>
              <a:gd name="T72" fmla="*/ 818 w 4164"/>
              <a:gd name="T73" fmla="*/ 2077 h 2997"/>
              <a:gd name="T74" fmla="*/ 820 w 4164"/>
              <a:gd name="T75" fmla="*/ 2128 h 2997"/>
              <a:gd name="T76" fmla="*/ 880 w 4164"/>
              <a:gd name="T77" fmla="*/ 2147 h 2997"/>
              <a:gd name="T78" fmla="*/ 765 w 4164"/>
              <a:gd name="T79" fmla="*/ 2047 h 2997"/>
              <a:gd name="T80" fmla="*/ 675 w 4164"/>
              <a:gd name="T81" fmla="*/ 2077 h 2997"/>
              <a:gd name="T82" fmla="*/ 620 w 4164"/>
              <a:gd name="T83" fmla="*/ 2122 h 2997"/>
              <a:gd name="T84" fmla="*/ 676 w 4164"/>
              <a:gd name="T85" fmla="*/ 2187 h 2997"/>
              <a:gd name="T86" fmla="*/ 719 w 4164"/>
              <a:gd name="T87" fmla="*/ 2130 h 2997"/>
              <a:gd name="T88" fmla="*/ 584 w 4164"/>
              <a:gd name="T89" fmla="*/ 2226 h 2997"/>
              <a:gd name="T90" fmla="*/ 742 w 4164"/>
              <a:gd name="T91" fmla="*/ 1744 h 2997"/>
              <a:gd name="T92" fmla="*/ 867 w 4164"/>
              <a:gd name="T93" fmla="*/ 1644 h 2997"/>
              <a:gd name="T94" fmla="*/ 852 w 4164"/>
              <a:gd name="T95" fmla="*/ 1651 h 2997"/>
              <a:gd name="T96" fmla="*/ 371 w 4164"/>
              <a:gd name="T97" fmla="*/ 1542 h 2997"/>
              <a:gd name="T98" fmla="*/ 988 w 4164"/>
              <a:gd name="T99" fmla="*/ 1904 h 2997"/>
              <a:gd name="T100" fmla="*/ 0 w 4164"/>
              <a:gd name="T101" fmla="*/ 2385 h 2997"/>
              <a:gd name="T102" fmla="*/ 1069 w 4164"/>
              <a:gd name="T103" fmla="*/ 2385 h 2997"/>
              <a:gd name="T104" fmla="*/ 453 w 4164"/>
              <a:gd name="T105" fmla="*/ 2117 h 2997"/>
              <a:gd name="T106" fmla="*/ 553 w 4164"/>
              <a:gd name="T107" fmla="*/ 2226 h 2997"/>
              <a:gd name="T108" fmla="*/ 1795 w 4164"/>
              <a:gd name="T109" fmla="*/ 376 h 2997"/>
              <a:gd name="T110" fmla="*/ 1907 w 4164"/>
              <a:gd name="T111" fmla="*/ 240 h 2997"/>
              <a:gd name="T112" fmla="*/ 1443 w 4164"/>
              <a:gd name="T113" fmla="*/ 198 h 2997"/>
              <a:gd name="T114" fmla="*/ 1413 w 4164"/>
              <a:gd name="T115" fmla="*/ 198 h 2997"/>
              <a:gd name="T116" fmla="*/ 1912 w 4164"/>
              <a:gd name="T117" fmla="*/ 1090 h 2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164" h="2997">
                <a:moveTo>
                  <a:pt x="2342" y="1336"/>
                </a:moveTo>
                <a:cubicBezTo>
                  <a:pt x="2327" y="1335"/>
                  <a:pt x="2313" y="1343"/>
                  <a:pt x="2306" y="1355"/>
                </a:cubicBezTo>
                <a:lnTo>
                  <a:pt x="2306" y="1346"/>
                </a:lnTo>
                <a:cubicBezTo>
                  <a:pt x="2306" y="1326"/>
                  <a:pt x="2292" y="1309"/>
                  <a:pt x="2273" y="1307"/>
                </a:cubicBezTo>
                <a:cubicBezTo>
                  <a:pt x="2257" y="1306"/>
                  <a:pt x="2243" y="1314"/>
                  <a:pt x="2236" y="1327"/>
                </a:cubicBezTo>
                <a:lnTo>
                  <a:pt x="2236" y="1314"/>
                </a:lnTo>
                <a:cubicBezTo>
                  <a:pt x="2236" y="1293"/>
                  <a:pt x="2220" y="1277"/>
                  <a:pt x="2199" y="1277"/>
                </a:cubicBezTo>
                <a:cubicBezTo>
                  <a:pt x="2185" y="1277"/>
                  <a:pt x="2173" y="1284"/>
                  <a:pt x="2167" y="1296"/>
                </a:cubicBezTo>
                <a:lnTo>
                  <a:pt x="2167" y="1126"/>
                </a:lnTo>
                <a:cubicBezTo>
                  <a:pt x="2167" y="1106"/>
                  <a:pt x="2152" y="1089"/>
                  <a:pt x="2132" y="1087"/>
                </a:cubicBezTo>
                <a:cubicBezTo>
                  <a:pt x="2111" y="1086"/>
                  <a:pt x="2093" y="1103"/>
                  <a:pt x="2093" y="1125"/>
                </a:cubicBezTo>
                <a:lnTo>
                  <a:pt x="2093" y="1470"/>
                </a:lnTo>
                <a:cubicBezTo>
                  <a:pt x="2057" y="1470"/>
                  <a:pt x="2058" y="1434"/>
                  <a:pt x="2058" y="1434"/>
                </a:cubicBezTo>
                <a:lnTo>
                  <a:pt x="2058" y="1382"/>
                </a:lnTo>
                <a:cubicBezTo>
                  <a:pt x="2058" y="1382"/>
                  <a:pt x="2051" y="1293"/>
                  <a:pt x="1988" y="1299"/>
                </a:cubicBezTo>
                <a:lnTo>
                  <a:pt x="1988" y="1542"/>
                </a:lnTo>
                <a:cubicBezTo>
                  <a:pt x="1988" y="1551"/>
                  <a:pt x="1990" y="1560"/>
                  <a:pt x="1995" y="1569"/>
                </a:cubicBezTo>
                <a:lnTo>
                  <a:pt x="2093" y="1738"/>
                </a:lnTo>
                <a:lnTo>
                  <a:pt x="2315" y="1738"/>
                </a:lnTo>
                <a:cubicBezTo>
                  <a:pt x="2315" y="1738"/>
                  <a:pt x="2376" y="1537"/>
                  <a:pt x="2376" y="1533"/>
                </a:cubicBezTo>
                <a:lnTo>
                  <a:pt x="2376" y="1374"/>
                </a:lnTo>
                <a:cubicBezTo>
                  <a:pt x="2376" y="1355"/>
                  <a:pt x="2361" y="1338"/>
                  <a:pt x="2342" y="1336"/>
                </a:cubicBezTo>
                <a:close/>
                <a:moveTo>
                  <a:pt x="823" y="1395"/>
                </a:moveTo>
                <a:cubicBezTo>
                  <a:pt x="819" y="1395"/>
                  <a:pt x="814" y="1394"/>
                  <a:pt x="811" y="1392"/>
                </a:cubicBezTo>
                <a:cubicBezTo>
                  <a:pt x="799" y="1385"/>
                  <a:pt x="794" y="1370"/>
                  <a:pt x="801" y="1358"/>
                </a:cubicBezTo>
                <a:cubicBezTo>
                  <a:pt x="915" y="1153"/>
                  <a:pt x="1095" y="989"/>
                  <a:pt x="1309" y="895"/>
                </a:cubicBezTo>
                <a:cubicBezTo>
                  <a:pt x="1321" y="890"/>
                  <a:pt x="1336" y="896"/>
                  <a:pt x="1341" y="908"/>
                </a:cubicBezTo>
                <a:cubicBezTo>
                  <a:pt x="1347" y="921"/>
                  <a:pt x="1341" y="935"/>
                  <a:pt x="1329" y="941"/>
                </a:cubicBezTo>
                <a:cubicBezTo>
                  <a:pt x="1125" y="1030"/>
                  <a:pt x="953" y="1187"/>
                  <a:pt x="844" y="1382"/>
                </a:cubicBezTo>
                <a:cubicBezTo>
                  <a:pt x="840" y="1390"/>
                  <a:pt x="831" y="1395"/>
                  <a:pt x="823" y="1395"/>
                </a:cubicBezTo>
                <a:close/>
                <a:moveTo>
                  <a:pt x="2748" y="1478"/>
                </a:moveTo>
                <a:cubicBezTo>
                  <a:pt x="2738" y="1478"/>
                  <a:pt x="2729" y="1473"/>
                  <a:pt x="2725" y="1463"/>
                </a:cubicBezTo>
                <a:cubicBezTo>
                  <a:pt x="2599" y="1180"/>
                  <a:pt x="2356" y="972"/>
                  <a:pt x="2058" y="891"/>
                </a:cubicBezTo>
                <a:cubicBezTo>
                  <a:pt x="2045" y="887"/>
                  <a:pt x="2037" y="874"/>
                  <a:pt x="2041" y="860"/>
                </a:cubicBezTo>
                <a:cubicBezTo>
                  <a:pt x="2044" y="847"/>
                  <a:pt x="2058" y="839"/>
                  <a:pt x="2071" y="843"/>
                </a:cubicBezTo>
                <a:cubicBezTo>
                  <a:pt x="2384" y="928"/>
                  <a:pt x="2639" y="1147"/>
                  <a:pt x="2770" y="1443"/>
                </a:cubicBezTo>
                <a:cubicBezTo>
                  <a:pt x="2776" y="1456"/>
                  <a:pt x="2770" y="1470"/>
                  <a:pt x="2758" y="1476"/>
                </a:cubicBezTo>
                <a:cubicBezTo>
                  <a:pt x="2755" y="1477"/>
                  <a:pt x="2751" y="1478"/>
                  <a:pt x="2748" y="1478"/>
                </a:cubicBezTo>
                <a:close/>
                <a:moveTo>
                  <a:pt x="1764" y="2927"/>
                </a:moveTo>
                <a:cubicBezTo>
                  <a:pt x="1461" y="2927"/>
                  <a:pt x="1170" y="2798"/>
                  <a:pt x="967" y="2572"/>
                </a:cubicBezTo>
                <a:cubicBezTo>
                  <a:pt x="958" y="2562"/>
                  <a:pt x="958" y="2546"/>
                  <a:pt x="969" y="2537"/>
                </a:cubicBezTo>
                <a:cubicBezTo>
                  <a:pt x="979" y="2528"/>
                  <a:pt x="994" y="2528"/>
                  <a:pt x="1004" y="2539"/>
                </a:cubicBezTo>
                <a:cubicBezTo>
                  <a:pt x="1198" y="2754"/>
                  <a:pt x="1475" y="2877"/>
                  <a:pt x="1764" y="2877"/>
                </a:cubicBezTo>
                <a:cubicBezTo>
                  <a:pt x="2010" y="2877"/>
                  <a:pt x="2247" y="2789"/>
                  <a:pt x="2433" y="2629"/>
                </a:cubicBezTo>
                <a:cubicBezTo>
                  <a:pt x="2443" y="2620"/>
                  <a:pt x="2459" y="2621"/>
                  <a:pt x="2468" y="2631"/>
                </a:cubicBezTo>
                <a:cubicBezTo>
                  <a:pt x="2477" y="2642"/>
                  <a:pt x="2476" y="2657"/>
                  <a:pt x="2465" y="2666"/>
                </a:cubicBezTo>
                <a:cubicBezTo>
                  <a:pt x="2271" y="2834"/>
                  <a:pt x="2022" y="2927"/>
                  <a:pt x="1764" y="2927"/>
                </a:cubicBezTo>
                <a:close/>
                <a:moveTo>
                  <a:pt x="3771" y="2272"/>
                </a:moveTo>
                <a:lnTo>
                  <a:pt x="4005" y="2272"/>
                </a:lnTo>
                <a:lnTo>
                  <a:pt x="4005" y="2038"/>
                </a:lnTo>
                <a:lnTo>
                  <a:pt x="3771" y="2038"/>
                </a:lnTo>
                <a:lnTo>
                  <a:pt x="3771" y="2272"/>
                </a:lnTo>
                <a:close/>
                <a:moveTo>
                  <a:pt x="2859" y="1652"/>
                </a:moveTo>
                <a:cubicBezTo>
                  <a:pt x="2817" y="1652"/>
                  <a:pt x="2784" y="1685"/>
                  <a:pt x="2784" y="1727"/>
                </a:cubicBezTo>
                <a:cubicBezTo>
                  <a:pt x="2784" y="1769"/>
                  <a:pt x="2817" y="1803"/>
                  <a:pt x="2859" y="1803"/>
                </a:cubicBezTo>
                <a:cubicBezTo>
                  <a:pt x="2901" y="1803"/>
                  <a:pt x="2935" y="1769"/>
                  <a:pt x="2935" y="1727"/>
                </a:cubicBezTo>
                <a:cubicBezTo>
                  <a:pt x="2935" y="1685"/>
                  <a:pt x="2901" y="1652"/>
                  <a:pt x="2859" y="1652"/>
                </a:cubicBezTo>
                <a:close/>
                <a:moveTo>
                  <a:pt x="2911" y="2315"/>
                </a:moveTo>
                <a:cubicBezTo>
                  <a:pt x="2909" y="2313"/>
                  <a:pt x="2907" y="2312"/>
                  <a:pt x="2906" y="2311"/>
                </a:cubicBezTo>
                <a:cubicBezTo>
                  <a:pt x="2893" y="2301"/>
                  <a:pt x="2877" y="2294"/>
                  <a:pt x="2859" y="2294"/>
                </a:cubicBezTo>
                <a:cubicBezTo>
                  <a:pt x="2842" y="2294"/>
                  <a:pt x="2826" y="2301"/>
                  <a:pt x="2813" y="2311"/>
                </a:cubicBezTo>
                <a:cubicBezTo>
                  <a:pt x="2811" y="2312"/>
                  <a:pt x="2809" y="2313"/>
                  <a:pt x="2808" y="2315"/>
                </a:cubicBezTo>
                <a:cubicBezTo>
                  <a:pt x="2798" y="2324"/>
                  <a:pt x="2791" y="2335"/>
                  <a:pt x="2787" y="2348"/>
                </a:cubicBezTo>
                <a:cubicBezTo>
                  <a:pt x="2785" y="2355"/>
                  <a:pt x="2784" y="2362"/>
                  <a:pt x="2784" y="2370"/>
                </a:cubicBezTo>
                <a:cubicBezTo>
                  <a:pt x="2784" y="2374"/>
                  <a:pt x="2784" y="2378"/>
                  <a:pt x="2785" y="2382"/>
                </a:cubicBezTo>
                <a:cubicBezTo>
                  <a:pt x="2791" y="2418"/>
                  <a:pt x="2822" y="2446"/>
                  <a:pt x="2859" y="2446"/>
                </a:cubicBezTo>
                <a:cubicBezTo>
                  <a:pt x="2897" y="2446"/>
                  <a:pt x="2928" y="2418"/>
                  <a:pt x="2934" y="2382"/>
                </a:cubicBezTo>
                <a:cubicBezTo>
                  <a:pt x="2934" y="2378"/>
                  <a:pt x="2935" y="2374"/>
                  <a:pt x="2935" y="2370"/>
                </a:cubicBezTo>
                <a:cubicBezTo>
                  <a:pt x="2935" y="2362"/>
                  <a:pt x="2934" y="2355"/>
                  <a:pt x="2931" y="2348"/>
                </a:cubicBezTo>
                <a:cubicBezTo>
                  <a:pt x="2928" y="2335"/>
                  <a:pt x="2920" y="2324"/>
                  <a:pt x="2911" y="2315"/>
                </a:cubicBezTo>
                <a:close/>
                <a:moveTo>
                  <a:pt x="3237" y="1416"/>
                </a:moveTo>
                <a:cubicBezTo>
                  <a:pt x="3250" y="1403"/>
                  <a:pt x="3253" y="1384"/>
                  <a:pt x="3247" y="1369"/>
                </a:cubicBezTo>
                <a:cubicBezTo>
                  <a:pt x="3245" y="1363"/>
                  <a:pt x="3242" y="1358"/>
                  <a:pt x="3238" y="1354"/>
                </a:cubicBezTo>
                <a:cubicBezTo>
                  <a:pt x="3233" y="1350"/>
                  <a:pt x="3228" y="1346"/>
                  <a:pt x="3222" y="1344"/>
                </a:cubicBezTo>
                <a:cubicBezTo>
                  <a:pt x="3207" y="1339"/>
                  <a:pt x="3189" y="1342"/>
                  <a:pt x="3176" y="1354"/>
                </a:cubicBezTo>
                <a:cubicBezTo>
                  <a:pt x="3159" y="1371"/>
                  <a:pt x="3159" y="1399"/>
                  <a:pt x="3176" y="1416"/>
                </a:cubicBezTo>
                <a:cubicBezTo>
                  <a:pt x="3177" y="1417"/>
                  <a:pt x="3178" y="1418"/>
                  <a:pt x="3179" y="1419"/>
                </a:cubicBezTo>
                <a:cubicBezTo>
                  <a:pt x="3189" y="1426"/>
                  <a:pt x="3201" y="1430"/>
                  <a:pt x="3213" y="1428"/>
                </a:cubicBezTo>
                <a:cubicBezTo>
                  <a:pt x="3222" y="1427"/>
                  <a:pt x="3230" y="1423"/>
                  <a:pt x="3237" y="1416"/>
                </a:cubicBezTo>
                <a:close/>
                <a:moveTo>
                  <a:pt x="3071" y="1119"/>
                </a:moveTo>
                <a:cubicBezTo>
                  <a:pt x="3060" y="1130"/>
                  <a:pt x="3061" y="1147"/>
                  <a:pt x="3072" y="1158"/>
                </a:cubicBezTo>
                <a:cubicBezTo>
                  <a:pt x="3083" y="1169"/>
                  <a:pt x="3100" y="1168"/>
                  <a:pt x="3111" y="1157"/>
                </a:cubicBezTo>
                <a:cubicBezTo>
                  <a:pt x="3166" y="1100"/>
                  <a:pt x="3256" y="1098"/>
                  <a:pt x="3314" y="1153"/>
                </a:cubicBezTo>
                <a:cubicBezTo>
                  <a:pt x="3319" y="1158"/>
                  <a:pt x="3326" y="1160"/>
                  <a:pt x="3333" y="1160"/>
                </a:cubicBezTo>
                <a:cubicBezTo>
                  <a:pt x="3340" y="1160"/>
                  <a:pt x="3347" y="1157"/>
                  <a:pt x="3353" y="1152"/>
                </a:cubicBezTo>
                <a:cubicBezTo>
                  <a:pt x="3363" y="1141"/>
                  <a:pt x="3363" y="1123"/>
                  <a:pt x="3352" y="1113"/>
                </a:cubicBezTo>
                <a:cubicBezTo>
                  <a:pt x="3273" y="1037"/>
                  <a:pt x="3147" y="1040"/>
                  <a:pt x="3071" y="1119"/>
                </a:cubicBezTo>
                <a:close/>
                <a:moveTo>
                  <a:pt x="3456" y="1032"/>
                </a:moveTo>
                <a:cubicBezTo>
                  <a:pt x="3463" y="1032"/>
                  <a:pt x="3470" y="1029"/>
                  <a:pt x="3475" y="1024"/>
                </a:cubicBezTo>
                <a:cubicBezTo>
                  <a:pt x="3486" y="1012"/>
                  <a:pt x="3486" y="995"/>
                  <a:pt x="3475" y="984"/>
                </a:cubicBezTo>
                <a:cubicBezTo>
                  <a:pt x="3325" y="841"/>
                  <a:pt x="3086" y="846"/>
                  <a:pt x="2943" y="996"/>
                </a:cubicBezTo>
                <a:cubicBezTo>
                  <a:pt x="2932" y="1007"/>
                  <a:pt x="2933" y="1025"/>
                  <a:pt x="2944" y="1035"/>
                </a:cubicBezTo>
                <a:cubicBezTo>
                  <a:pt x="2955" y="1046"/>
                  <a:pt x="2972" y="1045"/>
                  <a:pt x="2983" y="1034"/>
                </a:cubicBezTo>
                <a:cubicBezTo>
                  <a:pt x="3105" y="907"/>
                  <a:pt x="3308" y="902"/>
                  <a:pt x="3436" y="1024"/>
                </a:cubicBezTo>
                <a:cubicBezTo>
                  <a:pt x="3442" y="1030"/>
                  <a:pt x="3449" y="1032"/>
                  <a:pt x="3456" y="1032"/>
                </a:cubicBezTo>
                <a:close/>
                <a:moveTo>
                  <a:pt x="2874" y="930"/>
                </a:moveTo>
                <a:cubicBezTo>
                  <a:pt x="3053" y="742"/>
                  <a:pt x="3353" y="735"/>
                  <a:pt x="3541" y="915"/>
                </a:cubicBezTo>
                <a:cubicBezTo>
                  <a:pt x="3546" y="920"/>
                  <a:pt x="3553" y="923"/>
                  <a:pt x="3561" y="923"/>
                </a:cubicBezTo>
                <a:cubicBezTo>
                  <a:pt x="3568" y="923"/>
                  <a:pt x="3575" y="920"/>
                  <a:pt x="3580" y="914"/>
                </a:cubicBezTo>
                <a:cubicBezTo>
                  <a:pt x="3591" y="903"/>
                  <a:pt x="3590" y="886"/>
                  <a:pt x="3579" y="875"/>
                </a:cubicBezTo>
                <a:cubicBezTo>
                  <a:pt x="3369" y="674"/>
                  <a:pt x="3035" y="681"/>
                  <a:pt x="2833" y="891"/>
                </a:cubicBezTo>
                <a:cubicBezTo>
                  <a:pt x="2823" y="903"/>
                  <a:pt x="2823" y="920"/>
                  <a:pt x="2834" y="931"/>
                </a:cubicBezTo>
                <a:cubicBezTo>
                  <a:pt x="2845" y="941"/>
                  <a:pt x="2863" y="941"/>
                  <a:pt x="2874" y="930"/>
                </a:cubicBezTo>
                <a:close/>
                <a:moveTo>
                  <a:pt x="4010" y="2404"/>
                </a:moveTo>
                <a:cubicBezTo>
                  <a:pt x="3979" y="2404"/>
                  <a:pt x="3954" y="2429"/>
                  <a:pt x="3954" y="2459"/>
                </a:cubicBezTo>
                <a:cubicBezTo>
                  <a:pt x="3954" y="2490"/>
                  <a:pt x="3979" y="2515"/>
                  <a:pt x="4010" y="2515"/>
                </a:cubicBezTo>
                <a:cubicBezTo>
                  <a:pt x="4041" y="2515"/>
                  <a:pt x="4066" y="2490"/>
                  <a:pt x="4066" y="2459"/>
                </a:cubicBezTo>
                <a:cubicBezTo>
                  <a:pt x="4066" y="2429"/>
                  <a:pt x="4041" y="2404"/>
                  <a:pt x="4010" y="2404"/>
                </a:cubicBezTo>
                <a:close/>
                <a:moveTo>
                  <a:pt x="3678" y="2404"/>
                </a:moveTo>
                <a:cubicBezTo>
                  <a:pt x="3647" y="2404"/>
                  <a:pt x="3622" y="2429"/>
                  <a:pt x="3622" y="2459"/>
                </a:cubicBezTo>
                <a:cubicBezTo>
                  <a:pt x="3622" y="2490"/>
                  <a:pt x="3647" y="2515"/>
                  <a:pt x="3678" y="2515"/>
                </a:cubicBezTo>
                <a:cubicBezTo>
                  <a:pt x="3709" y="2515"/>
                  <a:pt x="3734" y="2490"/>
                  <a:pt x="3734" y="2459"/>
                </a:cubicBezTo>
                <a:cubicBezTo>
                  <a:pt x="3734" y="2429"/>
                  <a:pt x="3709" y="2404"/>
                  <a:pt x="3678" y="2404"/>
                </a:cubicBezTo>
                <a:close/>
                <a:moveTo>
                  <a:pt x="3346" y="2404"/>
                </a:moveTo>
                <a:cubicBezTo>
                  <a:pt x="3315" y="2404"/>
                  <a:pt x="3290" y="2429"/>
                  <a:pt x="3290" y="2459"/>
                </a:cubicBezTo>
                <a:cubicBezTo>
                  <a:pt x="3290" y="2490"/>
                  <a:pt x="3315" y="2515"/>
                  <a:pt x="3346" y="2515"/>
                </a:cubicBezTo>
                <a:cubicBezTo>
                  <a:pt x="3377" y="2515"/>
                  <a:pt x="3402" y="2490"/>
                  <a:pt x="3402" y="2459"/>
                </a:cubicBezTo>
                <a:cubicBezTo>
                  <a:pt x="3402" y="2429"/>
                  <a:pt x="3377" y="2404"/>
                  <a:pt x="3346" y="2404"/>
                </a:cubicBezTo>
                <a:close/>
                <a:moveTo>
                  <a:pt x="4033" y="2546"/>
                </a:moveTo>
                <a:lnTo>
                  <a:pt x="3208" y="2546"/>
                </a:lnTo>
                <a:lnTo>
                  <a:pt x="3208" y="2372"/>
                </a:lnTo>
                <a:lnTo>
                  <a:pt x="4033" y="2372"/>
                </a:lnTo>
                <a:cubicBezTo>
                  <a:pt x="4076" y="2372"/>
                  <a:pt x="4112" y="2411"/>
                  <a:pt x="4112" y="2459"/>
                </a:cubicBezTo>
                <a:cubicBezTo>
                  <a:pt x="4112" y="2507"/>
                  <a:pt x="4076" y="2546"/>
                  <a:pt x="4033" y="2546"/>
                </a:cubicBezTo>
                <a:close/>
                <a:moveTo>
                  <a:pt x="2924" y="1546"/>
                </a:moveTo>
                <a:lnTo>
                  <a:pt x="3176" y="1327"/>
                </a:lnTo>
                <a:cubicBezTo>
                  <a:pt x="3188" y="1317"/>
                  <a:pt x="3202" y="1312"/>
                  <a:pt x="3217" y="1312"/>
                </a:cubicBezTo>
                <a:cubicBezTo>
                  <a:pt x="3224" y="1312"/>
                  <a:pt x="3231" y="1314"/>
                  <a:pt x="3238" y="1316"/>
                </a:cubicBezTo>
                <a:cubicBezTo>
                  <a:pt x="3247" y="1319"/>
                  <a:pt x="3255" y="1324"/>
                  <a:pt x="3261" y="1331"/>
                </a:cubicBezTo>
                <a:cubicBezTo>
                  <a:pt x="3263" y="1333"/>
                  <a:pt x="3264" y="1334"/>
                  <a:pt x="3266" y="1336"/>
                </a:cubicBezTo>
                <a:cubicBezTo>
                  <a:pt x="3276" y="1349"/>
                  <a:pt x="3280" y="1365"/>
                  <a:pt x="3279" y="1381"/>
                </a:cubicBezTo>
                <a:cubicBezTo>
                  <a:pt x="3278" y="1393"/>
                  <a:pt x="3273" y="1406"/>
                  <a:pt x="3264" y="1416"/>
                </a:cubicBezTo>
                <a:lnTo>
                  <a:pt x="3256" y="1426"/>
                </a:lnTo>
                <a:lnTo>
                  <a:pt x="3233" y="1452"/>
                </a:lnTo>
                <a:lnTo>
                  <a:pt x="3210" y="1477"/>
                </a:lnTo>
                <a:lnTo>
                  <a:pt x="3031" y="1682"/>
                </a:lnTo>
                <a:cubicBezTo>
                  <a:pt x="3022" y="1620"/>
                  <a:pt x="2980" y="1568"/>
                  <a:pt x="2924" y="1546"/>
                </a:cubicBezTo>
                <a:close/>
                <a:moveTo>
                  <a:pt x="3012" y="2382"/>
                </a:moveTo>
                <a:cubicBezTo>
                  <a:pt x="3011" y="2390"/>
                  <a:pt x="3009" y="2397"/>
                  <a:pt x="3007" y="2404"/>
                </a:cubicBezTo>
                <a:cubicBezTo>
                  <a:pt x="3000" y="2425"/>
                  <a:pt x="2989" y="2444"/>
                  <a:pt x="2973" y="2461"/>
                </a:cubicBezTo>
                <a:cubicBezTo>
                  <a:pt x="2969" y="2465"/>
                  <a:pt x="2965" y="2469"/>
                  <a:pt x="2960" y="2473"/>
                </a:cubicBezTo>
                <a:cubicBezTo>
                  <a:pt x="2932" y="2497"/>
                  <a:pt x="2897" y="2511"/>
                  <a:pt x="2859" y="2511"/>
                </a:cubicBezTo>
                <a:cubicBezTo>
                  <a:pt x="2816" y="2511"/>
                  <a:pt x="2775" y="2493"/>
                  <a:pt x="2745" y="2461"/>
                </a:cubicBezTo>
                <a:cubicBezTo>
                  <a:pt x="2742" y="2458"/>
                  <a:pt x="2740" y="2455"/>
                  <a:pt x="2737" y="2452"/>
                </a:cubicBezTo>
                <a:cubicBezTo>
                  <a:pt x="2728" y="2440"/>
                  <a:pt x="2721" y="2428"/>
                  <a:pt x="2716" y="2415"/>
                </a:cubicBezTo>
                <a:cubicBezTo>
                  <a:pt x="2711" y="2404"/>
                  <a:pt x="2708" y="2393"/>
                  <a:pt x="2706" y="2382"/>
                </a:cubicBezTo>
                <a:cubicBezTo>
                  <a:pt x="2704" y="2371"/>
                  <a:pt x="2704" y="2360"/>
                  <a:pt x="2704" y="2348"/>
                </a:cubicBezTo>
                <a:cubicBezTo>
                  <a:pt x="2704" y="2347"/>
                  <a:pt x="2704" y="2345"/>
                  <a:pt x="2704" y="2344"/>
                </a:cubicBezTo>
                <a:lnTo>
                  <a:pt x="2707" y="2315"/>
                </a:lnTo>
                <a:lnTo>
                  <a:pt x="2707" y="2311"/>
                </a:lnTo>
                <a:lnTo>
                  <a:pt x="2743" y="1834"/>
                </a:lnTo>
                <a:lnTo>
                  <a:pt x="2747" y="1781"/>
                </a:lnTo>
                <a:lnTo>
                  <a:pt x="2753" y="1699"/>
                </a:lnTo>
                <a:cubicBezTo>
                  <a:pt x="2757" y="1644"/>
                  <a:pt x="2804" y="1601"/>
                  <a:pt x="2859" y="1601"/>
                </a:cubicBezTo>
                <a:cubicBezTo>
                  <a:pt x="2860" y="1601"/>
                  <a:pt x="2860" y="1601"/>
                  <a:pt x="2861" y="1601"/>
                </a:cubicBezTo>
                <a:cubicBezTo>
                  <a:pt x="2915" y="1601"/>
                  <a:pt x="2961" y="1644"/>
                  <a:pt x="2965" y="1699"/>
                </a:cubicBezTo>
                <a:lnTo>
                  <a:pt x="2969" y="1752"/>
                </a:lnTo>
                <a:lnTo>
                  <a:pt x="2973" y="1799"/>
                </a:lnTo>
                <a:lnTo>
                  <a:pt x="2976" y="1845"/>
                </a:lnTo>
                <a:lnTo>
                  <a:pt x="3012" y="2311"/>
                </a:lnTo>
                <a:lnTo>
                  <a:pt x="3012" y="2315"/>
                </a:lnTo>
                <a:lnTo>
                  <a:pt x="3014" y="2344"/>
                </a:lnTo>
                <a:cubicBezTo>
                  <a:pt x="3014" y="2345"/>
                  <a:pt x="3014" y="2347"/>
                  <a:pt x="3014" y="2348"/>
                </a:cubicBezTo>
                <a:cubicBezTo>
                  <a:pt x="3015" y="2360"/>
                  <a:pt x="3014" y="2371"/>
                  <a:pt x="3012" y="2382"/>
                </a:cubicBezTo>
                <a:close/>
                <a:moveTo>
                  <a:pt x="3345" y="1397"/>
                </a:moveTo>
                <a:lnTo>
                  <a:pt x="3741" y="1626"/>
                </a:lnTo>
                <a:lnTo>
                  <a:pt x="3733" y="1638"/>
                </a:lnTo>
                <a:lnTo>
                  <a:pt x="3709" y="1681"/>
                </a:lnTo>
                <a:lnTo>
                  <a:pt x="3706" y="1686"/>
                </a:lnTo>
                <a:lnTo>
                  <a:pt x="3589" y="1618"/>
                </a:lnTo>
                <a:lnTo>
                  <a:pt x="3472" y="1550"/>
                </a:lnTo>
                <a:lnTo>
                  <a:pt x="3315" y="1460"/>
                </a:lnTo>
                <a:cubicBezTo>
                  <a:pt x="3331" y="1442"/>
                  <a:pt x="3341" y="1420"/>
                  <a:pt x="3345" y="1397"/>
                </a:cubicBezTo>
                <a:close/>
                <a:moveTo>
                  <a:pt x="4164" y="2459"/>
                </a:moveTo>
                <a:cubicBezTo>
                  <a:pt x="4164" y="2379"/>
                  <a:pt x="4100" y="2315"/>
                  <a:pt x="4020" y="2315"/>
                </a:cubicBezTo>
                <a:lnTo>
                  <a:pt x="3208" y="2315"/>
                </a:lnTo>
                <a:lnTo>
                  <a:pt x="3208" y="2311"/>
                </a:lnTo>
                <a:lnTo>
                  <a:pt x="3079" y="2311"/>
                </a:lnTo>
                <a:lnTo>
                  <a:pt x="3039" y="1775"/>
                </a:lnTo>
                <a:lnTo>
                  <a:pt x="3270" y="1512"/>
                </a:lnTo>
                <a:lnTo>
                  <a:pt x="3731" y="1778"/>
                </a:lnTo>
                <a:lnTo>
                  <a:pt x="3759" y="1729"/>
                </a:lnTo>
                <a:lnTo>
                  <a:pt x="3836" y="1769"/>
                </a:lnTo>
                <a:lnTo>
                  <a:pt x="3846" y="1882"/>
                </a:lnTo>
                <a:lnTo>
                  <a:pt x="3916" y="1918"/>
                </a:lnTo>
                <a:lnTo>
                  <a:pt x="4020" y="1909"/>
                </a:lnTo>
                <a:cubicBezTo>
                  <a:pt x="4028" y="1908"/>
                  <a:pt x="4030" y="1898"/>
                  <a:pt x="4023" y="1895"/>
                </a:cubicBezTo>
                <a:lnTo>
                  <a:pt x="3914" y="1837"/>
                </a:lnTo>
                <a:lnTo>
                  <a:pt x="3910" y="1760"/>
                </a:lnTo>
                <a:lnTo>
                  <a:pt x="3976" y="1719"/>
                </a:lnTo>
                <a:lnTo>
                  <a:pt x="4085" y="1777"/>
                </a:lnTo>
                <a:cubicBezTo>
                  <a:pt x="4092" y="1780"/>
                  <a:pt x="4099" y="1773"/>
                  <a:pt x="4096" y="1766"/>
                </a:cubicBezTo>
                <a:lnTo>
                  <a:pt x="4045" y="1675"/>
                </a:lnTo>
                <a:lnTo>
                  <a:pt x="3975" y="1638"/>
                </a:lnTo>
                <a:lnTo>
                  <a:pt x="3876" y="1693"/>
                </a:lnTo>
                <a:lnTo>
                  <a:pt x="3802" y="1654"/>
                </a:lnTo>
                <a:lnTo>
                  <a:pt x="3833" y="1601"/>
                </a:lnTo>
                <a:lnTo>
                  <a:pt x="3329" y="1310"/>
                </a:lnTo>
                <a:cubicBezTo>
                  <a:pt x="3324" y="1301"/>
                  <a:pt x="3317" y="1292"/>
                  <a:pt x="3309" y="1283"/>
                </a:cubicBezTo>
                <a:cubicBezTo>
                  <a:pt x="3261" y="1235"/>
                  <a:pt x="3184" y="1232"/>
                  <a:pt x="3132" y="1276"/>
                </a:cubicBezTo>
                <a:lnTo>
                  <a:pt x="2833" y="1535"/>
                </a:lnTo>
                <a:cubicBezTo>
                  <a:pt x="2755" y="1547"/>
                  <a:pt x="2692" y="1613"/>
                  <a:pt x="2686" y="1694"/>
                </a:cubicBezTo>
                <a:lnTo>
                  <a:pt x="2639" y="2311"/>
                </a:lnTo>
                <a:lnTo>
                  <a:pt x="2516" y="2311"/>
                </a:lnTo>
                <a:lnTo>
                  <a:pt x="2516" y="2846"/>
                </a:lnTo>
                <a:lnTo>
                  <a:pt x="2372" y="2846"/>
                </a:lnTo>
                <a:lnTo>
                  <a:pt x="2372" y="2997"/>
                </a:lnTo>
                <a:lnTo>
                  <a:pt x="3342" y="2997"/>
                </a:lnTo>
                <a:lnTo>
                  <a:pt x="3342" y="2846"/>
                </a:lnTo>
                <a:lnTo>
                  <a:pt x="3208" y="2846"/>
                </a:lnTo>
                <a:lnTo>
                  <a:pt x="3208" y="2603"/>
                </a:lnTo>
                <a:lnTo>
                  <a:pt x="3946" y="2603"/>
                </a:lnTo>
                <a:lnTo>
                  <a:pt x="3946" y="2960"/>
                </a:lnTo>
                <a:lnTo>
                  <a:pt x="3890" y="2960"/>
                </a:lnTo>
                <a:lnTo>
                  <a:pt x="3890" y="2997"/>
                </a:lnTo>
                <a:lnTo>
                  <a:pt x="4082" y="2997"/>
                </a:lnTo>
                <a:lnTo>
                  <a:pt x="4082" y="2960"/>
                </a:lnTo>
                <a:lnTo>
                  <a:pt x="4026" y="2960"/>
                </a:lnTo>
                <a:lnTo>
                  <a:pt x="4026" y="2602"/>
                </a:lnTo>
                <a:cubicBezTo>
                  <a:pt x="4103" y="2600"/>
                  <a:pt x="4164" y="2536"/>
                  <a:pt x="4164" y="2459"/>
                </a:cubicBezTo>
                <a:close/>
                <a:moveTo>
                  <a:pt x="801" y="2077"/>
                </a:moveTo>
                <a:lnTo>
                  <a:pt x="818" y="2077"/>
                </a:lnTo>
                <a:cubicBezTo>
                  <a:pt x="831" y="2077"/>
                  <a:pt x="840" y="2077"/>
                  <a:pt x="844" y="2078"/>
                </a:cubicBezTo>
                <a:cubicBezTo>
                  <a:pt x="850" y="2079"/>
                  <a:pt x="855" y="2082"/>
                  <a:pt x="859" y="2086"/>
                </a:cubicBezTo>
                <a:cubicBezTo>
                  <a:pt x="863" y="2090"/>
                  <a:pt x="864" y="2096"/>
                  <a:pt x="864" y="2102"/>
                </a:cubicBezTo>
                <a:cubicBezTo>
                  <a:pt x="864" y="2107"/>
                  <a:pt x="863" y="2112"/>
                  <a:pt x="860" y="2116"/>
                </a:cubicBezTo>
                <a:cubicBezTo>
                  <a:pt x="858" y="2120"/>
                  <a:pt x="854" y="2123"/>
                  <a:pt x="849" y="2125"/>
                </a:cubicBezTo>
                <a:cubicBezTo>
                  <a:pt x="844" y="2127"/>
                  <a:pt x="835" y="2128"/>
                  <a:pt x="820" y="2128"/>
                </a:cubicBezTo>
                <a:lnTo>
                  <a:pt x="801" y="2128"/>
                </a:lnTo>
                <a:lnTo>
                  <a:pt x="801" y="2077"/>
                </a:lnTo>
                <a:close/>
                <a:moveTo>
                  <a:pt x="801" y="2158"/>
                </a:moveTo>
                <a:lnTo>
                  <a:pt x="824" y="2158"/>
                </a:lnTo>
                <a:cubicBezTo>
                  <a:pt x="841" y="2158"/>
                  <a:pt x="853" y="2157"/>
                  <a:pt x="862" y="2155"/>
                </a:cubicBezTo>
                <a:cubicBezTo>
                  <a:pt x="868" y="2154"/>
                  <a:pt x="874" y="2151"/>
                  <a:pt x="880" y="2147"/>
                </a:cubicBezTo>
                <a:cubicBezTo>
                  <a:pt x="887" y="2143"/>
                  <a:pt x="892" y="2137"/>
                  <a:pt x="896" y="2129"/>
                </a:cubicBezTo>
                <a:cubicBezTo>
                  <a:pt x="900" y="2122"/>
                  <a:pt x="902" y="2113"/>
                  <a:pt x="902" y="2102"/>
                </a:cubicBezTo>
                <a:cubicBezTo>
                  <a:pt x="902" y="2087"/>
                  <a:pt x="898" y="2076"/>
                  <a:pt x="891" y="2067"/>
                </a:cubicBezTo>
                <a:cubicBezTo>
                  <a:pt x="884" y="2058"/>
                  <a:pt x="876" y="2052"/>
                  <a:pt x="866" y="2049"/>
                </a:cubicBezTo>
                <a:cubicBezTo>
                  <a:pt x="859" y="2048"/>
                  <a:pt x="845" y="2047"/>
                  <a:pt x="823" y="2047"/>
                </a:cubicBezTo>
                <a:lnTo>
                  <a:pt x="765" y="2047"/>
                </a:lnTo>
                <a:lnTo>
                  <a:pt x="765" y="2226"/>
                </a:lnTo>
                <a:lnTo>
                  <a:pt x="801" y="2226"/>
                </a:lnTo>
                <a:lnTo>
                  <a:pt x="801" y="2158"/>
                </a:lnTo>
                <a:close/>
                <a:moveTo>
                  <a:pt x="620" y="2077"/>
                </a:moveTo>
                <a:lnTo>
                  <a:pt x="648" y="2077"/>
                </a:lnTo>
                <a:cubicBezTo>
                  <a:pt x="663" y="2077"/>
                  <a:pt x="672" y="2077"/>
                  <a:pt x="675" y="2077"/>
                </a:cubicBezTo>
                <a:cubicBezTo>
                  <a:pt x="681" y="2078"/>
                  <a:pt x="685" y="2081"/>
                  <a:pt x="688" y="2085"/>
                </a:cubicBezTo>
                <a:cubicBezTo>
                  <a:pt x="692" y="2088"/>
                  <a:pt x="693" y="2093"/>
                  <a:pt x="693" y="2099"/>
                </a:cubicBezTo>
                <a:cubicBezTo>
                  <a:pt x="693" y="2104"/>
                  <a:pt x="692" y="2109"/>
                  <a:pt x="690" y="2113"/>
                </a:cubicBezTo>
                <a:cubicBezTo>
                  <a:pt x="687" y="2116"/>
                  <a:pt x="684" y="2119"/>
                  <a:pt x="679" y="2120"/>
                </a:cubicBezTo>
                <a:cubicBezTo>
                  <a:pt x="675" y="2122"/>
                  <a:pt x="664" y="2122"/>
                  <a:pt x="647" y="2122"/>
                </a:cubicBezTo>
                <a:lnTo>
                  <a:pt x="620" y="2122"/>
                </a:lnTo>
                <a:lnTo>
                  <a:pt x="620" y="2077"/>
                </a:lnTo>
                <a:close/>
                <a:moveTo>
                  <a:pt x="620" y="2151"/>
                </a:moveTo>
                <a:lnTo>
                  <a:pt x="628" y="2151"/>
                </a:lnTo>
                <a:cubicBezTo>
                  <a:pt x="636" y="2151"/>
                  <a:pt x="642" y="2152"/>
                  <a:pt x="646" y="2153"/>
                </a:cubicBezTo>
                <a:cubicBezTo>
                  <a:pt x="650" y="2154"/>
                  <a:pt x="653" y="2157"/>
                  <a:pt x="657" y="2160"/>
                </a:cubicBezTo>
                <a:cubicBezTo>
                  <a:pt x="660" y="2164"/>
                  <a:pt x="666" y="2173"/>
                  <a:pt x="676" y="2187"/>
                </a:cubicBezTo>
                <a:lnTo>
                  <a:pt x="702" y="2226"/>
                </a:lnTo>
                <a:lnTo>
                  <a:pt x="745" y="2226"/>
                </a:lnTo>
                <a:lnTo>
                  <a:pt x="723" y="2191"/>
                </a:lnTo>
                <a:cubicBezTo>
                  <a:pt x="715" y="2177"/>
                  <a:pt x="708" y="2167"/>
                  <a:pt x="703" y="2162"/>
                </a:cubicBezTo>
                <a:cubicBezTo>
                  <a:pt x="698" y="2156"/>
                  <a:pt x="691" y="2151"/>
                  <a:pt x="683" y="2147"/>
                </a:cubicBezTo>
                <a:cubicBezTo>
                  <a:pt x="699" y="2144"/>
                  <a:pt x="711" y="2139"/>
                  <a:pt x="719" y="2130"/>
                </a:cubicBezTo>
                <a:cubicBezTo>
                  <a:pt x="727" y="2121"/>
                  <a:pt x="731" y="2110"/>
                  <a:pt x="731" y="2097"/>
                </a:cubicBezTo>
                <a:cubicBezTo>
                  <a:pt x="731" y="2086"/>
                  <a:pt x="728" y="2077"/>
                  <a:pt x="723" y="2069"/>
                </a:cubicBezTo>
                <a:cubicBezTo>
                  <a:pt x="717" y="2060"/>
                  <a:pt x="711" y="2055"/>
                  <a:pt x="702" y="2051"/>
                </a:cubicBezTo>
                <a:cubicBezTo>
                  <a:pt x="693" y="2048"/>
                  <a:pt x="679" y="2047"/>
                  <a:pt x="660" y="2047"/>
                </a:cubicBezTo>
                <a:lnTo>
                  <a:pt x="584" y="2047"/>
                </a:lnTo>
                <a:lnTo>
                  <a:pt x="584" y="2226"/>
                </a:lnTo>
                <a:lnTo>
                  <a:pt x="620" y="2226"/>
                </a:lnTo>
                <a:lnTo>
                  <a:pt x="620" y="2151"/>
                </a:lnTo>
                <a:close/>
                <a:moveTo>
                  <a:pt x="554" y="1718"/>
                </a:moveTo>
                <a:cubicBezTo>
                  <a:pt x="546" y="1726"/>
                  <a:pt x="547" y="1740"/>
                  <a:pt x="555" y="1748"/>
                </a:cubicBezTo>
                <a:cubicBezTo>
                  <a:pt x="564" y="1756"/>
                  <a:pt x="577" y="1756"/>
                  <a:pt x="585" y="1747"/>
                </a:cubicBezTo>
                <a:cubicBezTo>
                  <a:pt x="628" y="1703"/>
                  <a:pt x="698" y="1702"/>
                  <a:pt x="742" y="1744"/>
                </a:cubicBezTo>
                <a:cubicBezTo>
                  <a:pt x="746" y="1748"/>
                  <a:pt x="752" y="1750"/>
                  <a:pt x="757" y="1750"/>
                </a:cubicBezTo>
                <a:cubicBezTo>
                  <a:pt x="763" y="1750"/>
                  <a:pt x="768" y="1747"/>
                  <a:pt x="772" y="1743"/>
                </a:cubicBezTo>
                <a:cubicBezTo>
                  <a:pt x="781" y="1735"/>
                  <a:pt x="780" y="1721"/>
                  <a:pt x="772" y="1713"/>
                </a:cubicBezTo>
                <a:cubicBezTo>
                  <a:pt x="711" y="1654"/>
                  <a:pt x="613" y="1656"/>
                  <a:pt x="554" y="1718"/>
                </a:cubicBezTo>
                <a:close/>
                <a:moveTo>
                  <a:pt x="852" y="1651"/>
                </a:moveTo>
                <a:cubicBezTo>
                  <a:pt x="858" y="1650"/>
                  <a:pt x="863" y="1648"/>
                  <a:pt x="867" y="1644"/>
                </a:cubicBezTo>
                <a:cubicBezTo>
                  <a:pt x="876" y="1635"/>
                  <a:pt x="875" y="1622"/>
                  <a:pt x="867" y="1614"/>
                </a:cubicBezTo>
                <a:cubicBezTo>
                  <a:pt x="751" y="1503"/>
                  <a:pt x="566" y="1507"/>
                  <a:pt x="455" y="1623"/>
                </a:cubicBezTo>
                <a:cubicBezTo>
                  <a:pt x="447" y="1631"/>
                  <a:pt x="447" y="1645"/>
                  <a:pt x="456" y="1653"/>
                </a:cubicBezTo>
                <a:cubicBezTo>
                  <a:pt x="464" y="1661"/>
                  <a:pt x="478" y="1661"/>
                  <a:pt x="486" y="1652"/>
                </a:cubicBezTo>
                <a:cubicBezTo>
                  <a:pt x="581" y="1553"/>
                  <a:pt x="738" y="1550"/>
                  <a:pt x="837" y="1645"/>
                </a:cubicBezTo>
                <a:cubicBezTo>
                  <a:pt x="841" y="1649"/>
                  <a:pt x="847" y="1651"/>
                  <a:pt x="852" y="1651"/>
                </a:cubicBezTo>
                <a:close/>
                <a:moveTo>
                  <a:pt x="402" y="1571"/>
                </a:moveTo>
                <a:cubicBezTo>
                  <a:pt x="541" y="1426"/>
                  <a:pt x="773" y="1421"/>
                  <a:pt x="918" y="1560"/>
                </a:cubicBezTo>
                <a:cubicBezTo>
                  <a:pt x="922" y="1564"/>
                  <a:pt x="928" y="1566"/>
                  <a:pt x="933" y="1566"/>
                </a:cubicBezTo>
                <a:cubicBezTo>
                  <a:pt x="939" y="1566"/>
                  <a:pt x="944" y="1564"/>
                  <a:pt x="948" y="1559"/>
                </a:cubicBezTo>
                <a:cubicBezTo>
                  <a:pt x="957" y="1551"/>
                  <a:pt x="956" y="1537"/>
                  <a:pt x="948" y="1529"/>
                </a:cubicBezTo>
                <a:cubicBezTo>
                  <a:pt x="785" y="1373"/>
                  <a:pt x="526" y="1379"/>
                  <a:pt x="371" y="1542"/>
                </a:cubicBezTo>
                <a:cubicBezTo>
                  <a:pt x="362" y="1550"/>
                  <a:pt x="363" y="1564"/>
                  <a:pt x="371" y="1572"/>
                </a:cubicBezTo>
                <a:cubicBezTo>
                  <a:pt x="380" y="1580"/>
                  <a:pt x="393" y="1580"/>
                  <a:pt x="402" y="1571"/>
                </a:cubicBezTo>
                <a:close/>
                <a:moveTo>
                  <a:pt x="988" y="2356"/>
                </a:moveTo>
                <a:lnTo>
                  <a:pt x="331" y="2356"/>
                </a:lnTo>
                <a:lnTo>
                  <a:pt x="331" y="1904"/>
                </a:lnTo>
                <a:lnTo>
                  <a:pt x="988" y="1904"/>
                </a:lnTo>
                <a:lnTo>
                  <a:pt x="988" y="2356"/>
                </a:lnTo>
                <a:close/>
                <a:moveTo>
                  <a:pt x="1069" y="2385"/>
                </a:moveTo>
                <a:lnTo>
                  <a:pt x="1069" y="1814"/>
                </a:lnTo>
                <a:lnTo>
                  <a:pt x="250" y="1814"/>
                </a:lnTo>
                <a:lnTo>
                  <a:pt x="250" y="2385"/>
                </a:lnTo>
                <a:lnTo>
                  <a:pt x="0" y="2385"/>
                </a:lnTo>
                <a:lnTo>
                  <a:pt x="0" y="2402"/>
                </a:lnTo>
                <a:cubicBezTo>
                  <a:pt x="0" y="2446"/>
                  <a:pt x="36" y="2482"/>
                  <a:pt x="80" y="2482"/>
                </a:cubicBezTo>
                <a:lnTo>
                  <a:pt x="1239" y="2482"/>
                </a:lnTo>
                <a:cubicBezTo>
                  <a:pt x="1283" y="2482"/>
                  <a:pt x="1319" y="2446"/>
                  <a:pt x="1319" y="2402"/>
                </a:cubicBezTo>
                <a:lnTo>
                  <a:pt x="1319" y="2385"/>
                </a:lnTo>
                <a:lnTo>
                  <a:pt x="1069" y="2385"/>
                </a:lnTo>
                <a:close/>
                <a:moveTo>
                  <a:pt x="553" y="2195"/>
                </a:moveTo>
                <a:lnTo>
                  <a:pt x="453" y="2195"/>
                </a:lnTo>
                <a:lnTo>
                  <a:pt x="453" y="2147"/>
                </a:lnTo>
                <a:lnTo>
                  <a:pt x="543" y="2147"/>
                </a:lnTo>
                <a:lnTo>
                  <a:pt x="543" y="2117"/>
                </a:lnTo>
                <a:lnTo>
                  <a:pt x="453" y="2117"/>
                </a:lnTo>
                <a:lnTo>
                  <a:pt x="453" y="2077"/>
                </a:lnTo>
                <a:lnTo>
                  <a:pt x="550" y="2077"/>
                </a:lnTo>
                <a:lnTo>
                  <a:pt x="550" y="2047"/>
                </a:lnTo>
                <a:lnTo>
                  <a:pt x="417" y="2047"/>
                </a:lnTo>
                <a:lnTo>
                  <a:pt x="417" y="2226"/>
                </a:lnTo>
                <a:lnTo>
                  <a:pt x="553" y="2226"/>
                </a:lnTo>
                <a:lnTo>
                  <a:pt x="553" y="2195"/>
                </a:lnTo>
                <a:close/>
                <a:moveTo>
                  <a:pt x="1592" y="344"/>
                </a:moveTo>
                <a:cubicBezTo>
                  <a:pt x="1584" y="352"/>
                  <a:pt x="1584" y="366"/>
                  <a:pt x="1593" y="374"/>
                </a:cubicBezTo>
                <a:cubicBezTo>
                  <a:pt x="1601" y="382"/>
                  <a:pt x="1615" y="382"/>
                  <a:pt x="1623" y="373"/>
                </a:cubicBezTo>
                <a:cubicBezTo>
                  <a:pt x="1665" y="329"/>
                  <a:pt x="1736" y="328"/>
                  <a:pt x="1780" y="370"/>
                </a:cubicBezTo>
                <a:cubicBezTo>
                  <a:pt x="1784" y="374"/>
                  <a:pt x="1790" y="376"/>
                  <a:pt x="1795" y="376"/>
                </a:cubicBezTo>
                <a:cubicBezTo>
                  <a:pt x="1801" y="376"/>
                  <a:pt x="1806" y="374"/>
                  <a:pt x="1810" y="369"/>
                </a:cubicBezTo>
                <a:cubicBezTo>
                  <a:pt x="1818" y="361"/>
                  <a:pt x="1818" y="347"/>
                  <a:pt x="1809" y="339"/>
                </a:cubicBezTo>
                <a:cubicBezTo>
                  <a:pt x="1748" y="280"/>
                  <a:pt x="1651" y="283"/>
                  <a:pt x="1592" y="344"/>
                </a:cubicBezTo>
                <a:close/>
                <a:moveTo>
                  <a:pt x="1892" y="277"/>
                </a:moveTo>
                <a:cubicBezTo>
                  <a:pt x="1898" y="277"/>
                  <a:pt x="1903" y="274"/>
                  <a:pt x="1907" y="270"/>
                </a:cubicBezTo>
                <a:cubicBezTo>
                  <a:pt x="1915" y="262"/>
                  <a:pt x="1915" y="248"/>
                  <a:pt x="1907" y="240"/>
                </a:cubicBezTo>
                <a:cubicBezTo>
                  <a:pt x="1791" y="129"/>
                  <a:pt x="1606" y="133"/>
                  <a:pt x="1495" y="249"/>
                </a:cubicBezTo>
                <a:cubicBezTo>
                  <a:pt x="1487" y="257"/>
                  <a:pt x="1487" y="271"/>
                  <a:pt x="1496" y="279"/>
                </a:cubicBezTo>
                <a:cubicBezTo>
                  <a:pt x="1504" y="287"/>
                  <a:pt x="1518" y="287"/>
                  <a:pt x="1526" y="278"/>
                </a:cubicBezTo>
                <a:cubicBezTo>
                  <a:pt x="1621" y="180"/>
                  <a:pt x="1778" y="176"/>
                  <a:pt x="1877" y="271"/>
                </a:cubicBezTo>
                <a:cubicBezTo>
                  <a:pt x="1881" y="275"/>
                  <a:pt x="1887" y="277"/>
                  <a:pt x="1892" y="277"/>
                </a:cubicBezTo>
                <a:close/>
                <a:moveTo>
                  <a:pt x="1443" y="198"/>
                </a:moveTo>
                <a:cubicBezTo>
                  <a:pt x="1582" y="52"/>
                  <a:pt x="1814" y="47"/>
                  <a:pt x="1960" y="186"/>
                </a:cubicBezTo>
                <a:cubicBezTo>
                  <a:pt x="1964" y="190"/>
                  <a:pt x="1969" y="192"/>
                  <a:pt x="1975" y="192"/>
                </a:cubicBezTo>
                <a:cubicBezTo>
                  <a:pt x="1980" y="192"/>
                  <a:pt x="1986" y="190"/>
                  <a:pt x="1990" y="186"/>
                </a:cubicBezTo>
                <a:cubicBezTo>
                  <a:pt x="1998" y="177"/>
                  <a:pt x="1998" y="163"/>
                  <a:pt x="1989" y="155"/>
                </a:cubicBezTo>
                <a:cubicBezTo>
                  <a:pt x="1827" y="0"/>
                  <a:pt x="1568" y="5"/>
                  <a:pt x="1412" y="168"/>
                </a:cubicBezTo>
                <a:cubicBezTo>
                  <a:pt x="1404" y="176"/>
                  <a:pt x="1404" y="190"/>
                  <a:pt x="1413" y="198"/>
                </a:cubicBezTo>
                <a:cubicBezTo>
                  <a:pt x="1421" y="206"/>
                  <a:pt x="1435" y="206"/>
                  <a:pt x="1443" y="198"/>
                </a:cubicBezTo>
                <a:close/>
                <a:moveTo>
                  <a:pt x="1912" y="1090"/>
                </a:moveTo>
                <a:lnTo>
                  <a:pt x="1491" y="1090"/>
                </a:lnTo>
                <a:lnTo>
                  <a:pt x="1491" y="541"/>
                </a:lnTo>
                <a:lnTo>
                  <a:pt x="1912" y="541"/>
                </a:lnTo>
                <a:lnTo>
                  <a:pt x="1912" y="1090"/>
                </a:lnTo>
                <a:close/>
                <a:moveTo>
                  <a:pt x="1988" y="450"/>
                </a:moveTo>
                <a:lnTo>
                  <a:pt x="1415" y="450"/>
                </a:lnTo>
                <a:lnTo>
                  <a:pt x="1415" y="1234"/>
                </a:lnTo>
                <a:lnTo>
                  <a:pt x="1988" y="1234"/>
                </a:lnTo>
                <a:lnTo>
                  <a:pt x="1988" y="450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graphicFrame>
        <p:nvGraphicFramePr>
          <p:cNvPr id="15" name="Таблица 8">
            <a:extLst>
              <a:ext uri="{FF2B5EF4-FFF2-40B4-BE49-F238E27FC236}">
                <a16:creationId xmlns:a16="http://schemas.microsoft.com/office/drawing/2014/main" id="{D7A86D24-32E2-4780-A3BC-A44F0078E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78469"/>
              </p:ext>
            </p:extLst>
          </p:nvPr>
        </p:nvGraphicFramePr>
        <p:xfrm>
          <a:off x="4899579" y="2279168"/>
          <a:ext cx="395629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290">
                  <a:extLst>
                    <a:ext uri="{9D8B030D-6E8A-4147-A177-3AD203B41FA5}">
                      <a16:colId xmlns:a16="http://schemas.microsoft.com/office/drawing/2014/main" val="78579411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3CA0"/>
                          </a:solidFill>
                        </a:rPr>
                        <a:t>Четвертая промышленная революция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810441"/>
                  </a:ext>
                </a:extLst>
              </a:tr>
              <a:tr h="2434590"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3C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kern="0" dirty="0">
                          <a:solidFill>
                            <a:schemeClr val="tx1"/>
                          </a:solidFill>
                        </a:rPr>
                        <a:t>Автоматизация производства на основе цифровых технологий</a:t>
                      </a:r>
                    </a:p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3C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kern="0" dirty="0">
                          <a:solidFill>
                            <a:schemeClr val="tx1"/>
                          </a:solidFill>
                        </a:rPr>
                        <a:t>Внедрение </a:t>
                      </a:r>
                      <a:r>
                        <a:rPr lang="ru-RU" sz="1200" b="0" kern="0" dirty="0" err="1">
                          <a:solidFill>
                            <a:schemeClr val="tx1"/>
                          </a:solidFill>
                        </a:rPr>
                        <a:t>киберфизических</a:t>
                      </a:r>
                      <a:r>
                        <a:rPr lang="ru-RU" sz="1200" b="0" kern="0" dirty="0">
                          <a:solidFill>
                            <a:schemeClr val="tx1"/>
                          </a:solidFill>
                        </a:rPr>
                        <a:t> систем</a:t>
                      </a:r>
                    </a:p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3C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kern="0" dirty="0">
                          <a:solidFill>
                            <a:schemeClr val="tx1"/>
                          </a:solidFill>
                        </a:rPr>
                        <a:t>Перевод всех бумажных процессов, в том числе моделирования изделий, в виртуальное пространство</a:t>
                      </a:r>
                    </a:p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3CA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kern="0" dirty="0">
                          <a:solidFill>
                            <a:schemeClr val="tx1"/>
                          </a:solidFill>
                        </a:rPr>
                        <a:t>Отрасли экономики, имеющие доступ к большим массивам данных, получат возможность радикально повысить качество принимаемых решений на их основе, особенно рутинных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753401"/>
                  </a:ext>
                </a:extLst>
              </a:tr>
            </a:tbl>
          </a:graphicData>
        </a:graphic>
      </p:graphicFrame>
      <p:sp>
        <p:nvSpPr>
          <p:cNvPr id="25" name="Freeform 18">
            <a:extLst>
              <a:ext uri="{FF2B5EF4-FFF2-40B4-BE49-F238E27FC236}">
                <a16:creationId xmlns:a16="http://schemas.microsoft.com/office/drawing/2014/main" id="{590C8A8D-C654-4EF8-8C66-FF0A043A8DCB}"/>
              </a:ext>
            </a:extLst>
          </p:cNvPr>
          <p:cNvSpPr>
            <a:spLocks/>
          </p:cNvSpPr>
          <p:nvPr/>
        </p:nvSpPr>
        <p:spPr bwMode="auto">
          <a:xfrm>
            <a:off x="5545940" y="1187265"/>
            <a:ext cx="664616" cy="735530"/>
          </a:xfrm>
          <a:custGeom>
            <a:avLst/>
            <a:gdLst>
              <a:gd name="T0" fmla="*/ 1578 w 1752"/>
              <a:gd name="T1" fmla="*/ 1217 h 1954"/>
              <a:gd name="T2" fmla="*/ 1460 w 1752"/>
              <a:gd name="T3" fmla="*/ 1263 h 1954"/>
              <a:gd name="T4" fmla="*/ 1129 w 1752"/>
              <a:gd name="T5" fmla="*/ 1046 h 1954"/>
              <a:gd name="T6" fmla="*/ 1155 w 1752"/>
              <a:gd name="T7" fmla="*/ 930 h 1954"/>
              <a:gd name="T8" fmla="*/ 1140 w 1752"/>
              <a:gd name="T9" fmla="*/ 841 h 1954"/>
              <a:gd name="T10" fmla="*/ 1461 w 1752"/>
              <a:gd name="T11" fmla="*/ 675 h 1954"/>
              <a:gd name="T12" fmla="*/ 1578 w 1752"/>
              <a:gd name="T13" fmla="*/ 727 h 1954"/>
              <a:gd name="T14" fmla="*/ 1736 w 1752"/>
              <a:gd name="T15" fmla="*/ 568 h 1954"/>
              <a:gd name="T16" fmla="*/ 1578 w 1752"/>
              <a:gd name="T17" fmla="*/ 410 h 1954"/>
              <a:gd name="T18" fmla="*/ 1419 w 1752"/>
              <a:gd name="T19" fmla="*/ 568 h 1954"/>
              <a:gd name="T20" fmla="*/ 1423 w 1752"/>
              <a:gd name="T21" fmla="*/ 601 h 1954"/>
              <a:gd name="T22" fmla="*/ 1102 w 1752"/>
              <a:gd name="T23" fmla="*/ 767 h 1954"/>
              <a:gd name="T24" fmla="*/ 918 w 1752"/>
              <a:gd name="T25" fmla="*/ 655 h 1954"/>
              <a:gd name="T26" fmla="*/ 918 w 1752"/>
              <a:gd name="T27" fmla="*/ 343 h 1954"/>
              <a:gd name="T28" fmla="*/ 1050 w 1752"/>
              <a:gd name="T29" fmla="*/ 174 h 1954"/>
              <a:gd name="T30" fmla="*/ 876 w 1752"/>
              <a:gd name="T31" fmla="*/ 0 h 1954"/>
              <a:gd name="T32" fmla="*/ 702 w 1752"/>
              <a:gd name="T33" fmla="*/ 174 h 1954"/>
              <a:gd name="T34" fmla="*/ 834 w 1752"/>
              <a:gd name="T35" fmla="*/ 343 h 1954"/>
              <a:gd name="T36" fmla="*/ 834 w 1752"/>
              <a:gd name="T37" fmla="*/ 655 h 1954"/>
              <a:gd name="T38" fmla="*/ 650 w 1752"/>
              <a:gd name="T39" fmla="*/ 767 h 1954"/>
              <a:gd name="T40" fmla="*/ 339 w 1752"/>
              <a:gd name="T41" fmla="*/ 606 h 1954"/>
              <a:gd name="T42" fmla="*/ 343 w 1752"/>
              <a:gd name="T43" fmla="*/ 568 h 1954"/>
              <a:gd name="T44" fmla="*/ 174 w 1752"/>
              <a:gd name="T45" fmla="*/ 399 h 1954"/>
              <a:gd name="T46" fmla="*/ 5 w 1752"/>
              <a:gd name="T47" fmla="*/ 568 h 1954"/>
              <a:gd name="T48" fmla="*/ 174 w 1752"/>
              <a:gd name="T49" fmla="*/ 737 h 1954"/>
              <a:gd name="T50" fmla="*/ 300 w 1752"/>
              <a:gd name="T51" fmla="*/ 680 h 1954"/>
              <a:gd name="T52" fmla="*/ 612 w 1752"/>
              <a:gd name="T53" fmla="*/ 841 h 1954"/>
              <a:gd name="T54" fmla="*/ 597 w 1752"/>
              <a:gd name="T55" fmla="*/ 930 h 1954"/>
              <a:gd name="T56" fmla="*/ 623 w 1752"/>
              <a:gd name="T57" fmla="*/ 1046 h 1954"/>
              <a:gd name="T58" fmla="*/ 293 w 1752"/>
              <a:gd name="T59" fmla="*/ 1263 h 1954"/>
              <a:gd name="T60" fmla="*/ 174 w 1752"/>
              <a:gd name="T61" fmla="*/ 1217 h 1954"/>
              <a:gd name="T62" fmla="*/ 0 w 1752"/>
              <a:gd name="T63" fmla="*/ 1391 h 1954"/>
              <a:gd name="T64" fmla="*/ 174 w 1752"/>
              <a:gd name="T65" fmla="*/ 1565 h 1954"/>
              <a:gd name="T66" fmla="*/ 349 w 1752"/>
              <a:gd name="T67" fmla="*/ 1391 h 1954"/>
              <a:gd name="T68" fmla="*/ 339 w 1752"/>
              <a:gd name="T69" fmla="*/ 1333 h 1954"/>
              <a:gd name="T70" fmla="*/ 669 w 1752"/>
              <a:gd name="T71" fmla="*/ 1116 h 1954"/>
              <a:gd name="T72" fmla="*/ 834 w 1752"/>
              <a:gd name="T73" fmla="*/ 1206 h 1954"/>
              <a:gd name="T74" fmla="*/ 834 w 1752"/>
              <a:gd name="T75" fmla="*/ 1621 h 1954"/>
              <a:gd name="T76" fmla="*/ 707 w 1752"/>
              <a:gd name="T77" fmla="*/ 1785 h 1954"/>
              <a:gd name="T78" fmla="*/ 876 w 1752"/>
              <a:gd name="T79" fmla="*/ 1954 h 1954"/>
              <a:gd name="T80" fmla="*/ 1045 w 1752"/>
              <a:gd name="T81" fmla="*/ 1785 h 1954"/>
              <a:gd name="T82" fmla="*/ 918 w 1752"/>
              <a:gd name="T83" fmla="*/ 1621 h 1954"/>
              <a:gd name="T84" fmla="*/ 918 w 1752"/>
              <a:gd name="T85" fmla="*/ 1206 h 1954"/>
              <a:gd name="T86" fmla="*/ 1083 w 1752"/>
              <a:gd name="T87" fmla="*/ 1116 h 1954"/>
              <a:gd name="T88" fmla="*/ 1414 w 1752"/>
              <a:gd name="T89" fmla="*/ 1333 h 1954"/>
              <a:gd name="T90" fmla="*/ 1404 w 1752"/>
              <a:gd name="T91" fmla="*/ 1391 h 1954"/>
              <a:gd name="T92" fmla="*/ 1578 w 1752"/>
              <a:gd name="T93" fmla="*/ 1565 h 1954"/>
              <a:gd name="T94" fmla="*/ 1752 w 1752"/>
              <a:gd name="T95" fmla="*/ 1391 h 1954"/>
              <a:gd name="T96" fmla="*/ 1578 w 1752"/>
              <a:gd name="T97" fmla="*/ 1217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52" h="1954">
                <a:moveTo>
                  <a:pt x="1578" y="1217"/>
                </a:moveTo>
                <a:cubicBezTo>
                  <a:pt x="1532" y="1217"/>
                  <a:pt x="1491" y="1235"/>
                  <a:pt x="1460" y="1263"/>
                </a:cubicBezTo>
                <a:lnTo>
                  <a:pt x="1129" y="1046"/>
                </a:lnTo>
                <a:cubicBezTo>
                  <a:pt x="1146" y="1011"/>
                  <a:pt x="1155" y="972"/>
                  <a:pt x="1155" y="930"/>
                </a:cubicBezTo>
                <a:cubicBezTo>
                  <a:pt x="1155" y="899"/>
                  <a:pt x="1150" y="869"/>
                  <a:pt x="1140" y="841"/>
                </a:cubicBezTo>
                <a:lnTo>
                  <a:pt x="1461" y="675"/>
                </a:lnTo>
                <a:cubicBezTo>
                  <a:pt x="1490" y="707"/>
                  <a:pt x="1532" y="727"/>
                  <a:pt x="1578" y="727"/>
                </a:cubicBezTo>
                <a:cubicBezTo>
                  <a:pt x="1665" y="727"/>
                  <a:pt x="1736" y="656"/>
                  <a:pt x="1736" y="568"/>
                </a:cubicBezTo>
                <a:cubicBezTo>
                  <a:pt x="1736" y="481"/>
                  <a:pt x="1665" y="410"/>
                  <a:pt x="1578" y="410"/>
                </a:cubicBezTo>
                <a:cubicBezTo>
                  <a:pt x="1490" y="410"/>
                  <a:pt x="1419" y="481"/>
                  <a:pt x="1419" y="568"/>
                </a:cubicBezTo>
                <a:cubicBezTo>
                  <a:pt x="1419" y="579"/>
                  <a:pt x="1421" y="590"/>
                  <a:pt x="1423" y="601"/>
                </a:cubicBezTo>
                <a:lnTo>
                  <a:pt x="1102" y="767"/>
                </a:lnTo>
                <a:cubicBezTo>
                  <a:pt x="1059" y="708"/>
                  <a:pt x="993" y="666"/>
                  <a:pt x="918" y="655"/>
                </a:cubicBezTo>
                <a:lnTo>
                  <a:pt x="918" y="343"/>
                </a:lnTo>
                <a:cubicBezTo>
                  <a:pt x="994" y="325"/>
                  <a:pt x="1050" y="256"/>
                  <a:pt x="1050" y="174"/>
                </a:cubicBezTo>
                <a:cubicBezTo>
                  <a:pt x="1050" y="78"/>
                  <a:pt x="972" y="0"/>
                  <a:pt x="876" y="0"/>
                </a:cubicBezTo>
                <a:cubicBezTo>
                  <a:pt x="780" y="0"/>
                  <a:pt x="702" y="78"/>
                  <a:pt x="702" y="174"/>
                </a:cubicBezTo>
                <a:cubicBezTo>
                  <a:pt x="702" y="256"/>
                  <a:pt x="758" y="325"/>
                  <a:pt x="834" y="343"/>
                </a:cubicBezTo>
                <a:lnTo>
                  <a:pt x="834" y="655"/>
                </a:lnTo>
                <a:cubicBezTo>
                  <a:pt x="759" y="666"/>
                  <a:pt x="693" y="708"/>
                  <a:pt x="650" y="767"/>
                </a:cubicBezTo>
                <a:lnTo>
                  <a:pt x="339" y="606"/>
                </a:lnTo>
                <a:cubicBezTo>
                  <a:pt x="342" y="594"/>
                  <a:pt x="343" y="581"/>
                  <a:pt x="343" y="568"/>
                </a:cubicBezTo>
                <a:cubicBezTo>
                  <a:pt x="343" y="475"/>
                  <a:pt x="268" y="399"/>
                  <a:pt x="174" y="399"/>
                </a:cubicBezTo>
                <a:cubicBezTo>
                  <a:pt x="81" y="399"/>
                  <a:pt x="5" y="475"/>
                  <a:pt x="5" y="568"/>
                </a:cubicBezTo>
                <a:cubicBezTo>
                  <a:pt x="5" y="661"/>
                  <a:pt x="81" y="737"/>
                  <a:pt x="174" y="737"/>
                </a:cubicBezTo>
                <a:cubicBezTo>
                  <a:pt x="225" y="737"/>
                  <a:pt x="270" y="715"/>
                  <a:pt x="300" y="680"/>
                </a:cubicBezTo>
                <a:lnTo>
                  <a:pt x="612" y="841"/>
                </a:lnTo>
                <a:cubicBezTo>
                  <a:pt x="603" y="869"/>
                  <a:pt x="597" y="899"/>
                  <a:pt x="597" y="930"/>
                </a:cubicBezTo>
                <a:cubicBezTo>
                  <a:pt x="597" y="972"/>
                  <a:pt x="607" y="1011"/>
                  <a:pt x="623" y="1046"/>
                </a:cubicBezTo>
                <a:lnTo>
                  <a:pt x="293" y="1263"/>
                </a:lnTo>
                <a:cubicBezTo>
                  <a:pt x="262" y="1235"/>
                  <a:pt x="220" y="1217"/>
                  <a:pt x="174" y="1217"/>
                </a:cubicBezTo>
                <a:cubicBezTo>
                  <a:pt x="78" y="1217"/>
                  <a:pt x="0" y="1295"/>
                  <a:pt x="0" y="1391"/>
                </a:cubicBezTo>
                <a:cubicBezTo>
                  <a:pt x="0" y="1487"/>
                  <a:pt x="78" y="1565"/>
                  <a:pt x="174" y="1565"/>
                </a:cubicBezTo>
                <a:cubicBezTo>
                  <a:pt x="271" y="1565"/>
                  <a:pt x="349" y="1487"/>
                  <a:pt x="349" y="1391"/>
                </a:cubicBezTo>
                <a:cubicBezTo>
                  <a:pt x="349" y="1371"/>
                  <a:pt x="345" y="1351"/>
                  <a:pt x="339" y="1333"/>
                </a:cubicBezTo>
                <a:lnTo>
                  <a:pt x="669" y="1116"/>
                </a:lnTo>
                <a:cubicBezTo>
                  <a:pt x="711" y="1163"/>
                  <a:pt x="769" y="1196"/>
                  <a:pt x="834" y="1206"/>
                </a:cubicBezTo>
                <a:lnTo>
                  <a:pt x="834" y="1621"/>
                </a:lnTo>
                <a:cubicBezTo>
                  <a:pt x="761" y="1640"/>
                  <a:pt x="707" y="1706"/>
                  <a:pt x="707" y="1785"/>
                </a:cubicBezTo>
                <a:cubicBezTo>
                  <a:pt x="707" y="1878"/>
                  <a:pt x="783" y="1954"/>
                  <a:pt x="876" y="1954"/>
                </a:cubicBezTo>
                <a:cubicBezTo>
                  <a:pt x="969" y="1954"/>
                  <a:pt x="1045" y="1878"/>
                  <a:pt x="1045" y="1785"/>
                </a:cubicBezTo>
                <a:cubicBezTo>
                  <a:pt x="1045" y="1706"/>
                  <a:pt x="991" y="1640"/>
                  <a:pt x="918" y="1621"/>
                </a:cubicBezTo>
                <a:lnTo>
                  <a:pt x="918" y="1206"/>
                </a:lnTo>
                <a:cubicBezTo>
                  <a:pt x="983" y="1196"/>
                  <a:pt x="1041" y="1163"/>
                  <a:pt x="1083" y="1116"/>
                </a:cubicBezTo>
                <a:lnTo>
                  <a:pt x="1414" y="1333"/>
                </a:lnTo>
                <a:cubicBezTo>
                  <a:pt x="1407" y="1351"/>
                  <a:pt x="1404" y="1371"/>
                  <a:pt x="1404" y="1391"/>
                </a:cubicBezTo>
                <a:cubicBezTo>
                  <a:pt x="1404" y="1487"/>
                  <a:pt x="1482" y="1565"/>
                  <a:pt x="1578" y="1565"/>
                </a:cubicBezTo>
                <a:cubicBezTo>
                  <a:pt x="1674" y="1565"/>
                  <a:pt x="1752" y="1487"/>
                  <a:pt x="1752" y="1391"/>
                </a:cubicBezTo>
                <a:cubicBezTo>
                  <a:pt x="1752" y="1295"/>
                  <a:pt x="1674" y="1217"/>
                  <a:pt x="1578" y="1217"/>
                </a:cubicBez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 dirty="0"/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90568223-1E80-4317-8C42-8625013640C2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221353" y="1434489"/>
            <a:ext cx="688824" cy="733335"/>
          </a:xfrm>
          <a:custGeom>
            <a:avLst/>
            <a:gdLst>
              <a:gd name="T0" fmla="*/ 807 w 2293"/>
              <a:gd name="T1" fmla="*/ 1626 h 2317"/>
              <a:gd name="T2" fmla="*/ 487 w 2293"/>
              <a:gd name="T3" fmla="*/ 1626 h 2317"/>
              <a:gd name="T4" fmla="*/ 434 w 2293"/>
              <a:gd name="T5" fmla="*/ 1410 h 2317"/>
              <a:gd name="T6" fmla="*/ 488 w 2293"/>
              <a:gd name="T7" fmla="*/ 689 h 2317"/>
              <a:gd name="T8" fmla="*/ 522 w 2293"/>
              <a:gd name="T9" fmla="*/ 530 h 2317"/>
              <a:gd name="T10" fmla="*/ 645 w 2293"/>
              <a:gd name="T11" fmla="*/ 465 h 2317"/>
              <a:gd name="T12" fmla="*/ 800 w 2293"/>
              <a:gd name="T13" fmla="*/ 606 h 2317"/>
              <a:gd name="T14" fmla="*/ 809 w 2293"/>
              <a:gd name="T15" fmla="*/ 727 h 2317"/>
              <a:gd name="T16" fmla="*/ 861 w 2293"/>
              <a:gd name="T17" fmla="*/ 1410 h 2317"/>
              <a:gd name="T18" fmla="*/ 647 w 2293"/>
              <a:gd name="T19" fmla="*/ 544 h 2317"/>
              <a:gd name="T20" fmla="*/ 647 w 2293"/>
              <a:gd name="T21" fmla="*/ 745 h 2317"/>
              <a:gd name="T22" fmla="*/ 647 w 2293"/>
              <a:gd name="T23" fmla="*/ 544 h 2317"/>
              <a:gd name="T24" fmla="*/ 647 w 2293"/>
              <a:gd name="T25" fmla="*/ 1397 h 2317"/>
              <a:gd name="T26" fmla="*/ 547 w 2293"/>
              <a:gd name="T27" fmla="*/ 1498 h 2317"/>
              <a:gd name="T28" fmla="*/ 748 w 2293"/>
              <a:gd name="T29" fmla="*/ 1498 h 2317"/>
              <a:gd name="T30" fmla="*/ 1149 w 2293"/>
              <a:gd name="T31" fmla="*/ 149 h 2317"/>
              <a:gd name="T32" fmla="*/ 1068 w 2293"/>
              <a:gd name="T33" fmla="*/ 149 h 2317"/>
              <a:gd name="T34" fmla="*/ 1082 w 2293"/>
              <a:gd name="T35" fmla="*/ 241 h 2317"/>
              <a:gd name="T36" fmla="*/ 1149 w 2293"/>
              <a:gd name="T37" fmla="*/ 231 h 2317"/>
              <a:gd name="T38" fmla="*/ 1149 w 2293"/>
              <a:gd name="T39" fmla="*/ 149 h 2317"/>
              <a:gd name="T40" fmla="*/ 866 w 2293"/>
              <a:gd name="T41" fmla="*/ 612 h 2317"/>
              <a:gd name="T42" fmla="*/ 710 w 2293"/>
              <a:gd name="T43" fmla="*/ 408 h 2317"/>
              <a:gd name="T44" fmla="*/ 1122 w 2293"/>
              <a:gd name="T45" fmla="*/ 82 h 2317"/>
              <a:gd name="T46" fmla="*/ 1189 w 2293"/>
              <a:gd name="T47" fmla="*/ 110 h 2317"/>
              <a:gd name="T48" fmla="*/ 1212 w 2293"/>
              <a:gd name="T49" fmla="*/ 148 h 2317"/>
              <a:gd name="T50" fmla="*/ 1176 w 2293"/>
              <a:gd name="T51" fmla="*/ 259 h 2317"/>
              <a:gd name="T52" fmla="*/ 1131 w 2293"/>
              <a:gd name="T53" fmla="*/ 310 h 2317"/>
              <a:gd name="T54" fmla="*/ 1234 w 2293"/>
              <a:gd name="T55" fmla="*/ 293 h 2317"/>
              <a:gd name="T56" fmla="*/ 1282 w 2293"/>
              <a:gd name="T57" fmla="*/ 187 h 2317"/>
              <a:gd name="T58" fmla="*/ 1818 w 2293"/>
              <a:gd name="T59" fmla="*/ 532 h 2317"/>
              <a:gd name="T60" fmla="*/ 1775 w 2293"/>
              <a:gd name="T61" fmla="*/ 605 h 2317"/>
              <a:gd name="T62" fmla="*/ 2221 w 2293"/>
              <a:gd name="T63" fmla="*/ 575 h 2317"/>
              <a:gd name="T64" fmla="*/ 1997 w 2293"/>
              <a:gd name="T65" fmla="*/ 598 h 2317"/>
              <a:gd name="T66" fmla="*/ 1923 w 2293"/>
              <a:gd name="T67" fmla="*/ 481 h 2317"/>
              <a:gd name="T68" fmla="*/ 1236 w 2293"/>
              <a:gd name="T69" fmla="*/ 63 h 2317"/>
              <a:gd name="T70" fmla="*/ 617 w 2293"/>
              <a:gd name="T71" fmla="*/ 401 h 2317"/>
              <a:gd name="T72" fmla="*/ 368 w 2293"/>
              <a:gd name="T73" fmla="*/ 1410 h 2317"/>
              <a:gd name="T74" fmla="*/ 191 w 2293"/>
              <a:gd name="T75" fmla="*/ 2129 h 2317"/>
              <a:gd name="T76" fmla="*/ 0 w 2293"/>
              <a:gd name="T77" fmla="*/ 2317 h 2317"/>
              <a:gd name="T78" fmla="*/ 1288 w 2293"/>
              <a:gd name="T79" fmla="*/ 2129 h 2317"/>
              <a:gd name="T80" fmla="*/ 1110 w 2293"/>
              <a:gd name="T81" fmla="*/ 1410 h 2317"/>
              <a:gd name="T82" fmla="*/ 873 w 2293"/>
              <a:gd name="T83" fmla="*/ 704 h 2317"/>
              <a:gd name="T84" fmla="*/ 1800 w 2293"/>
              <a:gd name="T85" fmla="*/ 695 h 2317"/>
              <a:gd name="T86" fmla="*/ 1943 w 2293"/>
              <a:gd name="T87" fmla="*/ 700 h 2317"/>
              <a:gd name="T88" fmla="*/ 2050 w 2293"/>
              <a:gd name="T89" fmla="*/ 898 h 2317"/>
              <a:gd name="T90" fmla="*/ 2192 w 2293"/>
              <a:gd name="T91" fmla="*/ 867 h 2317"/>
              <a:gd name="T92" fmla="*/ 2042 w 2293"/>
              <a:gd name="T93" fmla="*/ 687 h 2317"/>
              <a:gd name="T94" fmla="*/ 2275 w 2293"/>
              <a:gd name="T95" fmla="*/ 710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93" h="2317">
                <a:moveTo>
                  <a:pt x="864" y="1462"/>
                </a:moveTo>
                <a:cubicBezTo>
                  <a:pt x="869" y="1523"/>
                  <a:pt x="849" y="1581"/>
                  <a:pt x="807" y="1626"/>
                </a:cubicBezTo>
                <a:cubicBezTo>
                  <a:pt x="765" y="1671"/>
                  <a:pt x="709" y="1696"/>
                  <a:pt x="647" y="1696"/>
                </a:cubicBezTo>
                <a:cubicBezTo>
                  <a:pt x="586" y="1696"/>
                  <a:pt x="529" y="1671"/>
                  <a:pt x="487" y="1626"/>
                </a:cubicBezTo>
                <a:cubicBezTo>
                  <a:pt x="446" y="1581"/>
                  <a:pt x="425" y="1523"/>
                  <a:pt x="430" y="1462"/>
                </a:cubicBezTo>
                <a:lnTo>
                  <a:pt x="434" y="1410"/>
                </a:lnTo>
                <a:lnTo>
                  <a:pt x="483" y="756"/>
                </a:lnTo>
                <a:lnTo>
                  <a:pt x="488" y="689"/>
                </a:lnTo>
                <a:lnTo>
                  <a:pt x="495" y="606"/>
                </a:lnTo>
                <a:cubicBezTo>
                  <a:pt x="497" y="578"/>
                  <a:pt x="507" y="552"/>
                  <a:pt x="522" y="530"/>
                </a:cubicBezTo>
                <a:cubicBezTo>
                  <a:pt x="534" y="512"/>
                  <a:pt x="550" y="498"/>
                  <a:pt x="569" y="486"/>
                </a:cubicBezTo>
                <a:cubicBezTo>
                  <a:pt x="591" y="473"/>
                  <a:pt x="617" y="465"/>
                  <a:pt x="645" y="465"/>
                </a:cubicBezTo>
                <a:cubicBezTo>
                  <a:pt x="645" y="465"/>
                  <a:pt x="646" y="464"/>
                  <a:pt x="647" y="464"/>
                </a:cubicBezTo>
                <a:cubicBezTo>
                  <a:pt x="727" y="464"/>
                  <a:pt x="794" y="526"/>
                  <a:pt x="800" y="606"/>
                </a:cubicBezTo>
                <a:lnTo>
                  <a:pt x="805" y="681"/>
                </a:lnTo>
                <a:lnTo>
                  <a:pt x="809" y="727"/>
                </a:lnTo>
                <a:lnTo>
                  <a:pt x="812" y="773"/>
                </a:lnTo>
                <a:lnTo>
                  <a:pt x="861" y="1410"/>
                </a:lnTo>
                <a:lnTo>
                  <a:pt x="864" y="1462"/>
                </a:lnTo>
                <a:close/>
                <a:moveTo>
                  <a:pt x="647" y="544"/>
                </a:moveTo>
                <a:cubicBezTo>
                  <a:pt x="592" y="544"/>
                  <a:pt x="547" y="589"/>
                  <a:pt x="547" y="644"/>
                </a:cubicBezTo>
                <a:cubicBezTo>
                  <a:pt x="547" y="700"/>
                  <a:pt x="592" y="745"/>
                  <a:pt x="647" y="745"/>
                </a:cubicBezTo>
                <a:cubicBezTo>
                  <a:pt x="703" y="745"/>
                  <a:pt x="748" y="700"/>
                  <a:pt x="748" y="644"/>
                </a:cubicBezTo>
                <a:cubicBezTo>
                  <a:pt x="748" y="589"/>
                  <a:pt x="703" y="544"/>
                  <a:pt x="647" y="544"/>
                </a:cubicBezTo>
                <a:close/>
                <a:moveTo>
                  <a:pt x="697" y="1410"/>
                </a:moveTo>
                <a:cubicBezTo>
                  <a:pt x="682" y="1402"/>
                  <a:pt x="665" y="1397"/>
                  <a:pt x="647" y="1397"/>
                </a:cubicBezTo>
                <a:cubicBezTo>
                  <a:pt x="629" y="1397"/>
                  <a:pt x="612" y="1402"/>
                  <a:pt x="598" y="1410"/>
                </a:cubicBezTo>
                <a:cubicBezTo>
                  <a:pt x="567" y="1427"/>
                  <a:pt x="547" y="1460"/>
                  <a:pt x="547" y="1498"/>
                </a:cubicBezTo>
                <a:cubicBezTo>
                  <a:pt x="547" y="1553"/>
                  <a:pt x="592" y="1598"/>
                  <a:pt x="647" y="1598"/>
                </a:cubicBezTo>
                <a:cubicBezTo>
                  <a:pt x="703" y="1598"/>
                  <a:pt x="748" y="1553"/>
                  <a:pt x="748" y="1498"/>
                </a:cubicBezTo>
                <a:cubicBezTo>
                  <a:pt x="748" y="1460"/>
                  <a:pt x="727" y="1427"/>
                  <a:pt x="697" y="1410"/>
                </a:cubicBezTo>
                <a:close/>
                <a:moveTo>
                  <a:pt x="1149" y="149"/>
                </a:moveTo>
                <a:cubicBezTo>
                  <a:pt x="1146" y="146"/>
                  <a:pt x="1143" y="144"/>
                  <a:pt x="1139" y="141"/>
                </a:cubicBezTo>
                <a:cubicBezTo>
                  <a:pt x="1117" y="127"/>
                  <a:pt x="1087" y="130"/>
                  <a:pt x="1068" y="149"/>
                </a:cubicBezTo>
                <a:cubicBezTo>
                  <a:pt x="1045" y="172"/>
                  <a:pt x="1045" y="208"/>
                  <a:pt x="1067" y="231"/>
                </a:cubicBezTo>
                <a:cubicBezTo>
                  <a:pt x="1072" y="235"/>
                  <a:pt x="1077" y="238"/>
                  <a:pt x="1082" y="241"/>
                </a:cubicBezTo>
                <a:cubicBezTo>
                  <a:pt x="1093" y="247"/>
                  <a:pt x="1105" y="249"/>
                  <a:pt x="1116" y="247"/>
                </a:cubicBezTo>
                <a:cubicBezTo>
                  <a:pt x="1128" y="245"/>
                  <a:pt x="1140" y="240"/>
                  <a:pt x="1149" y="231"/>
                </a:cubicBezTo>
                <a:cubicBezTo>
                  <a:pt x="1166" y="214"/>
                  <a:pt x="1170" y="189"/>
                  <a:pt x="1162" y="168"/>
                </a:cubicBezTo>
                <a:cubicBezTo>
                  <a:pt x="1159" y="161"/>
                  <a:pt x="1155" y="155"/>
                  <a:pt x="1149" y="149"/>
                </a:cubicBezTo>
                <a:close/>
                <a:moveTo>
                  <a:pt x="1131" y="310"/>
                </a:moveTo>
                <a:lnTo>
                  <a:pt x="866" y="612"/>
                </a:lnTo>
                <a:lnTo>
                  <a:pt x="865" y="601"/>
                </a:lnTo>
                <a:cubicBezTo>
                  <a:pt x="858" y="509"/>
                  <a:pt x="794" y="433"/>
                  <a:pt x="710" y="408"/>
                </a:cubicBezTo>
                <a:lnTo>
                  <a:pt x="1060" y="105"/>
                </a:lnTo>
                <a:cubicBezTo>
                  <a:pt x="1078" y="89"/>
                  <a:pt x="1100" y="82"/>
                  <a:pt x="1122" y="82"/>
                </a:cubicBezTo>
                <a:cubicBezTo>
                  <a:pt x="1137" y="82"/>
                  <a:pt x="1153" y="86"/>
                  <a:pt x="1167" y="94"/>
                </a:cubicBezTo>
                <a:cubicBezTo>
                  <a:pt x="1175" y="98"/>
                  <a:pt x="1182" y="103"/>
                  <a:pt x="1189" y="110"/>
                </a:cubicBezTo>
                <a:cubicBezTo>
                  <a:pt x="1191" y="111"/>
                  <a:pt x="1192" y="113"/>
                  <a:pt x="1193" y="115"/>
                </a:cubicBezTo>
                <a:cubicBezTo>
                  <a:pt x="1202" y="125"/>
                  <a:pt x="1208" y="136"/>
                  <a:pt x="1212" y="148"/>
                </a:cubicBezTo>
                <a:cubicBezTo>
                  <a:pt x="1221" y="179"/>
                  <a:pt x="1216" y="213"/>
                  <a:pt x="1194" y="239"/>
                </a:cubicBezTo>
                <a:lnTo>
                  <a:pt x="1176" y="259"/>
                </a:lnTo>
                <a:lnTo>
                  <a:pt x="1154" y="284"/>
                </a:lnTo>
                <a:lnTo>
                  <a:pt x="1131" y="310"/>
                </a:lnTo>
                <a:close/>
                <a:moveTo>
                  <a:pt x="1775" y="605"/>
                </a:moveTo>
                <a:lnTo>
                  <a:pt x="1234" y="293"/>
                </a:lnTo>
                <a:lnTo>
                  <a:pt x="1244" y="282"/>
                </a:lnTo>
                <a:cubicBezTo>
                  <a:pt x="1267" y="255"/>
                  <a:pt x="1280" y="221"/>
                  <a:pt x="1282" y="187"/>
                </a:cubicBezTo>
                <a:lnTo>
                  <a:pt x="1833" y="505"/>
                </a:lnTo>
                <a:lnTo>
                  <a:pt x="1818" y="532"/>
                </a:lnTo>
                <a:lnTo>
                  <a:pt x="1785" y="589"/>
                </a:lnTo>
                <a:lnTo>
                  <a:pt x="1775" y="605"/>
                </a:lnTo>
                <a:close/>
                <a:moveTo>
                  <a:pt x="2288" y="696"/>
                </a:moveTo>
                <a:lnTo>
                  <a:pt x="2221" y="575"/>
                </a:lnTo>
                <a:lnTo>
                  <a:pt x="2128" y="526"/>
                </a:lnTo>
                <a:lnTo>
                  <a:pt x="1997" y="598"/>
                </a:lnTo>
                <a:lnTo>
                  <a:pt x="1889" y="541"/>
                </a:lnTo>
                <a:lnTo>
                  <a:pt x="1923" y="481"/>
                </a:lnTo>
                <a:lnTo>
                  <a:pt x="1263" y="100"/>
                </a:lnTo>
                <a:cubicBezTo>
                  <a:pt x="1256" y="87"/>
                  <a:pt x="1247" y="74"/>
                  <a:pt x="1236" y="63"/>
                </a:cubicBezTo>
                <a:cubicBezTo>
                  <a:pt x="1177" y="4"/>
                  <a:pt x="1081" y="0"/>
                  <a:pt x="1017" y="55"/>
                </a:cubicBezTo>
                <a:lnTo>
                  <a:pt x="617" y="401"/>
                </a:lnTo>
                <a:cubicBezTo>
                  <a:pt x="517" y="415"/>
                  <a:pt x="437" y="497"/>
                  <a:pt x="429" y="601"/>
                </a:cubicBezTo>
                <a:lnTo>
                  <a:pt x="368" y="1410"/>
                </a:lnTo>
                <a:lnTo>
                  <a:pt x="191" y="1410"/>
                </a:lnTo>
                <a:lnTo>
                  <a:pt x="191" y="2129"/>
                </a:lnTo>
                <a:lnTo>
                  <a:pt x="0" y="2129"/>
                </a:lnTo>
                <a:lnTo>
                  <a:pt x="0" y="2317"/>
                </a:lnTo>
                <a:lnTo>
                  <a:pt x="1288" y="2317"/>
                </a:lnTo>
                <a:lnTo>
                  <a:pt x="1288" y="2129"/>
                </a:lnTo>
                <a:lnTo>
                  <a:pt x="1110" y="2129"/>
                </a:lnTo>
                <a:lnTo>
                  <a:pt x="1110" y="1410"/>
                </a:lnTo>
                <a:lnTo>
                  <a:pt x="927" y="1410"/>
                </a:lnTo>
                <a:lnTo>
                  <a:pt x="873" y="704"/>
                </a:lnTo>
                <a:lnTo>
                  <a:pt x="1190" y="343"/>
                </a:lnTo>
                <a:lnTo>
                  <a:pt x="1800" y="695"/>
                </a:lnTo>
                <a:lnTo>
                  <a:pt x="1831" y="641"/>
                </a:lnTo>
                <a:lnTo>
                  <a:pt x="1943" y="700"/>
                </a:lnTo>
                <a:lnTo>
                  <a:pt x="1957" y="849"/>
                </a:lnTo>
                <a:lnTo>
                  <a:pt x="2050" y="898"/>
                </a:lnTo>
                <a:lnTo>
                  <a:pt x="2188" y="885"/>
                </a:lnTo>
                <a:cubicBezTo>
                  <a:pt x="2198" y="885"/>
                  <a:pt x="2201" y="871"/>
                  <a:pt x="2192" y="867"/>
                </a:cubicBezTo>
                <a:lnTo>
                  <a:pt x="2047" y="790"/>
                </a:lnTo>
                <a:lnTo>
                  <a:pt x="2042" y="687"/>
                </a:lnTo>
                <a:lnTo>
                  <a:pt x="2130" y="633"/>
                </a:lnTo>
                <a:lnTo>
                  <a:pt x="2275" y="710"/>
                </a:lnTo>
                <a:cubicBezTo>
                  <a:pt x="2284" y="714"/>
                  <a:pt x="2293" y="705"/>
                  <a:pt x="2288" y="696"/>
                </a:cubicBez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8EC2D41C-B8E7-4019-B8A8-00AE1BCAE0EF}"/>
              </a:ext>
            </a:extLst>
          </p:cNvPr>
          <p:cNvGrpSpPr/>
          <p:nvPr/>
        </p:nvGrpSpPr>
        <p:grpSpPr>
          <a:xfrm>
            <a:off x="7710254" y="1514635"/>
            <a:ext cx="440554" cy="653189"/>
            <a:chOff x="7986317" y="1891179"/>
            <a:chExt cx="587405" cy="870919"/>
          </a:xfrm>
          <a:solidFill>
            <a:srgbClr val="003CA0"/>
          </a:solidFill>
        </p:grpSpPr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2CC5FD18-2D6F-4CE9-9C08-9AFAD3D9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4180" y="1891179"/>
              <a:ext cx="330308" cy="217644"/>
            </a:xfrm>
            <a:custGeom>
              <a:avLst/>
              <a:gdLst>
                <a:gd name="T0" fmla="*/ 1072 w 1116"/>
                <a:gd name="T1" fmla="*/ 362 h 719"/>
                <a:gd name="T2" fmla="*/ 1044 w 1116"/>
                <a:gd name="T3" fmla="*/ 351 h 719"/>
                <a:gd name="T4" fmla="*/ 74 w 1116"/>
                <a:gd name="T5" fmla="*/ 372 h 719"/>
                <a:gd name="T6" fmla="*/ 17 w 1116"/>
                <a:gd name="T7" fmla="*/ 373 h 719"/>
                <a:gd name="T8" fmla="*/ 15 w 1116"/>
                <a:gd name="T9" fmla="*/ 316 h 719"/>
                <a:gd name="T10" fmla="*/ 1099 w 1116"/>
                <a:gd name="T11" fmla="*/ 293 h 719"/>
                <a:gd name="T12" fmla="*/ 1101 w 1116"/>
                <a:gd name="T13" fmla="*/ 350 h 719"/>
                <a:gd name="T14" fmla="*/ 1072 w 1116"/>
                <a:gd name="T15" fmla="*/ 362 h 719"/>
                <a:gd name="T16" fmla="*/ 742 w 1116"/>
                <a:gd name="T17" fmla="*/ 707 h 719"/>
                <a:gd name="T18" fmla="*/ 713 w 1116"/>
                <a:gd name="T19" fmla="*/ 696 h 719"/>
                <a:gd name="T20" fmla="*/ 419 w 1116"/>
                <a:gd name="T21" fmla="*/ 703 h 719"/>
                <a:gd name="T22" fmla="*/ 362 w 1116"/>
                <a:gd name="T23" fmla="*/ 704 h 719"/>
                <a:gd name="T24" fmla="*/ 361 w 1116"/>
                <a:gd name="T25" fmla="*/ 647 h 719"/>
                <a:gd name="T26" fmla="*/ 769 w 1116"/>
                <a:gd name="T27" fmla="*/ 638 h 719"/>
                <a:gd name="T28" fmla="*/ 770 w 1116"/>
                <a:gd name="T29" fmla="*/ 695 h 719"/>
                <a:gd name="T30" fmla="*/ 742 w 1116"/>
                <a:gd name="T31" fmla="*/ 707 h 719"/>
                <a:gd name="T32" fmla="*/ 920 w 1116"/>
                <a:gd name="T33" fmla="*/ 521 h 719"/>
                <a:gd name="T34" fmla="*/ 892 w 1116"/>
                <a:gd name="T35" fmla="*/ 510 h 719"/>
                <a:gd name="T36" fmla="*/ 232 w 1116"/>
                <a:gd name="T37" fmla="*/ 524 h 719"/>
                <a:gd name="T38" fmla="*/ 175 w 1116"/>
                <a:gd name="T39" fmla="*/ 525 h 719"/>
                <a:gd name="T40" fmla="*/ 174 w 1116"/>
                <a:gd name="T41" fmla="*/ 468 h 719"/>
                <a:gd name="T42" fmla="*/ 947 w 1116"/>
                <a:gd name="T43" fmla="*/ 451 h 719"/>
                <a:gd name="T44" fmla="*/ 949 w 1116"/>
                <a:gd name="T45" fmla="*/ 508 h 719"/>
                <a:gd name="T46" fmla="*/ 920 w 1116"/>
                <a:gd name="T47" fmla="*/ 521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6" h="719">
                  <a:moveTo>
                    <a:pt x="1072" y="362"/>
                  </a:moveTo>
                  <a:cubicBezTo>
                    <a:pt x="1062" y="362"/>
                    <a:pt x="1052" y="359"/>
                    <a:pt x="1044" y="351"/>
                  </a:cubicBezTo>
                  <a:cubicBezTo>
                    <a:pt x="770" y="89"/>
                    <a:pt x="335" y="99"/>
                    <a:pt x="74" y="372"/>
                  </a:cubicBezTo>
                  <a:cubicBezTo>
                    <a:pt x="58" y="388"/>
                    <a:pt x="33" y="389"/>
                    <a:pt x="17" y="373"/>
                  </a:cubicBezTo>
                  <a:cubicBezTo>
                    <a:pt x="0" y="358"/>
                    <a:pt x="0" y="332"/>
                    <a:pt x="15" y="316"/>
                  </a:cubicBezTo>
                  <a:cubicBezTo>
                    <a:pt x="308" y="11"/>
                    <a:pt x="794" y="0"/>
                    <a:pt x="1099" y="293"/>
                  </a:cubicBezTo>
                  <a:cubicBezTo>
                    <a:pt x="1115" y="308"/>
                    <a:pt x="1116" y="333"/>
                    <a:pt x="1101" y="350"/>
                  </a:cubicBezTo>
                  <a:cubicBezTo>
                    <a:pt x="1093" y="358"/>
                    <a:pt x="1083" y="362"/>
                    <a:pt x="1072" y="362"/>
                  </a:cubicBezTo>
                  <a:close/>
                  <a:moveTo>
                    <a:pt x="742" y="707"/>
                  </a:moveTo>
                  <a:cubicBezTo>
                    <a:pt x="732" y="708"/>
                    <a:pt x="721" y="704"/>
                    <a:pt x="713" y="696"/>
                  </a:cubicBezTo>
                  <a:cubicBezTo>
                    <a:pt x="630" y="617"/>
                    <a:pt x="498" y="620"/>
                    <a:pt x="419" y="703"/>
                  </a:cubicBezTo>
                  <a:cubicBezTo>
                    <a:pt x="403" y="719"/>
                    <a:pt x="378" y="719"/>
                    <a:pt x="362" y="704"/>
                  </a:cubicBezTo>
                  <a:cubicBezTo>
                    <a:pt x="346" y="688"/>
                    <a:pt x="345" y="663"/>
                    <a:pt x="361" y="647"/>
                  </a:cubicBezTo>
                  <a:cubicBezTo>
                    <a:pt x="471" y="532"/>
                    <a:pt x="654" y="528"/>
                    <a:pt x="769" y="638"/>
                  </a:cubicBezTo>
                  <a:cubicBezTo>
                    <a:pt x="785" y="653"/>
                    <a:pt x="786" y="679"/>
                    <a:pt x="770" y="695"/>
                  </a:cubicBezTo>
                  <a:cubicBezTo>
                    <a:pt x="763" y="703"/>
                    <a:pt x="752" y="707"/>
                    <a:pt x="742" y="707"/>
                  </a:cubicBezTo>
                  <a:close/>
                  <a:moveTo>
                    <a:pt x="920" y="521"/>
                  </a:moveTo>
                  <a:cubicBezTo>
                    <a:pt x="910" y="521"/>
                    <a:pt x="900" y="517"/>
                    <a:pt x="892" y="510"/>
                  </a:cubicBezTo>
                  <a:cubicBezTo>
                    <a:pt x="706" y="332"/>
                    <a:pt x="410" y="338"/>
                    <a:pt x="232" y="524"/>
                  </a:cubicBezTo>
                  <a:cubicBezTo>
                    <a:pt x="217" y="540"/>
                    <a:pt x="191" y="541"/>
                    <a:pt x="175" y="525"/>
                  </a:cubicBezTo>
                  <a:cubicBezTo>
                    <a:pt x="159" y="510"/>
                    <a:pt x="159" y="484"/>
                    <a:pt x="174" y="468"/>
                  </a:cubicBezTo>
                  <a:cubicBezTo>
                    <a:pt x="383" y="251"/>
                    <a:pt x="730" y="243"/>
                    <a:pt x="947" y="451"/>
                  </a:cubicBezTo>
                  <a:cubicBezTo>
                    <a:pt x="963" y="467"/>
                    <a:pt x="964" y="492"/>
                    <a:pt x="949" y="508"/>
                  </a:cubicBezTo>
                  <a:cubicBezTo>
                    <a:pt x="941" y="516"/>
                    <a:pt x="931" y="521"/>
                    <a:pt x="920" y="5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F9B85380-5B69-4DBD-8099-28A0DDD9C21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986317" y="2136735"/>
              <a:ext cx="587405" cy="625363"/>
            </a:xfrm>
            <a:custGeom>
              <a:avLst/>
              <a:gdLst>
                <a:gd name="T0" fmla="*/ 807 w 2293"/>
                <a:gd name="T1" fmla="*/ 1626 h 2317"/>
                <a:gd name="T2" fmla="*/ 487 w 2293"/>
                <a:gd name="T3" fmla="*/ 1626 h 2317"/>
                <a:gd name="T4" fmla="*/ 434 w 2293"/>
                <a:gd name="T5" fmla="*/ 1410 h 2317"/>
                <a:gd name="T6" fmla="*/ 488 w 2293"/>
                <a:gd name="T7" fmla="*/ 689 h 2317"/>
                <a:gd name="T8" fmla="*/ 522 w 2293"/>
                <a:gd name="T9" fmla="*/ 530 h 2317"/>
                <a:gd name="T10" fmla="*/ 645 w 2293"/>
                <a:gd name="T11" fmla="*/ 465 h 2317"/>
                <a:gd name="T12" fmla="*/ 800 w 2293"/>
                <a:gd name="T13" fmla="*/ 606 h 2317"/>
                <a:gd name="T14" fmla="*/ 809 w 2293"/>
                <a:gd name="T15" fmla="*/ 727 h 2317"/>
                <a:gd name="T16" fmla="*/ 861 w 2293"/>
                <a:gd name="T17" fmla="*/ 1410 h 2317"/>
                <a:gd name="T18" fmla="*/ 647 w 2293"/>
                <a:gd name="T19" fmla="*/ 544 h 2317"/>
                <a:gd name="T20" fmla="*/ 647 w 2293"/>
                <a:gd name="T21" fmla="*/ 745 h 2317"/>
                <a:gd name="T22" fmla="*/ 647 w 2293"/>
                <a:gd name="T23" fmla="*/ 544 h 2317"/>
                <a:gd name="T24" fmla="*/ 647 w 2293"/>
                <a:gd name="T25" fmla="*/ 1397 h 2317"/>
                <a:gd name="T26" fmla="*/ 547 w 2293"/>
                <a:gd name="T27" fmla="*/ 1498 h 2317"/>
                <a:gd name="T28" fmla="*/ 748 w 2293"/>
                <a:gd name="T29" fmla="*/ 1498 h 2317"/>
                <a:gd name="T30" fmla="*/ 1149 w 2293"/>
                <a:gd name="T31" fmla="*/ 149 h 2317"/>
                <a:gd name="T32" fmla="*/ 1068 w 2293"/>
                <a:gd name="T33" fmla="*/ 149 h 2317"/>
                <a:gd name="T34" fmla="*/ 1082 w 2293"/>
                <a:gd name="T35" fmla="*/ 241 h 2317"/>
                <a:gd name="T36" fmla="*/ 1149 w 2293"/>
                <a:gd name="T37" fmla="*/ 231 h 2317"/>
                <a:gd name="T38" fmla="*/ 1149 w 2293"/>
                <a:gd name="T39" fmla="*/ 149 h 2317"/>
                <a:gd name="T40" fmla="*/ 866 w 2293"/>
                <a:gd name="T41" fmla="*/ 612 h 2317"/>
                <a:gd name="T42" fmla="*/ 710 w 2293"/>
                <a:gd name="T43" fmla="*/ 408 h 2317"/>
                <a:gd name="T44" fmla="*/ 1122 w 2293"/>
                <a:gd name="T45" fmla="*/ 82 h 2317"/>
                <a:gd name="T46" fmla="*/ 1189 w 2293"/>
                <a:gd name="T47" fmla="*/ 110 h 2317"/>
                <a:gd name="T48" fmla="*/ 1212 w 2293"/>
                <a:gd name="T49" fmla="*/ 148 h 2317"/>
                <a:gd name="T50" fmla="*/ 1176 w 2293"/>
                <a:gd name="T51" fmla="*/ 259 h 2317"/>
                <a:gd name="T52" fmla="*/ 1131 w 2293"/>
                <a:gd name="T53" fmla="*/ 310 h 2317"/>
                <a:gd name="T54" fmla="*/ 1234 w 2293"/>
                <a:gd name="T55" fmla="*/ 293 h 2317"/>
                <a:gd name="T56" fmla="*/ 1282 w 2293"/>
                <a:gd name="T57" fmla="*/ 187 h 2317"/>
                <a:gd name="T58" fmla="*/ 1818 w 2293"/>
                <a:gd name="T59" fmla="*/ 532 h 2317"/>
                <a:gd name="T60" fmla="*/ 1775 w 2293"/>
                <a:gd name="T61" fmla="*/ 605 h 2317"/>
                <a:gd name="T62" fmla="*/ 2221 w 2293"/>
                <a:gd name="T63" fmla="*/ 575 h 2317"/>
                <a:gd name="T64" fmla="*/ 1997 w 2293"/>
                <a:gd name="T65" fmla="*/ 598 h 2317"/>
                <a:gd name="T66" fmla="*/ 1923 w 2293"/>
                <a:gd name="T67" fmla="*/ 481 h 2317"/>
                <a:gd name="T68" fmla="*/ 1236 w 2293"/>
                <a:gd name="T69" fmla="*/ 63 h 2317"/>
                <a:gd name="T70" fmla="*/ 617 w 2293"/>
                <a:gd name="T71" fmla="*/ 401 h 2317"/>
                <a:gd name="T72" fmla="*/ 368 w 2293"/>
                <a:gd name="T73" fmla="*/ 1410 h 2317"/>
                <a:gd name="T74" fmla="*/ 191 w 2293"/>
                <a:gd name="T75" fmla="*/ 2129 h 2317"/>
                <a:gd name="T76" fmla="*/ 0 w 2293"/>
                <a:gd name="T77" fmla="*/ 2317 h 2317"/>
                <a:gd name="T78" fmla="*/ 1288 w 2293"/>
                <a:gd name="T79" fmla="*/ 2129 h 2317"/>
                <a:gd name="T80" fmla="*/ 1110 w 2293"/>
                <a:gd name="T81" fmla="*/ 1410 h 2317"/>
                <a:gd name="T82" fmla="*/ 873 w 2293"/>
                <a:gd name="T83" fmla="*/ 704 h 2317"/>
                <a:gd name="T84" fmla="*/ 1800 w 2293"/>
                <a:gd name="T85" fmla="*/ 695 h 2317"/>
                <a:gd name="T86" fmla="*/ 1943 w 2293"/>
                <a:gd name="T87" fmla="*/ 700 h 2317"/>
                <a:gd name="T88" fmla="*/ 2050 w 2293"/>
                <a:gd name="T89" fmla="*/ 898 h 2317"/>
                <a:gd name="T90" fmla="*/ 2192 w 2293"/>
                <a:gd name="T91" fmla="*/ 867 h 2317"/>
                <a:gd name="T92" fmla="*/ 2042 w 2293"/>
                <a:gd name="T93" fmla="*/ 687 h 2317"/>
                <a:gd name="T94" fmla="*/ 2275 w 2293"/>
                <a:gd name="T95" fmla="*/ 71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3" h="2317">
                  <a:moveTo>
                    <a:pt x="864" y="1462"/>
                  </a:moveTo>
                  <a:cubicBezTo>
                    <a:pt x="869" y="1523"/>
                    <a:pt x="849" y="1581"/>
                    <a:pt x="807" y="1626"/>
                  </a:cubicBezTo>
                  <a:cubicBezTo>
                    <a:pt x="765" y="1671"/>
                    <a:pt x="709" y="1696"/>
                    <a:pt x="647" y="1696"/>
                  </a:cubicBezTo>
                  <a:cubicBezTo>
                    <a:pt x="586" y="1696"/>
                    <a:pt x="529" y="1671"/>
                    <a:pt x="487" y="1626"/>
                  </a:cubicBezTo>
                  <a:cubicBezTo>
                    <a:pt x="446" y="1581"/>
                    <a:pt x="425" y="1523"/>
                    <a:pt x="430" y="1462"/>
                  </a:cubicBezTo>
                  <a:lnTo>
                    <a:pt x="434" y="1410"/>
                  </a:lnTo>
                  <a:lnTo>
                    <a:pt x="483" y="756"/>
                  </a:lnTo>
                  <a:lnTo>
                    <a:pt x="488" y="689"/>
                  </a:lnTo>
                  <a:lnTo>
                    <a:pt x="495" y="606"/>
                  </a:lnTo>
                  <a:cubicBezTo>
                    <a:pt x="497" y="578"/>
                    <a:pt x="507" y="552"/>
                    <a:pt x="522" y="530"/>
                  </a:cubicBezTo>
                  <a:cubicBezTo>
                    <a:pt x="534" y="512"/>
                    <a:pt x="550" y="498"/>
                    <a:pt x="569" y="486"/>
                  </a:cubicBezTo>
                  <a:cubicBezTo>
                    <a:pt x="591" y="473"/>
                    <a:pt x="617" y="465"/>
                    <a:pt x="645" y="465"/>
                  </a:cubicBezTo>
                  <a:cubicBezTo>
                    <a:pt x="645" y="465"/>
                    <a:pt x="646" y="464"/>
                    <a:pt x="647" y="464"/>
                  </a:cubicBezTo>
                  <a:cubicBezTo>
                    <a:pt x="727" y="464"/>
                    <a:pt x="794" y="526"/>
                    <a:pt x="800" y="606"/>
                  </a:cubicBezTo>
                  <a:lnTo>
                    <a:pt x="805" y="681"/>
                  </a:lnTo>
                  <a:lnTo>
                    <a:pt x="809" y="727"/>
                  </a:lnTo>
                  <a:lnTo>
                    <a:pt x="812" y="773"/>
                  </a:lnTo>
                  <a:lnTo>
                    <a:pt x="861" y="1410"/>
                  </a:lnTo>
                  <a:lnTo>
                    <a:pt x="864" y="1462"/>
                  </a:lnTo>
                  <a:close/>
                  <a:moveTo>
                    <a:pt x="647" y="544"/>
                  </a:moveTo>
                  <a:cubicBezTo>
                    <a:pt x="592" y="544"/>
                    <a:pt x="547" y="589"/>
                    <a:pt x="547" y="644"/>
                  </a:cubicBezTo>
                  <a:cubicBezTo>
                    <a:pt x="547" y="700"/>
                    <a:pt x="592" y="745"/>
                    <a:pt x="647" y="745"/>
                  </a:cubicBezTo>
                  <a:cubicBezTo>
                    <a:pt x="703" y="745"/>
                    <a:pt x="748" y="700"/>
                    <a:pt x="748" y="644"/>
                  </a:cubicBezTo>
                  <a:cubicBezTo>
                    <a:pt x="748" y="589"/>
                    <a:pt x="703" y="544"/>
                    <a:pt x="647" y="544"/>
                  </a:cubicBezTo>
                  <a:close/>
                  <a:moveTo>
                    <a:pt x="697" y="1410"/>
                  </a:moveTo>
                  <a:cubicBezTo>
                    <a:pt x="682" y="1402"/>
                    <a:pt x="665" y="1397"/>
                    <a:pt x="647" y="1397"/>
                  </a:cubicBezTo>
                  <a:cubicBezTo>
                    <a:pt x="629" y="1397"/>
                    <a:pt x="612" y="1402"/>
                    <a:pt x="598" y="1410"/>
                  </a:cubicBezTo>
                  <a:cubicBezTo>
                    <a:pt x="567" y="1427"/>
                    <a:pt x="547" y="1460"/>
                    <a:pt x="547" y="1498"/>
                  </a:cubicBezTo>
                  <a:cubicBezTo>
                    <a:pt x="547" y="1553"/>
                    <a:pt x="592" y="1598"/>
                    <a:pt x="647" y="1598"/>
                  </a:cubicBezTo>
                  <a:cubicBezTo>
                    <a:pt x="703" y="1598"/>
                    <a:pt x="748" y="1553"/>
                    <a:pt x="748" y="1498"/>
                  </a:cubicBezTo>
                  <a:cubicBezTo>
                    <a:pt x="748" y="1460"/>
                    <a:pt x="727" y="1427"/>
                    <a:pt x="697" y="1410"/>
                  </a:cubicBezTo>
                  <a:close/>
                  <a:moveTo>
                    <a:pt x="1149" y="149"/>
                  </a:moveTo>
                  <a:cubicBezTo>
                    <a:pt x="1146" y="146"/>
                    <a:pt x="1143" y="144"/>
                    <a:pt x="1139" y="141"/>
                  </a:cubicBezTo>
                  <a:cubicBezTo>
                    <a:pt x="1117" y="127"/>
                    <a:pt x="1087" y="130"/>
                    <a:pt x="1068" y="149"/>
                  </a:cubicBezTo>
                  <a:cubicBezTo>
                    <a:pt x="1045" y="172"/>
                    <a:pt x="1045" y="208"/>
                    <a:pt x="1067" y="231"/>
                  </a:cubicBezTo>
                  <a:cubicBezTo>
                    <a:pt x="1072" y="235"/>
                    <a:pt x="1077" y="238"/>
                    <a:pt x="1082" y="241"/>
                  </a:cubicBezTo>
                  <a:cubicBezTo>
                    <a:pt x="1093" y="247"/>
                    <a:pt x="1105" y="249"/>
                    <a:pt x="1116" y="247"/>
                  </a:cubicBezTo>
                  <a:cubicBezTo>
                    <a:pt x="1128" y="245"/>
                    <a:pt x="1140" y="240"/>
                    <a:pt x="1149" y="231"/>
                  </a:cubicBezTo>
                  <a:cubicBezTo>
                    <a:pt x="1166" y="214"/>
                    <a:pt x="1170" y="189"/>
                    <a:pt x="1162" y="168"/>
                  </a:cubicBezTo>
                  <a:cubicBezTo>
                    <a:pt x="1159" y="161"/>
                    <a:pt x="1155" y="155"/>
                    <a:pt x="1149" y="149"/>
                  </a:cubicBezTo>
                  <a:close/>
                  <a:moveTo>
                    <a:pt x="1131" y="310"/>
                  </a:moveTo>
                  <a:lnTo>
                    <a:pt x="866" y="612"/>
                  </a:lnTo>
                  <a:lnTo>
                    <a:pt x="865" y="601"/>
                  </a:lnTo>
                  <a:cubicBezTo>
                    <a:pt x="858" y="509"/>
                    <a:pt x="794" y="433"/>
                    <a:pt x="710" y="408"/>
                  </a:cubicBezTo>
                  <a:lnTo>
                    <a:pt x="1060" y="105"/>
                  </a:lnTo>
                  <a:cubicBezTo>
                    <a:pt x="1078" y="89"/>
                    <a:pt x="1100" y="82"/>
                    <a:pt x="1122" y="82"/>
                  </a:cubicBezTo>
                  <a:cubicBezTo>
                    <a:pt x="1137" y="82"/>
                    <a:pt x="1153" y="86"/>
                    <a:pt x="1167" y="94"/>
                  </a:cubicBezTo>
                  <a:cubicBezTo>
                    <a:pt x="1175" y="98"/>
                    <a:pt x="1182" y="103"/>
                    <a:pt x="1189" y="110"/>
                  </a:cubicBezTo>
                  <a:cubicBezTo>
                    <a:pt x="1191" y="111"/>
                    <a:pt x="1192" y="113"/>
                    <a:pt x="1193" y="115"/>
                  </a:cubicBezTo>
                  <a:cubicBezTo>
                    <a:pt x="1202" y="125"/>
                    <a:pt x="1208" y="136"/>
                    <a:pt x="1212" y="148"/>
                  </a:cubicBezTo>
                  <a:cubicBezTo>
                    <a:pt x="1221" y="179"/>
                    <a:pt x="1216" y="213"/>
                    <a:pt x="1194" y="239"/>
                  </a:cubicBezTo>
                  <a:lnTo>
                    <a:pt x="1176" y="259"/>
                  </a:lnTo>
                  <a:lnTo>
                    <a:pt x="1154" y="284"/>
                  </a:lnTo>
                  <a:lnTo>
                    <a:pt x="1131" y="310"/>
                  </a:lnTo>
                  <a:close/>
                  <a:moveTo>
                    <a:pt x="1775" y="605"/>
                  </a:moveTo>
                  <a:lnTo>
                    <a:pt x="1234" y="293"/>
                  </a:lnTo>
                  <a:lnTo>
                    <a:pt x="1244" y="282"/>
                  </a:lnTo>
                  <a:cubicBezTo>
                    <a:pt x="1267" y="255"/>
                    <a:pt x="1280" y="221"/>
                    <a:pt x="1282" y="187"/>
                  </a:cubicBezTo>
                  <a:lnTo>
                    <a:pt x="1833" y="505"/>
                  </a:lnTo>
                  <a:lnTo>
                    <a:pt x="1818" y="532"/>
                  </a:lnTo>
                  <a:lnTo>
                    <a:pt x="1785" y="589"/>
                  </a:lnTo>
                  <a:lnTo>
                    <a:pt x="1775" y="605"/>
                  </a:lnTo>
                  <a:close/>
                  <a:moveTo>
                    <a:pt x="2288" y="696"/>
                  </a:moveTo>
                  <a:lnTo>
                    <a:pt x="2221" y="575"/>
                  </a:lnTo>
                  <a:lnTo>
                    <a:pt x="2128" y="526"/>
                  </a:lnTo>
                  <a:lnTo>
                    <a:pt x="1997" y="598"/>
                  </a:lnTo>
                  <a:lnTo>
                    <a:pt x="1889" y="541"/>
                  </a:lnTo>
                  <a:lnTo>
                    <a:pt x="1923" y="481"/>
                  </a:lnTo>
                  <a:lnTo>
                    <a:pt x="1263" y="100"/>
                  </a:lnTo>
                  <a:cubicBezTo>
                    <a:pt x="1256" y="87"/>
                    <a:pt x="1247" y="74"/>
                    <a:pt x="1236" y="63"/>
                  </a:cubicBezTo>
                  <a:cubicBezTo>
                    <a:pt x="1177" y="4"/>
                    <a:pt x="1081" y="0"/>
                    <a:pt x="1017" y="55"/>
                  </a:cubicBezTo>
                  <a:lnTo>
                    <a:pt x="617" y="401"/>
                  </a:lnTo>
                  <a:cubicBezTo>
                    <a:pt x="517" y="415"/>
                    <a:pt x="437" y="497"/>
                    <a:pt x="429" y="601"/>
                  </a:cubicBezTo>
                  <a:lnTo>
                    <a:pt x="368" y="1410"/>
                  </a:lnTo>
                  <a:lnTo>
                    <a:pt x="191" y="1410"/>
                  </a:lnTo>
                  <a:lnTo>
                    <a:pt x="191" y="2129"/>
                  </a:lnTo>
                  <a:lnTo>
                    <a:pt x="0" y="2129"/>
                  </a:lnTo>
                  <a:lnTo>
                    <a:pt x="0" y="2317"/>
                  </a:lnTo>
                  <a:lnTo>
                    <a:pt x="1288" y="2317"/>
                  </a:lnTo>
                  <a:lnTo>
                    <a:pt x="1288" y="2129"/>
                  </a:lnTo>
                  <a:lnTo>
                    <a:pt x="1110" y="2129"/>
                  </a:lnTo>
                  <a:lnTo>
                    <a:pt x="1110" y="1410"/>
                  </a:lnTo>
                  <a:lnTo>
                    <a:pt x="927" y="1410"/>
                  </a:lnTo>
                  <a:lnTo>
                    <a:pt x="873" y="704"/>
                  </a:lnTo>
                  <a:lnTo>
                    <a:pt x="1190" y="343"/>
                  </a:lnTo>
                  <a:lnTo>
                    <a:pt x="1800" y="695"/>
                  </a:lnTo>
                  <a:lnTo>
                    <a:pt x="1831" y="641"/>
                  </a:lnTo>
                  <a:lnTo>
                    <a:pt x="1943" y="700"/>
                  </a:lnTo>
                  <a:lnTo>
                    <a:pt x="1957" y="849"/>
                  </a:lnTo>
                  <a:lnTo>
                    <a:pt x="2050" y="898"/>
                  </a:lnTo>
                  <a:lnTo>
                    <a:pt x="2188" y="885"/>
                  </a:lnTo>
                  <a:cubicBezTo>
                    <a:pt x="2198" y="885"/>
                    <a:pt x="2201" y="871"/>
                    <a:pt x="2192" y="867"/>
                  </a:cubicBezTo>
                  <a:lnTo>
                    <a:pt x="2047" y="790"/>
                  </a:lnTo>
                  <a:lnTo>
                    <a:pt x="2042" y="687"/>
                  </a:lnTo>
                  <a:lnTo>
                    <a:pt x="2130" y="633"/>
                  </a:lnTo>
                  <a:lnTo>
                    <a:pt x="2275" y="710"/>
                  </a:lnTo>
                  <a:cubicBezTo>
                    <a:pt x="2284" y="714"/>
                    <a:pt x="2293" y="705"/>
                    <a:pt x="2288" y="6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sp>
        <p:nvSpPr>
          <p:cNvPr id="49" name="Freeform 30">
            <a:extLst>
              <a:ext uri="{FF2B5EF4-FFF2-40B4-BE49-F238E27FC236}">
                <a16:creationId xmlns:a16="http://schemas.microsoft.com/office/drawing/2014/main" id="{F210A37D-3A48-4EE3-8720-87F0123A0EE2}"/>
              </a:ext>
            </a:extLst>
          </p:cNvPr>
          <p:cNvSpPr>
            <a:spLocks noEditPoints="1"/>
          </p:cNvSpPr>
          <p:nvPr/>
        </p:nvSpPr>
        <p:spPr bwMode="auto">
          <a:xfrm>
            <a:off x="991953" y="1177164"/>
            <a:ext cx="778664" cy="780360"/>
          </a:xfrm>
          <a:custGeom>
            <a:avLst/>
            <a:gdLst>
              <a:gd name="T0" fmla="*/ 658 w 2010"/>
              <a:gd name="T1" fmla="*/ 2010 h 2010"/>
              <a:gd name="T2" fmla="*/ 819 w 2010"/>
              <a:gd name="T3" fmla="*/ 1722 h 2010"/>
              <a:gd name="T4" fmla="*/ 924 w 2010"/>
              <a:gd name="T5" fmla="*/ 2010 h 2010"/>
              <a:gd name="T6" fmla="*/ 1086 w 2010"/>
              <a:gd name="T7" fmla="*/ 1722 h 2010"/>
              <a:gd name="T8" fmla="*/ 1191 w 2010"/>
              <a:gd name="T9" fmla="*/ 2010 h 2010"/>
              <a:gd name="T10" fmla="*/ 1353 w 2010"/>
              <a:gd name="T11" fmla="*/ 1722 h 2010"/>
              <a:gd name="T12" fmla="*/ 1458 w 2010"/>
              <a:gd name="T13" fmla="*/ 2010 h 2010"/>
              <a:gd name="T14" fmla="*/ 1722 w 2010"/>
              <a:gd name="T15" fmla="*/ 1722 h 2010"/>
              <a:gd name="T16" fmla="*/ 2010 w 2010"/>
              <a:gd name="T17" fmla="*/ 1458 h 2010"/>
              <a:gd name="T18" fmla="*/ 1722 w 2010"/>
              <a:gd name="T19" fmla="*/ 1353 h 2010"/>
              <a:gd name="T20" fmla="*/ 2010 w 2010"/>
              <a:gd name="T21" fmla="*/ 1191 h 2010"/>
              <a:gd name="T22" fmla="*/ 1722 w 2010"/>
              <a:gd name="T23" fmla="*/ 1086 h 2010"/>
              <a:gd name="T24" fmla="*/ 2010 w 2010"/>
              <a:gd name="T25" fmla="*/ 924 h 2010"/>
              <a:gd name="T26" fmla="*/ 1722 w 2010"/>
              <a:gd name="T27" fmla="*/ 819 h 2010"/>
              <a:gd name="T28" fmla="*/ 2010 w 2010"/>
              <a:gd name="T29" fmla="*/ 658 h 2010"/>
              <a:gd name="T30" fmla="*/ 1722 w 2010"/>
              <a:gd name="T31" fmla="*/ 553 h 2010"/>
              <a:gd name="T32" fmla="*/ 1458 w 2010"/>
              <a:gd name="T33" fmla="*/ 289 h 2010"/>
              <a:gd name="T34" fmla="*/ 1353 w 2010"/>
              <a:gd name="T35" fmla="*/ 0 h 2010"/>
              <a:gd name="T36" fmla="*/ 1191 w 2010"/>
              <a:gd name="T37" fmla="*/ 289 h 2010"/>
              <a:gd name="T38" fmla="*/ 1086 w 2010"/>
              <a:gd name="T39" fmla="*/ 0 h 2010"/>
              <a:gd name="T40" fmla="*/ 924 w 2010"/>
              <a:gd name="T41" fmla="*/ 289 h 2010"/>
              <a:gd name="T42" fmla="*/ 819 w 2010"/>
              <a:gd name="T43" fmla="*/ 0 h 2010"/>
              <a:gd name="T44" fmla="*/ 658 w 2010"/>
              <a:gd name="T45" fmla="*/ 289 h 2010"/>
              <a:gd name="T46" fmla="*/ 553 w 2010"/>
              <a:gd name="T47" fmla="*/ 0 h 2010"/>
              <a:gd name="T48" fmla="*/ 288 w 2010"/>
              <a:gd name="T49" fmla="*/ 289 h 2010"/>
              <a:gd name="T50" fmla="*/ 0 w 2010"/>
              <a:gd name="T51" fmla="*/ 553 h 2010"/>
              <a:gd name="T52" fmla="*/ 288 w 2010"/>
              <a:gd name="T53" fmla="*/ 658 h 2010"/>
              <a:gd name="T54" fmla="*/ 0 w 2010"/>
              <a:gd name="T55" fmla="*/ 819 h 2010"/>
              <a:gd name="T56" fmla="*/ 288 w 2010"/>
              <a:gd name="T57" fmla="*/ 924 h 2010"/>
              <a:gd name="T58" fmla="*/ 0 w 2010"/>
              <a:gd name="T59" fmla="*/ 1086 h 2010"/>
              <a:gd name="T60" fmla="*/ 288 w 2010"/>
              <a:gd name="T61" fmla="*/ 1191 h 2010"/>
              <a:gd name="T62" fmla="*/ 0 w 2010"/>
              <a:gd name="T63" fmla="*/ 1353 h 2010"/>
              <a:gd name="T64" fmla="*/ 288 w 2010"/>
              <a:gd name="T65" fmla="*/ 1458 h 2010"/>
              <a:gd name="T66" fmla="*/ 553 w 2010"/>
              <a:gd name="T67" fmla="*/ 1722 h 2010"/>
              <a:gd name="T68" fmla="*/ 620 w 2010"/>
              <a:gd name="T69" fmla="*/ 622 h 2010"/>
              <a:gd name="T70" fmla="*/ 1408 w 2010"/>
              <a:gd name="T71" fmla="*/ 1363 h 2010"/>
              <a:gd name="T72" fmla="*/ 620 w 2010"/>
              <a:gd name="T73" fmla="*/ 622 h 2010"/>
              <a:gd name="T74" fmla="*/ 1604 w 2010"/>
              <a:gd name="T75" fmla="*/ 410 h 2010"/>
              <a:gd name="T76" fmla="*/ 403 w 2010"/>
              <a:gd name="T77" fmla="*/ 1588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10" h="2010">
                <a:moveTo>
                  <a:pt x="553" y="2010"/>
                </a:moveTo>
                <a:lnTo>
                  <a:pt x="658" y="2010"/>
                </a:lnTo>
                <a:lnTo>
                  <a:pt x="658" y="1722"/>
                </a:lnTo>
                <a:lnTo>
                  <a:pt x="819" y="1722"/>
                </a:lnTo>
                <a:lnTo>
                  <a:pt x="819" y="2010"/>
                </a:lnTo>
                <a:lnTo>
                  <a:pt x="924" y="2010"/>
                </a:lnTo>
                <a:lnTo>
                  <a:pt x="924" y="1722"/>
                </a:lnTo>
                <a:lnTo>
                  <a:pt x="1086" y="1722"/>
                </a:lnTo>
                <a:lnTo>
                  <a:pt x="1086" y="2010"/>
                </a:lnTo>
                <a:lnTo>
                  <a:pt x="1191" y="2010"/>
                </a:lnTo>
                <a:lnTo>
                  <a:pt x="1191" y="1722"/>
                </a:lnTo>
                <a:lnTo>
                  <a:pt x="1353" y="1722"/>
                </a:lnTo>
                <a:lnTo>
                  <a:pt x="1353" y="2010"/>
                </a:lnTo>
                <a:lnTo>
                  <a:pt x="1458" y="2010"/>
                </a:lnTo>
                <a:lnTo>
                  <a:pt x="1458" y="1722"/>
                </a:lnTo>
                <a:lnTo>
                  <a:pt x="1722" y="1722"/>
                </a:lnTo>
                <a:lnTo>
                  <a:pt x="1722" y="1458"/>
                </a:lnTo>
                <a:lnTo>
                  <a:pt x="2010" y="1458"/>
                </a:lnTo>
                <a:lnTo>
                  <a:pt x="2010" y="1353"/>
                </a:lnTo>
                <a:lnTo>
                  <a:pt x="1722" y="1353"/>
                </a:lnTo>
                <a:lnTo>
                  <a:pt x="1722" y="1191"/>
                </a:lnTo>
                <a:lnTo>
                  <a:pt x="2010" y="1191"/>
                </a:lnTo>
                <a:lnTo>
                  <a:pt x="2010" y="1086"/>
                </a:lnTo>
                <a:lnTo>
                  <a:pt x="1722" y="1086"/>
                </a:lnTo>
                <a:lnTo>
                  <a:pt x="1722" y="924"/>
                </a:lnTo>
                <a:lnTo>
                  <a:pt x="2010" y="924"/>
                </a:lnTo>
                <a:lnTo>
                  <a:pt x="2010" y="819"/>
                </a:lnTo>
                <a:lnTo>
                  <a:pt x="1722" y="819"/>
                </a:lnTo>
                <a:lnTo>
                  <a:pt x="1722" y="658"/>
                </a:lnTo>
                <a:lnTo>
                  <a:pt x="2010" y="658"/>
                </a:lnTo>
                <a:lnTo>
                  <a:pt x="2010" y="553"/>
                </a:lnTo>
                <a:lnTo>
                  <a:pt x="1722" y="553"/>
                </a:lnTo>
                <a:lnTo>
                  <a:pt x="1722" y="289"/>
                </a:lnTo>
                <a:lnTo>
                  <a:pt x="1458" y="289"/>
                </a:lnTo>
                <a:lnTo>
                  <a:pt x="1458" y="0"/>
                </a:lnTo>
                <a:lnTo>
                  <a:pt x="1353" y="0"/>
                </a:lnTo>
                <a:lnTo>
                  <a:pt x="1353" y="289"/>
                </a:lnTo>
                <a:lnTo>
                  <a:pt x="1191" y="289"/>
                </a:lnTo>
                <a:lnTo>
                  <a:pt x="1191" y="0"/>
                </a:lnTo>
                <a:lnTo>
                  <a:pt x="1086" y="0"/>
                </a:lnTo>
                <a:lnTo>
                  <a:pt x="1086" y="289"/>
                </a:lnTo>
                <a:lnTo>
                  <a:pt x="924" y="289"/>
                </a:lnTo>
                <a:lnTo>
                  <a:pt x="924" y="0"/>
                </a:lnTo>
                <a:lnTo>
                  <a:pt x="819" y="0"/>
                </a:lnTo>
                <a:lnTo>
                  <a:pt x="819" y="289"/>
                </a:lnTo>
                <a:lnTo>
                  <a:pt x="658" y="289"/>
                </a:lnTo>
                <a:lnTo>
                  <a:pt x="658" y="0"/>
                </a:lnTo>
                <a:lnTo>
                  <a:pt x="553" y="0"/>
                </a:lnTo>
                <a:lnTo>
                  <a:pt x="553" y="289"/>
                </a:lnTo>
                <a:lnTo>
                  <a:pt x="288" y="289"/>
                </a:lnTo>
                <a:lnTo>
                  <a:pt x="288" y="553"/>
                </a:lnTo>
                <a:lnTo>
                  <a:pt x="0" y="553"/>
                </a:lnTo>
                <a:lnTo>
                  <a:pt x="0" y="658"/>
                </a:lnTo>
                <a:lnTo>
                  <a:pt x="288" y="658"/>
                </a:lnTo>
                <a:lnTo>
                  <a:pt x="288" y="819"/>
                </a:lnTo>
                <a:lnTo>
                  <a:pt x="0" y="819"/>
                </a:lnTo>
                <a:lnTo>
                  <a:pt x="0" y="924"/>
                </a:lnTo>
                <a:lnTo>
                  <a:pt x="288" y="924"/>
                </a:lnTo>
                <a:lnTo>
                  <a:pt x="288" y="1086"/>
                </a:lnTo>
                <a:lnTo>
                  <a:pt x="0" y="1086"/>
                </a:lnTo>
                <a:lnTo>
                  <a:pt x="0" y="1191"/>
                </a:lnTo>
                <a:lnTo>
                  <a:pt x="288" y="1191"/>
                </a:lnTo>
                <a:lnTo>
                  <a:pt x="288" y="1353"/>
                </a:lnTo>
                <a:lnTo>
                  <a:pt x="0" y="1353"/>
                </a:lnTo>
                <a:lnTo>
                  <a:pt x="0" y="1458"/>
                </a:lnTo>
                <a:lnTo>
                  <a:pt x="288" y="1458"/>
                </a:lnTo>
                <a:lnTo>
                  <a:pt x="288" y="1722"/>
                </a:lnTo>
                <a:lnTo>
                  <a:pt x="553" y="1722"/>
                </a:lnTo>
                <a:lnTo>
                  <a:pt x="553" y="2010"/>
                </a:lnTo>
                <a:close/>
                <a:moveTo>
                  <a:pt x="620" y="622"/>
                </a:moveTo>
                <a:lnTo>
                  <a:pt x="1408" y="622"/>
                </a:lnTo>
                <a:lnTo>
                  <a:pt x="1408" y="1363"/>
                </a:lnTo>
                <a:lnTo>
                  <a:pt x="620" y="1363"/>
                </a:lnTo>
                <a:lnTo>
                  <a:pt x="620" y="622"/>
                </a:lnTo>
                <a:close/>
                <a:moveTo>
                  <a:pt x="403" y="410"/>
                </a:moveTo>
                <a:lnTo>
                  <a:pt x="1604" y="410"/>
                </a:lnTo>
                <a:lnTo>
                  <a:pt x="1604" y="1588"/>
                </a:lnTo>
                <a:lnTo>
                  <a:pt x="403" y="1588"/>
                </a:lnTo>
                <a:lnTo>
                  <a:pt x="403" y="410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1977028756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Прямоугольник: скругленные углы 1131">
            <a:extLst>
              <a:ext uri="{FF2B5EF4-FFF2-40B4-BE49-F238E27FC236}">
                <a16:creationId xmlns:a16="http://schemas.microsoft.com/office/drawing/2014/main" id="{2A57803A-7C74-463A-A19F-DC7D76B25F35}"/>
              </a:ext>
            </a:extLst>
          </p:cNvPr>
          <p:cNvSpPr/>
          <p:nvPr/>
        </p:nvSpPr>
        <p:spPr bwMode="auto">
          <a:xfrm>
            <a:off x="5423095" y="2463887"/>
            <a:ext cx="3549695" cy="1912234"/>
          </a:xfrm>
          <a:prstGeom prst="roundRect">
            <a:avLst>
              <a:gd name="adj" fmla="val 6706"/>
            </a:avLst>
          </a:prstGeom>
          <a:solidFill>
            <a:schemeClr val="bg1"/>
          </a:solidFill>
          <a:ln w="19050" cap="flat" cmpd="sng" algn="ctr">
            <a:solidFill>
              <a:srgbClr val="003C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ru-RU" sz="1200" dirty="0">
                <a:solidFill>
                  <a:srgbClr val="003CA0"/>
                </a:solidFill>
              </a:rPr>
              <a:t>Собственники энергообъектов</a:t>
            </a:r>
          </a:p>
        </p:txBody>
      </p:sp>
      <p:sp>
        <p:nvSpPr>
          <p:cNvPr id="1133" name="Прямоугольник: скругленные углы 1132">
            <a:extLst>
              <a:ext uri="{FF2B5EF4-FFF2-40B4-BE49-F238E27FC236}">
                <a16:creationId xmlns:a16="http://schemas.microsoft.com/office/drawing/2014/main" id="{4F2F7E3F-4E08-4A34-BE0F-6607DB80563A}"/>
              </a:ext>
            </a:extLst>
          </p:cNvPr>
          <p:cNvSpPr/>
          <p:nvPr/>
        </p:nvSpPr>
        <p:spPr bwMode="auto">
          <a:xfrm>
            <a:off x="5412911" y="1034874"/>
            <a:ext cx="3562814" cy="1049612"/>
          </a:xfrm>
          <a:prstGeom prst="roundRect">
            <a:avLst>
              <a:gd name="adj" fmla="val 11584"/>
            </a:avLst>
          </a:prstGeom>
          <a:solidFill>
            <a:schemeClr val="bg1"/>
          </a:solidFill>
          <a:ln w="19050" cap="flat" cmpd="sng" algn="ctr">
            <a:solidFill>
              <a:srgbClr val="003C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200" dirty="0">
                <a:solidFill>
                  <a:srgbClr val="003CA0"/>
                </a:solidFill>
              </a:rPr>
              <a:t>АО «СО ЕЭС»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09DE9-9C97-41B0-94C8-81D4FC19F77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«</a:t>
            </a:r>
            <a:r>
              <a:rPr lang="ru-RU" dirty="0" err="1"/>
              <a:t>Доинтеграционный</a:t>
            </a:r>
            <a:r>
              <a:rPr lang="ru-RU" dirty="0"/>
              <a:t>» период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44AB2C-53B9-4E67-89A6-374374EBEF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7DE0B-CB1B-4D58-9D28-A9ECF3BF8C10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FFF9CD-E7E5-44AB-A55A-B0DBFD86D1F2}"/>
              </a:ext>
            </a:extLst>
          </p:cNvPr>
          <p:cNvSpPr/>
          <p:nvPr/>
        </p:nvSpPr>
        <p:spPr>
          <a:xfrm>
            <a:off x="341087" y="1089293"/>
            <a:ext cx="48041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Bef>
                <a:spcPts val="0"/>
              </a:spcBef>
              <a:spcAft>
                <a:spcPts val="180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0" dirty="0">
                <a:latin typeface="+mn-lt"/>
              </a:rPr>
              <a:t>Выполнение информационного обмена путем направления текстовых файлов и табличных форм</a:t>
            </a:r>
          </a:p>
          <a:p>
            <a:pPr marL="214313" indent="-214313" algn="just">
              <a:spcBef>
                <a:spcPts val="0"/>
              </a:spcBef>
              <a:spcAft>
                <a:spcPts val="180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0" dirty="0">
                <a:latin typeface="+mn-lt"/>
              </a:rPr>
              <a:t>Разработка большого количества информационных систем, несовместимых друг с другом</a:t>
            </a:r>
          </a:p>
          <a:p>
            <a:pPr marL="214313" indent="-214313" algn="just">
              <a:spcBef>
                <a:spcPts val="0"/>
              </a:spcBef>
              <a:spcAft>
                <a:spcPts val="180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0" dirty="0">
                <a:latin typeface="+mn-lt"/>
              </a:rPr>
              <a:t>Рост сложности информационных систем и их интеграции и, как следствие, сроков и стоимости внедрения</a:t>
            </a:r>
          </a:p>
          <a:p>
            <a:pPr marL="214313" indent="-214313" algn="just">
              <a:spcBef>
                <a:spcPts val="0"/>
              </a:spcBef>
              <a:spcAft>
                <a:spcPts val="180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0" dirty="0">
                <a:latin typeface="+mn-lt"/>
              </a:rPr>
              <a:t>Разновременность обновления и разнородность информации</a:t>
            </a:r>
          </a:p>
          <a:p>
            <a:pPr marL="214313" indent="-214313" algn="just">
              <a:spcBef>
                <a:spcPts val="0"/>
              </a:spcBef>
              <a:spcAft>
                <a:spcPts val="180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0" dirty="0">
                <a:latin typeface="+mn-lt"/>
              </a:rPr>
              <a:t>Отсутствие одной точки появления информации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F29CE3-92B6-4654-8585-622CB04288B4}"/>
              </a:ext>
            </a:extLst>
          </p:cNvPr>
          <p:cNvSpPr/>
          <p:nvPr/>
        </p:nvSpPr>
        <p:spPr>
          <a:xfrm>
            <a:off x="224971" y="4466582"/>
            <a:ext cx="87507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SzPct val="120000"/>
            </a:pPr>
            <a:r>
              <a:rPr lang="ru-RU" sz="1500" kern="0" dirty="0">
                <a:solidFill>
                  <a:srgbClr val="FF0000"/>
                </a:solidFill>
              </a:rPr>
              <a:t>Отсутствует логическое единство данных между системами собственников энергообъектов, инфраструктурных организаций, ФОИВ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FF2D033-3CBE-4031-B667-4D8C61110E30}"/>
              </a:ext>
            </a:extLst>
          </p:cNvPr>
          <p:cNvGrpSpPr/>
          <p:nvPr/>
        </p:nvGrpSpPr>
        <p:grpSpPr>
          <a:xfrm>
            <a:off x="6668374" y="3517655"/>
            <a:ext cx="447168" cy="447676"/>
            <a:chOff x="360363" y="814388"/>
            <a:chExt cx="2794000" cy="27971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DDDB812-491E-4B78-B13B-17292AA3C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1400175"/>
              <a:ext cx="1181100" cy="1520825"/>
            </a:xfrm>
            <a:custGeom>
              <a:avLst/>
              <a:gdLst>
                <a:gd name="T0" fmla="*/ 2538 w 3276"/>
                <a:gd name="T1" fmla="*/ 0 h 4214"/>
                <a:gd name="T2" fmla="*/ 738 w 3276"/>
                <a:gd name="T3" fmla="*/ 0 h 4214"/>
                <a:gd name="T4" fmla="*/ 0 w 3276"/>
                <a:gd name="T5" fmla="*/ 3431 h 4214"/>
                <a:gd name="T6" fmla="*/ 1638 w 3276"/>
                <a:gd name="T7" fmla="*/ 4214 h 4214"/>
                <a:gd name="T8" fmla="*/ 3276 w 3276"/>
                <a:gd name="T9" fmla="*/ 3431 h 4214"/>
                <a:gd name="T10" fmla="*/ 2538 w 3276"/>
                <a:gd name="T11" fmla="*/ 0 h 4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6" h="4214">
                  <a:moveTo>
                    <a:pt x="2538" y="0"/>
                  </a:moveTo>
                  <a:lnTo>
                    <a:pt x="738" y="0"/>
                  </a:lnTo>
                  <a:cubicBezTo>
                    <a:pt x="738" y="2528"/>
                    <a:pt x="0" y="3358"/>
                    <a:pt x="0" y="3431"/>
                  </a:cubicBezTo>
                  <a:cubicBezTo>
                    <a:pt x="0" y="3797"/>
                    <a:pt x="733" y="4214"/>
                    <a:pt x="1638" y="4214"/>
                  </a:cubicBezTo>
                  <a:cubicBezTo>
                    <a:pt x="2543" y="4214"/>
                    <a:pt x="3276" y="3797"/>
                    <a:pt x="3276" y="3431"/>
                  </a:cubicBezTo>
                  <a:cubicBezTo>
                    <a:pt x="3276" y="3358"/>
                    <a:pt x="2538" y="2528"/>
                    <a:pt x="2538" y="0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CFB019-8B41-4A90-963D-76389DB8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775" y="1435100"/>
              <a:ext cx="1108075" cy="1449388"/>
            </a:xfrm>
            <a:custGeom>
              <a:avLst/>
              <a:gdLst>
                <a:gd name="T0" fmla="*/ 1537 w 3074"/>
                <a:gd name="T1" fmla="*/ 4014 h 4014"/>
                <a:gd name="T2" fmla="*/ 0 w 3074"/>
                <a:gd name="T3" fmla="*/ 3347 h 4014"/>
                <a:gd name="T4" fmla="*/ 28 w 3074"/>
                <a:gd name="T5" fmla="*/ 3299 h 4014"/>
                <a:gd name="T6" fmla="*/ 737 w 3074"/>
                <a:gd name="T7" fmla="*/ 0 h 4014"/>
                <a:gd name="T8" fmla="*/ 2338 w 3074"/>
                <a:gd name="T9" fmla="*/ 0 h 4014"/>
                <a:gd name="T10" fmla="*/ 3046 w 3074"/>
                <a:gd name="T11" fmla="*/ 3299 h 4014"/>
                <a:gd name="T12" fmla="*/ 3074 w 3074"/>
                <a:gd name="T13" fmla="*/ 3347 h 4014"/>
                <a:gd name="T14" fmla="*/ 1537 w 3074"/>
                <a:gd name="T15" fmla="*/ 4014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4" h="4014">
                  <a:moveTo>
                    <a:pt x="1537" y="4014"/>
                  </a:moveTo>
                  <a:cubicBezTo>
                    <a:pt x="662" y="4014"/>
                    <a:pt x="24" y="3622"/>
                    <a:pt x="0" y="3347"/>
                  </a:cubicBezTo>
                  <a:cubicBezTo>
                    <a:pt x="6" y="3335"/>
                    <a:pt x="18" y="3316"/>
                    <a:pt x="28" y="3299"/>
                  </a:cubicBezTo>
                  <a:cubicBezTo>
                    <a:pt x="487" y="2513"/>
                    <a:pt x="726" y="1404"/>
                    <a:pt x="737" y="0"/>
                  </a:cubicBezTo>
                  <a:lnTo>
                    <a:pt x="2338" y="0"/>
                  </a:lnTo>
                  <a:cubicBezTo>
                    <a:pt x="2348" y="1404"/>
                    <a:pt x="2587" y="2513"/>
                    <a:pt x="3046" y="3299"/>
                  </a:cubicBezTo>
                  <a:cubicBezTo>
                    <a:pt x="3057" y="3316"/>
                    <a:pt x="3068" y="3335"/>
                    <a:pt x="3074" y="3347"/>
                  </a:cubicBezTo>
                  <a:cubicBezTo>
                    <a:pt x="3050" y="3622"/>
                    <a:pt x="2412" y="4014"/>
                    <a:pt x="1537" y="401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2FF1ECF7-9C41-4701-9DD6-AA8342417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1289050"/>
              <a:ext cx="649288" cy="220663"/>
            </a:xfrm>
            <a:prstGeom prst="ellipse">
              <a:avLst/>
            </a:pr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E35CFE4E-CA9B-4035-8678-89A752EBB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1320800"/>
              <a:ext cx="587375" cy="157163"/>
            </a:xfrm>
            <a:prstGeom prst="ellipse">
              <a:avLst/>
            </a:pr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090F10B-7386-4B28-8AA4-C93E5A078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1725613"/>
              <a:ext cx="623888" cy="147638"/>
            </a:xfrm>
            <a:custGeom>
              <a:avLst/>
              <a:gdLst>
                <a:gd name="T0" fmla="*/ 1732 w 1732"/>
                <a:gd name="T1" fmla="*/ 192 h 411"/>
                <a:gd name="T2" fmla="*/ 1715 w 1732"/>
                <a:gd name="T3" fmla="*/ 0 h 411"/>
                <a:gd name="T4" fmla="*/ 866 w 1732"/>
                <a:gd name="T5" fmla="*/ 187 h 411"/>
                <a:gd name="T6" fmla="*/ 17 w 1732"/>
                <a:gd name="T7" fmla="*/ 0 h 411"/>
                <a:gd name="T8" fmla="*/ 0 w 1732"/>
                <a:gd name="T9" fmla="*/ 192 h 411"/>
                <a:gd name="T10" fmla="*/ 866 w 1732"/>
                <a:gd name="T11" fmla="*/ 411 h 411"/>
                <a:gd name="T12" fmla="*/ 1732 w 1732"/>
                <a:gd name="T13" fmla="*/ 19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2" h="411">
                  <a:moveTo>
                    <a:pt x="1732" y="192"/>
                  </a:moveTo>
                  <a:cubicBezTo>
                    <a:pt x="1726" y="129"/>
                    <a:pt x="1720" y="65"/>
                    <a:pt x="1715" y="0"/>
                  </a:cubicBezTo>
                  <a:cubicBezTo>
                    <a:pt x="1555" y="111"/>
                    <a:pt x="1235" y="187"/>
                    <a:pt x="866" y="187"/>
                  </a:cubicBezTo>
                  <a:cubicBezTo>
                    <a:pt x="497" y="187"/>
                    <a:pt x="177" y="111"/>
                    <a:pt x="17" y="0"/>
                  </a:cubicBezTo>
                  <a:cubicBezTo>
                    <a:pt x="12" y="65"/>
                    <a:pt x="6" y="129"/>
                    <a:pt x="0" y="192"/>
                  </a:cubicBezTo>
                  <a:cubicBezTo>
                    <a:pt x="153" y="322"/>
                    <a:pt x="483" y="411"/>
                    <a:pt x="866" y="411"/>
                  </a:cubicBezTo>
                  <a:cubicBezTo>
                    <a:pt x="1250" y="411"/>
                    <a:pt x="1580" y="322"/>
                    <a:pt x="1732" y="192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73B4B61-B8E1-495F-8F1A-0FF9284A7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675" y="847725"/>
              <a:ext cx="265113" cy="1585913"/>
            </a:xfrm>
            <a:custGeom>
              <a:avLst/>
              <a:gdLst>
                <a:gd name="T0" fmla="*/ 585 w 734"/>
                <a:gd name="T1" fmla="*/ 0 h 4390"/>
                <a:gd name="T2" fmla="*/ 367 w 734"/>
                <a:gd name="T3" fmla="*/ 94 h 4390"/>
                <a:gd name="T4" fmla="*/ 148 w 734"/>
                <a:gd name="T5" fmla="*/ 0 h 4390"/>
                <a:gd name="T6" fmla="*/ 0 w 734"/>
                <a:gd name="T7" fmla="*/ 4155 h 4390"/>
                <a:gd name="T8" fmla="*/ 367 w 734"/>
                <a:gd name="T9" fmla="*/ 4390 h 4390"/>
                <a:gd name="T10" fmla="*/ 734 w 734"/>
                <a:gd name="T11" fmla="*/ 4155 h 4390"/>
                <a:gd name="T12" fmla="*/ 585 w 734"/>
                <a:gd name="T13" fmla="*/ 0 h 4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4" h="4390">
                  <a:moveTo>
                    <a:pt x="585" y="0"/>
                  </a:moveTo>
                  <a:cubicBezTo>
                    <a:pt x="585" y="52"/>
                    <a:pt x="487" y="94"/>
                    <a:pt x="367" y="94"/>
                  </a:cubicBezTo>
                  <a:cubicBezTo>
                    <a:pt x="246" y="94"/>
                    <a:pt x="148" y="52"/>
                    <a:pt x="148" y="0"/>
                  </a:cubicBezTo>
                  <a:lnTo>
                    <a:pt x="0" y="4155"/>
                  </a:lnTo>
                  <a:cubicBezTo>
                    <a:pt x="0" y="4285"/>
                    <a:pt x="164" y="4390"/>
                    <a:pt x="367" y="4390"/>
                  </a:cubicBezTo>
                  <a:cubicBezTo>
                    <a:pt x="569" y="4390"/>
                    <a:pt x="734" y="4285"/>
                    <a:pt x="734" y="4155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4094FA-81EA-44E5-8DCF-C80797474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814388"/>
              <a:ext cx="157163" cy="33338"/>
            </a:xfrm>
            <a:custGeom>
              <a:avLst/>
              <a:gdLst>
                <a:gd name="T0" fmla="*/ 219 w 437"/>
                <a:gd name="T1" fmla="*/ 0 h 94"/>
                <a:gd name="T2" fmla="*/ 0 w 437"/>
                <a:gd name="T3" fmla="*/ 94 h 94"/>
                <a:gd name="T4" fmla="*/ 437 w 437"/>
                <a:gd name="T5" fmla="*/ 94 h 94"/>
                <a:gd name="T6" fmla="*/ 219 w 43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94">
                  <a:moveTo>
                    <a:pt x="219" y="0"/>
                  </a:moveTo>
                  <a:cubicBezTo>
                    <a:pt x="98" y="0"/>
                    <a:pt x="0" y="42"/>
                    <a:pt x="0" y="94"/>
                  </a:cubicBezTo>
                  <a:lnTo>
                    <a:pt x="437" y="94"/>
                  </a:lnTo>
                  <a:cubicBezTo>
                    <a:pt x="437" y="42"/>
                    <a:pt x="339" y="0"/>
                    <a:pt x="219" y="0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BE1C344-85D8-42B2-8291-CCB0F7121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814388"/>
              <a:ext cx="157163" cy="33338"/>
            </a:xfrm>
            <a:custGeom>
              <a:avLst/>
              <a:gdLst>
                <a:gd name="T0" fmla="*/ 219 w 437"/>
                <a:gd name="T1" fmla="*/ 0 h 94"/>
                <a:gd name="T2" fmla="*/ 0 w 437"/>
                <a:gd name="T3" fmla="*/ 94 h 94"/>
                <a:gd name="T4" fmla="*/ 437 w 437"/>
                <a:gd name="T5" fmla="*/ 94 h 94"/>
                <a:gd name="T6" fmla="*/ 219 w 43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94">
                  <a:moveTo>
                    <a:pt x="219" y="0"/>
                  </a:moveTo>
                  <a:cubicBezTo>
                    <a:pt x="98" y="0"/>
                    <a:pt x="0" y="42"/>
                    <a:pt x="0" y="94"/>
                  </a:cubicBezTo>
                  <a:lnTo>
                    <a:pt x="437" y="94"/>
                  </a:lnTo>
                  <a:cubicBezTo>
                    <a:pt x="437" y="42"/>
                    <a:pt x="339" y="0"/>
                    <a:pt x="219" y="0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AF936A5-3211-42B7-AB48-A3A0DACCD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847725"/>
              <a:ext cx="157163" cy="33338"/>
            </a:xfrm>
            <a:custGeom>
              <a:avLst/>
              <a:gdLst>
                <a:gd name="T0" fmla="*/ 219 w 437"/>
                <a:gd name="T1" fmla="*/ 94 h 94"/>
                <a:gd name="T2" fmla="*/ 437 w 437"/>
                <a:gd name="T3" fmla="*/ 0 h 94"/>
                <a:gd name="T4" fmla="*/ 0 w 437"/>
                <a:gd name="T5" fmla="*/ 0 h 94"/>
                <a:gd name="T6" fmla="*/ 219 w 437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94">
                  <a:moveTo>
                    <a:pt x="219" y="94"/>
                  </a:moveTo>
                  <a:cubicBezTo>
                    <a:pt x="339" y="94"/>
                    <a:pt x="437" y="52"/>
                    <a:pt x="437" y="0"/>
                  </a:cubicBezTo>
                  <a:lnTo>
                    <a:pt x="0" y="0"/>
                  </a:lnTo>
                  <a:cubicBezTo>
                    <a:pt x="0" y="52"/>
                    <a:pt x="98" y="94"/>
                    <a:pt x="219" y="9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A54C334B-4F91-4047-89A6-5AB69FB85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847725"/>
              <a:ext cx="157163" cy="33338"/>
            </a:xfrm>
            <a:custGeom>
              <a:avLst/>
              <a:gdLst>
                <a:gd name="T0" fmla="*/ 219 w 437"/>
                <a:gd name="T1" fmla="*/ 94 h 94"/>
                <a:gd name="T2" fmla="*/ 437 w 437"/>
                <a:gd name="T3" fmla="*/ 0 h 94"/>
                <a:gd name="T4" fmla="*/ 0 w 437"/>
                <a:gd name="T5" fmla="*/ 0 h 94"/>
                <a:gd name="T6" fmla="*/ 219 w 437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94">
                  <a:moveTo>
                    <a:pt x="219" y="94"/>
                  </a:moveTo>
                  <a:cubicBezTo>
                    <a:pt x="339" y="94"/>
                    <a:pt x="437" y="52"/>
                    <a:pt x="437" y="0"/>
                  </a:cubicBezTo>
                  <a:lnTo>
                    <a:pt x="0" y="0"/>
                  </a:lnTo>
                  <a:cubicBezTo>
                    <a:pt x="0" y="52"/>
                    <a:pt x="98" y="94"/>
                    <a:pt x="219" y="9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58BC215-0B84-4772-8306-F69563570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3" y="1087438"/>
              <a:ext cx="120650" cy="255588"/>
            </a:xfrm>
            <a:custGeom>
              <a:avLst/>
              <a:gdLst>
                <a:gd name="T0" fmla="*/ 335 w 335"/>
                <a:gd name="T1" fmla="*/ 683 h 709"/>
                <a:gd name="T2" fmla="*/ 310 w 335"/>
                <a:gd name="T3" fmla="*/ 0 h 709"/>
                <a:gd name="T4" fmla="*/ 168 w 335"/>
                <a:gd name="T5" fmla="*/ 21 h 709"/>
                <a:gd name="T6" fmla="*/ 25 w 335"/>
                <a:gd name="T7" fmla="*/ 0 h 709"/>
                <a:gd name="T8" fmla="*/ 0 w 335"/>
                <a:gd name="T9" fmla="*/ 683 h 709"/>
                <a:gd name="T10" fmla="*/ 168 w 335"/>
                <a:gd name="T11" fmla="*/ 709 h 709"/>
                <a:gd name="T12" fmla="*/ 335 w 335"/>
                <a:gd name="T13" fmla="*/ 68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709">
                  <a:moveTo>
                    <a:pt x="335" y="683"/>
                  </a:moveTo>
                  <a:lnTo>
                    <a:pt x="310" y="0"/>
                  </a:lnTo>
                  <a:cubicBezTo>
                    <a:pt x="270" y="13"/>
                    <a:pt x="221" y="21"/>
                    <a:pt x="168" y="21"/>
                  </a:cubicBezTo>
                  <a:cubicBezTo>
                    <a:pt x="114" y="21"/>
                    <a:pt x="65" y="13"/>
                    <a:pt x="25" y="0"/>
                  </a:cubicBezTo>
                  <a:lnTo>
                    <a:pt x="0" y="683"/>
                  </a:lnTo>
                  <a:cubicBezTo>
                    <a:pt x="46" y="700"/>
                    <a:pt x="104" y="709"/>
                    <a:pt x="168" y="709"/>
                  </a:cubicBezTo>
                  <a:cubicBezTo>
                    <a:pt x="231" y="709"/>
                    <a:pt x="289" y="700"/>
                    <a:pt x="335" y="68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6581FFA-7DE3-410E-8377-9DA6FFC36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915988"/>
              <a:ext cx="103188" cy="179388"/>
            </a:xfrm>
            <a:custGeom>
              <a:avLst/>
              <a:gdLst>
                <a:gd name="T0" fmla="*/ 285 w 285"/>
                <a:gd name="T1" fmla="*/ 475 h 496"/>
                <a:gd name="T2" fmla="*/ 268 w 285"/>
                <a:gd name="T3" fmla="*/ 0 h 496"/>
                <a:gd name="T4" fmla="*/ 143 w 285"/>
                <a:gd name="T5" fmla="*/ 14 h 496"/>
                <a:gd name="T6" fmla="*/ 17 w 285"/>
                <a:gd name="T7" fmla="*/ 0 h 496"/>
                <a:gd name="T8" fmla="*/ 0 w 285"/>
                <a:gd name="T9" fmla="*/ 475 h 496"/>
                <a:gd name="T10" fmla="*/ 143 w 285"/>
                <a:gd name="T11" fmla="*/ 496 h 496"/>
                <a:gd name="T12" fmla="*/ 285 w 285"/>
                <a:gd name="T13" fmla="*/ 47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496">
                  <a:moveTo>
                    <a:pt x="285" y="475"/>
                  </a:moveTo>
                  <a:lnTo>
                    <a:pt x="268" y="0"/>
                  </a:lnTo>
                  <a:cubicBezTo>
                    <a:pt x="231" y="9"/>
                    <a:pt x="189" y="14"/>
                    <a:pt x="143" y="14"/>
                  </a:cubicBezTo>
                  <a:cubicBezTo>
                    <a:pt x="97" y="14"/>
                    <a:pt x="55" y="9"/>
                    <a:pt x="17" y="0"/>
                  </a:cubicBezTo>
                  <a:lnTo>
                    <a:pt x="0" y="475"/>
                  </a:lnTo>
                  <a:cubicBezTo>
                    <a:pt x="40" y="488"/>
                    <a:pt x="89" y="496"/>
                    <a:pt x="143" y="496"/>
                  </a:cubicBezTo>
                  <a:cubicBezTo>
                    <a:pt x="196" y="496"/>
                    <a:pt x="245" y="488"/>
                    <a:pt x="285" y="475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B1FDC60-A5E5-4FD2-B5B1-B0EAF6BCD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5" y="1333500"/>
              <a:ext cx="138113" cy="258763"/>
            </a:xfrm>
            <a:custGeom>
              <a:avLst/>
              <a:gdLst>
                <a:gd name="T0" fmla="*/ 383 w 383"/>
                <a:gd name="T1" fmla="*/ 684 h 716"/>
                <a:gd name="T2" fmla="*/ 359 w 383"/>
                <a:gd name="T3" fmla="*/ 0 h 716"/>
                <a:gd name="T4" fmla="*/ 192 w 383"/>
                <a:gd name="T5" fmla="*/ 26 h 716"/>
                <a:gd name="T6" fmla="*/ 24 w 383"/>
                <a:gd name="T7" fmla="*/ 0 h 716"/>
                <a:gd name="T8" fmla="*/ 0 w 383"/>
                <a:gd name="T9" fmla="*/ 684 h 716"/>
                <a:gd name="T10" fmla="*/ 192 w 383"/>
                <a:gd name="T11" fmla="*/ 716 h 716"/>
                <a:gd name="T12" fmla="*/ 383 w 383"/>
                <a:gd name="T13" fmla="*/ 684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716">
                  <a:moveTo>
                    <a:pt x="383" y="684"/>
                  </a:moveTo>
                  <a:lnTo>
                    <a:pt x="359" y="0"/>
                  </a:lnTo>
                  <a:cubicBezTo>
                    <a:pt x="313" y="17"/>
                    <a:pt x="255" y="26"/>
                    <a:pt x="192" y="26"/>
                  </a:cubicBezTo>
                  <a:cubicBezTo>
                    <a:pt x="128" y="26"/>
                    <a:pt x="70" y="17"/>
                    <a:pt x="24" y="0"/>
                  </a:cubicBezTo>
                  <a:lnTo>
                    <a:pt x="0" y="684"/>
                  </a:lnTo>
                  <a:cubicBezTo>
                    <a:pt x="51" y="704"/>
                    <a:pt x="118" y="716"/>
                    <a:pt x="192" y="716"/>
                  </a:cubicBezTo>
                  <a:cubicBezTo>
                    <a:pt x="265" y="716"/>
                    <a:pt x="332" y="704"/>
                    <a:pt x="383" y="68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42711BD-9233-431E-BEC9-BDD43BCEE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713" y="1817688"/>
              <a:ext cx="173038" cy="273050"/>
            </a:xfrm>
            <a:custGeom>
              <a:avLst/>
              <a:gdLst>
                <a:gd name="T0" fmla="*/ 241 w 481"/>
                <a:gd name="T1" fmla="*/ 36 h 757"/>
                <a:gd name="T2" fmla="*/ 26 w 481"/>
                <a:gd name="T3" fmla="*/ 0 h 757"/>
                <a:gd name="T4" fmla="*/ 0 w 481"/>
                <a:gd name="T5" fmla="*/ 716 h 757"/>
                <a:gd name="T6" fmla="*/ 241 w 481"/>
                <a:gd name="T7" fmla="*/ 757 h 757"/>
                <a:gd name="T8" fmla="*/ 481 w 481"/>
                <a:gd name="T9" fmla="*/ 716 h 757"/>
                <a:gd name="T10" fmla="*/ 456 w 481"/>
                <a:gd name="T11" fmla="*/ 0 h 757"/>
                <a:gd name="T12" fmla="*/ 241 w 481"/>
                <a:gd name="T13" fmla="*/ 3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757">
                  <a:moveTo>
                    <a:pt x="241" y="36"/>
                  </a:moveTo>
                  <a:cubicBezTo>
                    <a:pt x="158" y="36"/>
                    <a:pt x="82" y="22"/>
                    <a:pt x="26" y="0"/>
                  </a:cubicBezTo>
                  <a:lnTo>
                    <a:pt x="0" y="716"/>
                  </a:lnTo>
                  <a:cubicBezTo>
                    <a:pt x="63" y="742"/>
                    <a:pt x="147" y="757"/>
                    <a:pt x="241" y="757"/>
                  </a:cubicBezTo>
                  <a:cubicBezTo>
                    <a:pt x="334" y="757"/>
                    <a:pt x="419" y="742"/>
                    <a:pt x="481" y="716"/>
                  </a:cubicBezTo>
                  <a:lnTo>
                    <a:pt x="456" y="0"/>
                  </a:lnTo>
                  <a:cubicBezTo>
                    <a:pt x="399" y="22"/>
                    <a:pt x="324" y="36"/>
                    <a:pt x="241" y="36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BCB745A2-0EF9-4AC8-BB0F-8C0B6A23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1581150"/>
              <a:ext cx="155575" cy="249238"/>
            </a:xfrm>
            <a:custGeom>
              <a:avLst/>
              <a:gdLst>
                <a:gd name="T0" fmla="*/ 430 w 430"/>
                <a:gd name="T1" fmla="*/ 657 h 693"/>
                <a:gd name="T2" fmla="*/ 406 w 430"/>
                <a:gd name="T3" fmla="*/ 0 h 693"/>
                <a:gd name="T4" fmla="*/ 215 w 430"/>
                <a:gd name="T5" fmla="*/ 32 h 693"/>
                <a:gd name="T6" fmla="*/ 23 w 430"/>
                <a:gd name="T7" fmla="*/ 0 h 693"/>
                <a:gd name="T8" fmla="*/ 0 w 430"/>
                <a:gd name="T9" fmla="*/ 657 h 693"/>
                <a:gd name="T10" fmla="*/ 215 w 430"/>
                <a:gd name="T11" fmla="*/ 693 h 693"/>
                <a:gd name="T12" fmla="*/ 430 w 430"/>
                <a:gd name="T13" fmla="*/ 65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693">
                  <a:moveTo>
                    <a:pt x="430" y="657"/>
                  </a:moveTo>
                  <a:lnTo>
                    <a:pt x="406" y="0"/>
                  </a:lnTo>
                  <a:cubicBezTo>
                    <a:pt x="355" y="20"/>
                    <a:pt x="288" y="32"/>
                    <a:pt x="215" y="32"/>
                  </a:cubicBezTo>
                  <a:cubicBezTo>
                    <a:pt x="141" y="32"/>
                    <a:pt x="74" y="20"/>
                    <a:pt x="23" y="0"/>
                  </a:cubicBezTo>
                  <a:lnTo>
                    <a:pt x="0" y="657"/>
                  </a:lnTo>
                  <a:cubicBezTo>
                    <a:pt x="56" y="679"/>
                    <a:pt x="132" y="693"/>
                    <a:pt x="215" y="693"/>
                  </a:cubicBezTo>
                  <a:cubicBezTo>
                    <a:pt x="298" y="693"/>
                    <a:pt x="373" y="679"/>
                    <a:pt x="430" y="65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5163CF43-0C46-46EE-B6FC-9F7662DC2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25" y="830263"/>
              <a:ext cx="127000" cy="34925"/>
            </a:xfrm>
            <a:custGeom>
              <a:avLst/>
              <a:gdLst>
                <a:gd name="T0" fmla="*/ 175 w 351"/>
                <a:gd name="T1" fmla="*/ 96 h 96"/>
                <a:gd name="T2" fmla="*/ 0 w 351"/>
                <a:gd name="T3" fmla="*/ 48 h 96"/>
                <a:gd name="T4" fmla="*/ 175 w 351"/>
                <a:gd name="T5" fmla="*/ 0 h 96"/>
                <a:gd name="T6" fmla="*/ 351 w 351"/>
                <a:gd name="T7" fmla="*/ 48 h 96"/>
                <a:gd name="T8" fmla="*/ 175 w 351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96">
                  <a:moveTo>
                    <a:pt x="175" y="96"/>
                  </a:moveTo>
                  <a:cubicBezTo>
                    <a:pt x="70" y="96"/>
                    <a:pt x="10" y="64"/>
                    <a:pt x="0" y="48"/>
                  </a:cubicBezTo>
                  <a:cubicBezTo>
                    <a:pt x="10" y="33"/>
                    <a:pt x="70" y="0"/>
                    <a:pt x="175" y="0"/>
                  </a:cubicBezTo>
                  <a:cubicBezTo>
                    <a:pt x="280" y="0"/>
                    <a:pt x="340" y="33"/>
                    <a:pt x="351" y="48"/>
                  </a:cubicBezTo>
                  <a:cubicBezTo>
                    <a:pt x="340" y="64"/>
                    <a:pt x="280" y="96"/>
                    <a:pt x="175" y="9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EFC9997-4769-4BB0-81A2-5D0FBB334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2238375"/>
              <a:ext cx="950913" cy="1246188"/>
            </a:xfrm>
            <a:custGeom>
              <a:avLst/>
              <a:gdLst>
                <a:gd name="T0" fmla="*/ 2638 w 2638"/>
                <a:gd name="T1" fmla="*/ 1086 h 3450"/>
                <a:gd name="T2" fmla="*/ 0 w 2638"/>
                <a:gd name="T3" fmla="*/ 0 h 3450"/>
                <a:gd name="T4" fmla="*/ 0 w 2638"/>
                <a:gd name="T5" fmla="*/ 1954 h 3450"/>
                <a:gd name="T6" fmla="*/ 2638 w 2638"/>
                <a:gd name="T7" fmla="*/ 3450 h 3450"/>
                <a:gd name="T8" fmla="*/ 2638 w 2638"/>
                <a:gd name="T9" fmla="*/ 1086 h 3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8" h="3450">
                  <a:moveTo>
                    <a:pt x="2638" y="1086"/>
                  </a:moveTo>
                  <a:lnTo>
                    <a:pt x="0" y="0"/>
                  </a:lnTo>
                  <a:lnTo>
                    <a:pt x="0" y="1954"/>
                  </a:lnTo>
                  <a:lnTo>
                    <a:pt x="2638" y="3450"/>
                  </a:lnTo>
                  <a:lnTo>
                    <a:pt x="2638" y="1086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B024253-9EBA-4A4E-B0D9-C2708C800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2246313"/>
              <a:ext cx="930275" cy="1206500"/>
            </a:xfrm>
            <a:custGeom>
              <a:avLst/>
              <a:gdLst>
                <a:gd name="T0" fmla="*/ 0 w 2582"/>
                <a:gd name="T1" fmla="*/ 1895 h 3340"/>
                <a:gd name="T2" fmla="*/ 0 w 2582"/>
                <a:gd name="T3" fmla="*/ 0 h 3340"/>
                <a:gd name="T4" fmla="*/ 2582 w 2582"/>
                <a:gd name="T5" fmla="*/ 1063 h 3340"/>
                <a:gd name="T6" fmla="*/ 2582 w 2582"/>
                <a:gd name="T7" fmla="*/ 3340 h 3340"/>
                <a:gd name="T8" fmla="*/ 0 w 2582"/>
                <a:gd name="T9" fmla="*/ 1895 h 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2" h="3340">
                  <a:moveTo>
                    <a:pt x="0" y="1895"/>
                  </a:moveTo>
                  <a:lnTo>
                    <a:pt x="0" y="0"/>
                  </a:lnTo>
                  <a:lnTo>
                    <a:pt x="2582" y="1063"/>
                  </a:lnTo>
                  <a:lnTo>
                    <a:pt x="2582" y="3340"/>
                  </a:lnTo>
                  <a:lnTo>
                    <a:pt x="0" y="189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49C0FE3C-C80A-421C-A35B-32FFE19E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922588"/>
              <a:ext cx="966788" cy="561975"/>
            </a:xfrm>
            <a:custGeom>
              <a:avLst/>
              <a:gdLst>
                <a:gd name="T0" fmla="*/ 2072 w 2679"/>
                <a:gd name="T1" fmla="*/ 336 h 1554"/>
                <a:gd name="T2" fmla="*/ 0 w 2679"/>
                <a:gd name="T3" fmla="*/ 1554 h 1554"/>
                <a:gd name="T4" fmla="*/ 669 w 2679"/>
                <a:gd name="T5" fmla="*/ 1554 h 1554"/>
                <a:gd name="T6" fmla="*/ 2679 w 2679"/>
                <a:gd name="T7" fmla="*/ 328 h 1554"/>
                <a:gd name="T8" fmla="*/ 2072 w 2679"/>
                <a:gd name="T9" fmla="*/ 0 h 1554"/>
                <a:gd name="T10" fmla="*/ 2072 w 2679"/>
                <a:gd name="T11" fmla="*/ 336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9" h="1554">
                  <a:moveTo>
                    <a:pt x="2072" y="336"/>
                  </a:moveTo>
                  <a:lnTo>
                    <a:pt x="0" y="1554"/>
                  </a:lnTo>
                  <a:lnTo>
                    <a:pt x="669" y="1554"/>
                  </a:lnTo>
                  <a:lnTo>
                    <a:pt x="2679" y="328"/>
                  </a:lnTo>
                  <a:lnTo>
                    <a:pt x="2072" y="0"/>
                  </a:lnTo>
                  <a:lnTo>
                    <a:pt x="2072" y="336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DF631D33-6DD5-4BAF-A5E9-914DCBA1F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2341563"/>
              <a:ext cx="747713" cy="1143000"/>
            </a:xfrm>
            <a:custGeom>
              <a:avLst/>
              <a:gdLst>
                <a:gd name="T0" fmla="*/ 0 w 2072"/>
                <a:gd name="T1" fmla="*/ 799 h 3163"/>
                <a:gd name="T2" fmla="*/ 0 w 2072"/>
                <a:gd name="T3" fmla="*/ 3163 h 3163"/>
                <a:gd name="T4" fmla="*/ 2072 w 2072"/>
                <a:gd name="T5" fmla="*/ 1945 h 3163"/>
                <a:gd name="T6" fmla="*/ 2072 w 2072"/>
                <a:gd name="T7" fmla="*/ 0 h 3163"/>
                <a:gd name="T8" fmla="*/ 0 w 2072"/>
                <a:gd name="T9" fmla="*/ 799 h 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2" h="3163">
                  <a:moveTo>
                    <a:pt x="0" y="799"/>
                  </a:moveTo>
                  <a:lnTo>
                    <a:pt x="0" y="3163"/>
                  </a:lnTo>
                  <a:lnTo>
                    <a:pt x="2072" y="1945"/>
                  </a:lnTo>
                  <a:lnTo>
                    <a:pt x="2072" y="0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9A94F25B-BB7A-4CF5-8DA3-999FAE1C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2074863"/>
              <a:ext cx="1698625" cy="555625"/>
            </a:xfrm>
            <a:custGeom>
              <a:avLst/>
              <a:gdLst>
                <a:gd name="T0" fmla="*/ 2197 w 4710"/>
                <a:gd name="T1" fmla="*/ 0 h 1539"/>
                <a:gd name="T2" fmla="*/ 0 w 4710"/>
                <a:gd name="T3" fmla="*/ 453 h 1539"/>
                <a:gd name="T4" fmla="*/ 2638 w 4710"/>
                <a:gd name="T5" fmla="*/ 1539 h 1539"/>
                <a:gd name="T6" fmla="*/ 4710 w 4710"/>
                <a:gd name="T7" fmla="*/ 740 h 1539"/>
                <a:gd name="T8" fmla="*/ 2197 w 4710"/>
                <a:gd name="T9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0" h="1539">
                  <a:moveTo>
                    <a:pt x="2197" y="0"/>
                  </a:moveTo>
                  <a:lnTo>
                    <a:pt x="0" y="453"/>
                  </a:lnTo>
                  <a:lnTo>
                    <a:pt x="2638" y="1539"/>
                  </a:lnTo>
                  <a:lnTo>
                    <a:pt x="4710" y="740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D6079196-4C54-4FD1-BE29-4607B2718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2125663"/>
              <a:ext cx="1433513" cy="468313"/>
            </a:xfrm>
            <a:custGeom>
              <a:avLst/>
              <a:gdLst>
                <a:gd name="T0" fmla="*/ 2185 w 3975"/>
                <a:gd name="T1" fmla="*/ 1300 h 1300"/>
                <a:gd name="T2" fmla="*/ 0 w 3975"/>
                <a:gd name="T3" fmla="*/ 383 h 1300"/>
                <a:gd name="T4" fmla="*/ 1856 w 3975"/>
                <a:gd name="T5" fmla="*/ 0 h 1300"/>
                <a:gd name="T6" fmla="*/ 3975 w 3975"/>
                <a:gd name="T7" fmla="*/ 611 h 1300"/>
                <a:gd name="T8" fmla="*/ 2185 w 3975"/>
                <a:gd name="T9" fmla="*/ 130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5" h="1300">
                  <a:moveTo>
                    <a:pt x="2185" y="1300"/>
                  </a:moveTo>
                  <a:lnTo>
                    <a:pt x="0" y="383"/>
                  </a:lnTo>
                  <a:lnTo>
                    <a:pt x="1856" y="0"/>
                  </a:lnTo>
                  <a:lnTo>
                    <a:pt x="3975" y="611"/>
                  </a:lnTo>
                  <a:lnTo>
                    <a:pt x="2185" y="130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26A036D-7AB2-4966-BE00-37A5EBECB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813" y="2149475"/>
              <a:ext cx="1236663" cy="393700"/>
            </a:xfrm>
            <a:custGeom>
              <a:avLst/>
              <a:gdLst>
                <a:gd name="T0" fmla="*/ 1922 w 3432"/>
                <a:gd name="T1" fmla="*/ 1090 h 1090"/>
                <a:gd name="T2" fmla="*/ 0 w 3432"/>
                <a:gd name="T3" fmla="*/ 349 h 1090"/>
                <a:gd name="T4" fmla="*/ 1622 w 3432"/>
                <a:gd name="T5" fmla="*/ 0 h 1090"/>
                <a:gd name="T6" fmla="*/ 3432 w 3432"/>
                <a:gd name="T7" fmla="*/ 558 h 1090"/>
                <a:gd name="T8" fmla="*/ 1922 w 3432"/>
                <a:gd name="T9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2" h="1090">
                  <a:moveTo>
                    <a:pt x="1922" y="1090"/>
                  </a:moveTo>
                  <a:lnTo>
                    <a:pt x="0" y="349"/>
                  </a:lnTo>
                  <a:lnTo>
                    <a:pt x="1622" y="0"/>
                  </a:lnTo>
                  <a:lnTo>
                    <a:pt x="3432" y="558"/>
                  </a:lnTo>
                  <a:lnTo>
                    <a:pt x="1922" y="109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14710F8F-37CB-4F1B-8F01-C40B762C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538" y="2459038"/>
              <a:ext cx="434975" cy="315913"/>
            </a:xfrm>
            <a:custGeom>
              <a:avLst/>
              <a:gdLst>
                <a:gd name="T0" fmla="*/ 0 w 1204"/>
                <a:gd name="T1" fmla="*/ 566 h 875"/>
                <a:gd name="T2" fmla="*/ 0 w 1204"/>
                <a:gd name="T3" fmla="*/ 875 h 875"/>
                <a:gd name="T4" fmla="*/ 1204 w 1204"/>
                <a:gd name="T5" fmla="*/ 262 h 875"/>
                <a:gd name="T6" fmla="*/ 1204 w 1204"/>
                <a:gd name="T7" fmla="*/ 0 h 875"/>
                <a:gd name="T8" fmla="*/ 0 w 1204"/>
                <a:gd name="T9" fmla="*/ 566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875">
                  <a:moveTo>
                    <a:pt x="0" y="566"/>
                  </a:moveTo>
                  <a:lnTo>
                    <a:pt x="0" y="875"/>
                  </a:lnTo>
                  <a:lnTo>
                    <a:pt x="1204" y="262"/>
                  </a:lnTo>
                  <a:lnTo>
                    <a:pt x="1204" y="0"/>
                  </a:lnTo>
                  <a:lnTo>
                    <a:pt x="0" y="56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46FC37DE-E2FC-4A49-BDB5-711ABF0B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2744788"/>
              <a:ext cx="954088" cy="866775"/>
            </a:xfrm>
            <a:custGeom>
              <a:avLst/>
              <a:gdLst>
                <a:gd name="T0" fmla="*/ 1323 w 2646"/>
                <a:gd name="T1" fmla="*/ 271 h 2403"/>
                <a:gd name="T2" fmla="*/ 0 w 2646"/>
                <a:gd name="T3" fmla="*/ 0 h 2403"/>
                <a:gd name="T4" fmla="*/ 0 w 2646"/>
                <a:gd name="T5" fmla="*/ 1962 h 2403"/>
                <a:gd name="T6" fmla="*/ 1323 w 2646"/>
                <a:gd name="T7" fmla="*/ 2403 h 2403"/>
                <a:gd name="T8" fmla="*/ 2646 w 2646"/>
                <a:gd name="T9" fmla="*/ 1962 h 2403"/>
                <a:gd name="T10" fmla="*/ 2646 w 2646"/>
                <a:gd name="T11" fmla="*/ 0 h 2403"/>
                <a:gd name="T12" fmla="*/ 1323 w 2646"/>
                <a:gd name="T13" fmla="*/ 271 h 2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6" h="2403">
                  <a:moveTo>
                    <a:pt x="1323" y="271"/>
                  </a:moveTo>
                  <a:cubicBezTo>
                    <a:pt x="592" y="271"/>
                    <a:pt x="0" y="150"/>
                    <a:pt x="0" y="0"/>
                  </a:cubicBezTo>
                  <a:lnTo>
                    <a:pt x="0" y="1962"/>
                  </a:lnTo>
                  <a:cubicBezTo>
                    <a:pt x="0" y="2206"/>
                    <a:pt x="592" y="2403"/>
                    <a:pt x="1323" y="2403"/>
                  </a:cubicBezTo>
                  <a:cubicBezTo>
                    <a:pt x="2054" y="2403"/>
                    <a:pt x="2646" y="2206"/>
                    <a:pt x="2646" y="1962"/>
                  </a:cubicBezTo>
                  <a:lnTo>
                    <a:pt x="2646" y="0"/>
                  </a:lnTo>
                  <a:cubicBezTo>
                    <a:pt x="2646" y="150"/>
                    <a:pt x="2054" y="271"/>
                    <a:pt x="1323" y="271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5" name="Oval 30">
              <a:extLst>
                <a:ext uri="{FF2B5EF4-FFF2-40B4-BE49-F238E27FC236}">
                  <a16:creationId xmlns:a16="http://schemas.microsoft.com/office/drawing/2014/main" id="{96558F8D-B84F-4766-8F2D-CD5B531A8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63" y="2646363"/>
              <a:ext cx="954088" cy="195263"/>
            </a:xfrm>
            <a:prstGeom prst="ellipse">
              <a:avLst/>
            </a:pr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A7681C18-8707-4D99-B28B-1938ABADB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88" y="2854325"/>
              <a:ext cx="23813" cy="66198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7D7F2E36-C96C-43C3-915D-7CDCAAA25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8" y="2882900"/>
              <a:ext cx="23813" cy="67945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C7D678BA-4BC1-4C9C-8CB3-C1AE36886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8" y="2882900"/>
              <a:ext cx="61913" cy="2698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D2854449-F5B0-430A-A9E7-9CE73C04F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88" y="2854325"/>
              <a:ext cx="47625" cy="285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08889E97-4F4A-459A-AF75-71F5F917A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8" y="2944813"/>
              <a:ext cx="107950" cy="77788"/>
            </a:xfrm>
            <a:custGeom>
              <a:avLst/>
              <a:gdLst>
                <a:gd name="T0" fmla="*/ 301 w 301"/>
                <a:gd name="T1" fmla="*/ 212 h 212"/>
                <a:gd name="T2" fmla="*/ 0 w 301"/>
                <a:gd name="T3" fmla="*/ 91 h 212"/>
                <a:gd name="T4" fmla="*/ 0 w 301"/>
                <a:gd name="T5" fmla="*/ 0 h 212"/>
                <a:gd name="T6" fmla="*/ 301 w 301"/>
                <a:gd name="T7" fmla="*/ 121 h 212"/>
                <a:gd name="T8" fmla="*/ 301 w 301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2">
                  <a:moveTo>
                    <a:pt x="301" y="212"/>
                  </a:moveTo>
                  <a:lnTo>
                    <a:pt x="0" y="91"/>
                  </a:lnTo>
                  <a:lnTo>
                    <a:pt x="0" y="0"/>
                  </a:lnTo>
                  <a:lnTo>
                    <a:pt x="301" y="121"/>
                  </a:lnTo>
                  <a:lnTo>
                    <a:pt x="301" y="21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543792AD-E684-477D-BB56-1DD79404D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8" y="3060700"/>
              <a:ext cx="107950" cy="76200"/>
            </a:xfrm>
            <a:custGeom>
              <a:avLst/>
              <a:gdLst>
                <a:gd name="T0" fmla="*/ 301 w 301"/>
                <a:gd name="T1" fmla="*/ 213 h 213"/>
                <a:gd name="T2" fmla="*/ 0 w 301"/>
                <a:gd name="T3" fmla="*/ 91 h 213"/>
                <a:gd name="T4" fmla="*/ 0 w 301"/>
                <a:gd name="T5" fmla="*/ 0 h 213"/>
                <a:gd name="T6" fmla="*/ 301 w 301"/>
                <a:gd name="T7" fmla="*/ 122 h 213"/>
                <a:gd name="T8" fmla="*/ 301 w 301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3">
                  <a:moveTo>
                    <a:pt x="301" y="213"/>
                  </a:moveTo>
                  <a:lnTo>
                    <a:pt x="0" y="91"/>
                  </a:lnTo>
                  <a:lnTo>
                    <a:pt x="0" y="0"/>
                  </a:lnTo>
                  <a:lnTo>
                    <a:pt x="301" y="122"/>
                  </a:lnTo>
                  <a:lnTo>
                    <a:pt x="301" y="21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52915DE8-33CA-465A-A945-24D208AE5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8" y="3175000"/>
              <a:ext cx="107950" cy="76200"/>
            </a:xfrm>
            <a:custGeom>
              <a:avLst/>
              <a:gdLst>
                <a:gd name="T0" fmla="*/ 301 w 301"/>
                <a:gd name="T1" fmla="*/ 212 h 212"/>
                <a:gd name="T2" fmla="*/ 0 w 301"/>
                <a:gd name="T3" fmla="*/ 91 h 212"/>
                <a:gd name="T4" fmla="*/ 0 w 301"/>
                <a:gd name="T5" fmla="*/ 0 h 212"/>
                <a:gd name="T6" fmla="*/ 301 w 301"/>
                <a:gd name="T7" fmla="*/ 121 h 212"/>
                <a:gd name="T8" fmla="*/ 301 w 301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2">
                  <a:moveTo>
                    <a:pt x="301" y="212"/>
                  </a:moveTo>
                  <a:lnTo>
                    <a:pt x="0" y="91"/>
                  </a:lnTo>
                  <a:lnTo>
                    <a:pt x="0" y="0"/>
                  </a:lnTo>
                  <a:lnTo>
                    <a:pt x="301" y="121"/>
                  </a:lnTo>
                  <a:lnTo>
                    <a:pt x="301" y="21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D74C7FB6-68DE-4623-AB6A-A9D82F769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8" y="3290888"/>
              <a:ext cx="107950" cy="76200"/>
            </a:xfrm>
            <a:custGeom>
              <a:avLst/>
              <a:gdLst>
                <a:gd name="T0" fmla="*/ 301 w 301"/>
                <a:gd name="T1" fmla="*/ 212 h 212"/>
                <a:gd name="T2" fmla="*/ 0 w 301"/>
                <a:gd name="T3" fmla="*/ 91 h 212"/>
                <a:gd name="T4" fmla="*/ 0 w 301"/>
                <a:gd name="T5" fmla="*/ 0 h 212"/>
                <a:gd name="T6" fmla="*/ 301 w 301"/>
                <a:gd name="T7" fmla="*/ 121 h 212"/>
                <a:gd name="T8" fmla="*/ 301 w 301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2">
                  <a:moveTo>
                    <a:pt x="301" y="212"/>
                  </a:moveTo>
                  <a:lnTo>
                    <a:pt x="0" y="91"/>
                  </a:lnTo>
                  <a:lnTo>
                    <a:pt x="0" y="0"/>
                  </a:lnTo>
                  <a:lnTo>
                    <a:pt x="301" y="121"/>
                  </a:lnTo>
                  <a:lnTo>
                    <a:pt x="301" y="21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31B9B210-5392-4845-9F56-79413CB83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8" y="3405188"/>
              <a:ext cx="107950" cy="76200"/>
            </a:xfrm>
            <a:custGeom>
              <a:avLst/>
              <a:gdLst>
                <a:gd name="T0" fmla="*/ 301 w 301"/>
                <a:gd name="T1" fmla="*/ 212 h 212"/>
                <a:gd name="T2" fmla="*/ 0 w 301"/>
                <a:gd name="T3" fmla="*/ 91 h 212"/>
                <a:gd name="T4" fmla="*/ 0 w 301"/>
                <a:gd name="T5" fmla="*/ 0 h 212"/>
                <a:gd name="T6" fmla="*/ 301 w 301"/>
                <a:gd name="T7" fmla="*/ 122 h 212"/>
                <a:gd name="T8" fmla="*/ 301 w 301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2">
                  <a:moveTo>
                    <a:pt x="301" y="212"/>
                  </a:moveTo>
                  <a:lnTo>
                    <a:pt x="0" y="91"/>
                  </a:lnTo>
                  <a:lnTo>
                    <a:pt x="0" y="0"/>
                  </a:lnTo>
                  <a:lnTo>
                    <a:pt x="301" y="122"/>
                  </a:lnTo>
                  <a:lnTo>
                    <a:pt x="301" y="21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4C35D34-2671-4DE8-97F0-46E3AE648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2703513"/>
              <a:ext cx="846138" cy="128588"/>
            </a:xfrm>
            <a:custGeom>
              <a:avLst/>
              <a:gdLst>
                <a:gd name="T0" fmla="*/ 1173 w 2347"/>
                <a:gd name="T1" fmla="*/ 240 h 353"/>
                <a:gd name="T2" fmla="*/ 0 w 2347"/>
                <a:gd name="T3" fmla="*/ 0 h 353"/>
                <a:gd name="T4" fmla="*/ 0 w 2347"/>
                <a:gd name="T5" fmla="*/ 112 h 353"/>
                <a:gd name="T6" fmla="*/ 1173 w 2347"/>
                <a:gd name="T7" fmla="*/ 353 h 353"/>
                <a:gd name="T8" fmla="*/ 2347 w 2347"/>
                <a:gd name="T9" fmla="*/ 112 h 353"/>
                <a:gd name="T10" fmla="*/ 2347 w 2347"/>
                <a:gd name="T11" fmla="*/ 0 h 353"/>
                <a:gd name="T12" fmla="*/ 1173 w 2347"/>
                <a:gd name="T13" fmla="*/ 24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7" h="353">
                  <a:moveTo>
                    <a:pt x="1173" y="240"/>
                  </a:moveTo>
                  <a:cubicBezTo>
                    <a:pt x="525" y="240"/>
                    <a:pt x="0" y="133"/>
                    <a:pt x="0" y="0"/>
                  </a:cubicBezTo>
                  <a:lnTo>
                    <a:pt x="0" y="112"/>
                  </a:lnTo>
                  <a:cubicBezTo>
                    <a:pt x="0" y="245"/>
                    <a:pt x="525" y="353"/>
                    <a:pt x="1173" y="353"/>
                  </a:cubicBezTo>
                  <a:cubicBezTo>
                    <a:pt x="1821" y="353"/>
                    <a:pt x="2347" y="245"/>
                    <a:pt x="2347" y="112"/>
                  </a:cubicBezTo>
                  <a:lnTo>
                    <a:pt x="2347" y="0"/>
                  </a:lnTo>
                  <a:cubicBezTo>
                    <a:pt x="2347" y="133"/>
                    <a:pt x="1821" y="240"/>
                    <a:pt x="1173" y="2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46" name="Oval 41">
              <a:extLst>
                <a:ext uri="{FF2B5EF4-FFF2-40B4-BE49-F238E27FC236}">
                  <a16:creationId xmlns:a16="http://schemas.microsoft.com/office/drawing/2014/main" id="{61F7FEA5-87AD-4FE3-8CF5-0797BAF26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2549525"/>
              <a:ext cx="846138" cy="241300"/>
            </a:xfrm>
            <a:prstGeom prst="ellipse">
              <a:avLst/>
            </a:pr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98C40265-77D7-4880-A8B4-F624B2059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63" y="2365375"/>
              <a:ext cx="804863" cy="623888"/>
            </a:xfrm>
            <a:custGeom>
              <a:avLst/>
              <a:gdLst>
                <a:gd name="T0" fmla="*/ 1760 w 2233"/>
                <a:gd name="T1" fmla="*/ 1673 h 1727"/>
                <a:gd name="T2" fmla="*/ 1676 w 2233"/>
                <a:gd name="T3" fmla="*/ 1553 h 1727"/>
                <a:gd name="T4" fmla="*/ 1676 w 2233"/>
                <a:gd name="T5" fmla="*/ 1553 h 1727"/>
                <a:gd name="T6" fmla="*/ 1638 w 2233"/>
                <a:gd name="T7" fmla="*/ 1325 h 1727"/>
                <a:gd name="T8" fmla="*/ 1638 w 2233"/>
                <a:gd name="T9" fmla="*/ 1325 h 1727"/>
                <a:gd name="T10" fmla="*/ 1640 w 2233"/>
                <a:gd name="T11" fmla="*/ 1272 h 1727"/>
                <a:gd name="T12" fmla="*/ 1640 w 2233"/>
                <a:gd name="T13" fmla="*/ 662 h 1727"/>
                <a:gd name="T14" fmla="*/ 1537 w 2233"/>
                <a:gd name="T15" fmla="*/ 255 h 1727"/>
                <a:gd name="T16" fmla="*/ 1537 w 2233"/>
                <a:gd name="T17" fmla="*/ 255 h 1727"/>
                <a:gd name="T18" fmla="*/ 1380 w 2233"/>
                <a:gd name="T19" fmla="*/ 187 h 1727"/>
                <a:gd name="T20" fmla="*/ 1380 w 2233"/>
                <a:gd name="T21" fmla="*/ 187 h 1727"/>
                <a:gd name="T22" fmla="*/ 1325 w 2233"/>
                <a:gd name="T23" fmla="*/ 193 h 1727"/>
                <a:gd name="T24" fmla="*/ 1325 w 2233"/>
                <a:gd name="T25" fmla="*/ 193 h 1727"/>
                <a:gd name="T26" fmla="*/ 1321 w 2233"/>
                <a:gd name="T27" fmla="*/ 195 h 1727"/>
                <a:gd name="T28" fmla="*/ 318 w 2233"/>
                <a:gd name="T29" fmla="*/ 387 h 1727"/>
                <a:gd name="T30" fmla="*/ 202 w 2233"/>
                <a:gd name="T31" fmla="*/ 502 h 1727"/>
                <a:gd name="T32" fmla="*/ 202 w 2233"/>
                <a:gd name="T33" fmla="*/ 502 h 1727"/>
                <a:gd name="T34" fmla="*/ 174 w 2233"/>
                <a:gd name="T35" fmla="*/ 692 h 1727"/>
                <a:gd name="T36" fmla="*/ 174 w 2233"/>
                <a:gd name="T37" fmla="*/ 692 h 1727"/>
                <a:gd name="T38" fmla="*/ 174 w 2233"/>
                <a:gd name="T39" fmla="*/ 720 h 1727"/>
                <a:gd name="T40" fmla="*/ 174 w 2233"/>
                <a:gd name="T41" fmla="*/ 720 h 1727"/>
                <a:gd name="T42" fmla="*/ 175 w 2233"/>
                <a:gd name="T43" fmla="*/ 728 h 1727"/>
                <a:gd name="T44" fmla="*/ 175 w 2233"/>
                <a:gd name="T45" fmla="*/ 728 h 1727"/>
                <a:gd name="T46" fmla="*/ 96 w 2233"/>
                <a:gd name="T47" fmla="*/ 829 h 1727"/>
                <a:gd name="T48" fmla="*/ 96 w 2233"/>
                <a:gd name="T49" fmla="*/ 829 h 1727"/>
                <a:gd name="T50" fmla="*/ 2 w 2233"/>
                <a:gd name="T51" fmla="*/ 745 h 1727"/>
                <a:gd name="T52" fmla="*/ 2 w 2233"/>
                <a:gd name="T53" fmla="*/ 745 h 1727"/>
                <a:gd name="T54" fmla="*/ 0 w 2233"/>
                <a:gd name="T55" fmla="*/ 692 h 1727"/>
                <a:gd name="T56" fmla="*/ 0 w 2233"/>
                <a:gd name="T57" fmla="*/ 692 h 1727"/>
                <a:gd name="T58" fmla="*/ 41 w 2233"/>
                <a:gd name="T59" fmla="*/ 435 h 1727"/>
                <a:gd name="T60" fmla="*/ 41 w 2233"/>
                <a:gd name="T61" fmla="*/ 435 h 1727"/>
                <a:gd name="T62" fmla="*/ 288 w 2233"/>
                <a:gd name="T63" fmla="*/ 204 h 1727"/>
                <a:gd name="T64" fmla="*/ 288 w 2233"/>
                <a:gd name="T65" fmla="*/ 204 h 1727"/>
                <a:gd name="T66" fmla="*/ 1283 w 2233"/>
                <a:gd name="T67" fmla="*/ 13 h 1727"/>
                <a:gd name="T68" fmla="*/ 1380 w 2233"/>
                <a:gd name="T69" fmla="*/ 1 h 1727"/>
                <a:gd name="T70" fmla="*/ 1380 w 2233"/>
                <a:gd name="T71" fmla="*/ 1 h 1727"/>
                <a:gd name="T72" fmla="*/ 1662 w 2233"/>
                <a:gd name="T73" fmla="*/ 126 h 1727"/>
                <a:gd name="T74" fmla="*/ 1662 w 2233"/>
                <a:gd name="T75" fmla="*/ 126 h 1727"/>
                <a:gd name="T76" fmla="*/ 1813 w 2233"/>
                <a:gd name="T77" fmla="*/ 662 h 1727"/>
                <a:gd name="T78" fmla="*/ 1813 w 2233"/>
                <a:gd name="T79" fmla="*/ 1281 h 1727"/>
                <a:gd name="T80" fmla="*/ 1813 w 2233"/>
                <a:gd name="T81" fmla="*/ 1286 h 1727"/>
                <a:gd name="T82" fmla="*/ 1812 w 2233"/>
                <a:gd name="T83" fmla="*/ 1295 h 1727"/>
                <a:gd name="T84" fmla="*/ 1812 w 2233"/>
                <a:gd name="T85" fmla="*/ 1295 h 1727"/>
                <a:gd name="T86" fmla="*/ 1811 w 2233"/>
                <a:gd name="T87" fmla="*/ 1325 h 1727"/>
                <a:gd name="T88" fmla="*/ 1811 w 2233"/>
                <a:gd name="T89" fmla="*/ 1325 h 1727"/>
                <a:gd name="T90" fmla="*/ 1824 w 2233"/>
                <a:gd name="T91" fmla="*/ 1442 h 1727"/>
                <a:gd name="T92" fmla="*/ 1824 w 2233"/>
                <a:gd name="T93" fmla="*/ 1442 h 1727"/>
                <a:gd name="T94" fmla="*/ 1866 w 2233"/>
                <a:gd name="T95" fmla="*/ 1526 h 1727"/>
                <a:gd name="T96" fmla="*/ 1866 w 2233"/>
                <a:gd name="T97" fmla="*/ 1526 h 1727"/>
                <a:gd name="T98" fmla="*/ 1915 w 2233"/>
                <a:gd name="T99" fmla="*/ 1541 h 1727"/>
                <a:gd name="T100" fmla="*/ 1915 w 2233"/>
                <a:gd name="T101" fmla="*/ 1541 h 1727"/>
                <a:gd name="T102" fmla="*/ 2091 w 2233"/>
                <a:gd name="T103" fmla="*/ 1475 h 1727"/>
                <a:gd name="T104" fmla="*/ 2091 w 2233"/>
                <a:gd name="T105" fmla="*/ 1475 h 1727"/>
                <a:gd name="T106" fmla="*/ 2210 w 2233"/>
                <a:gd name="T107" fmla="*/ 1510 h 1727"/>
                <a:gd name="T108" fmla="*/ 2210 w 2233"/>
                <a:gd name="T109" fmla="*/ 1510 h 1727"/>
                <a:gd name="T110" fmla="*/ 2177 w 2233"/>
                <a:gd name="T111" fmla="*/ 1637 h 1727"/>
                <a:gd name="T112" fmla="*/ 2177 w 2233"/>
                <a:gd name="T113" fmla="*/ 1637 h 1727"/>
                <a:gd name="T114" fmla="*/ 1915 w 2233"/>
                <a:gd name="T115" fmla="*/ 1727 h 1727"/>
                <a:gd name="T116" fmla="*/ 1915 w 2233"/>
                <a:gd name="T117" fmla="*/ 1727 h 1727"/>
                <a:gd name="T118" fmla="*/ 1914 w 2233"/>
                <a:gd name="T119" fmla="*/ 1727 h 1727"/>
                <a:gd name="T120" fmla="*/ 1914 w 2233"/>
                <a:gd name="T121" fmla="*/ 1727 h 1727"/>
                <a:gd name="T122" fmla="*/ 1760 w 2233"/>
                <a:gd name="T123" fmla="*/ 1673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3" h="1727">
                  <a:moveTo>
                    <a:pt x="1760" y="1673"/>
                  </a:moveTo>
                  <a:cubicBezTo>
                    <a:pt x="1720" y="1639"/>
                    <a:pt x="1693" y="1596"/>
                    <a:pt x="1676" y="1553"/>
                  </a:cubicBezTo>
                  <a:lnTo>
                    <a:pt x="1676" y="1553"/>
                  </a:lnTo>
                  <a:cubicBezTo>
                    <a:pt x="1642" y="1467"/>
                    <a:pt x="1638" y="1381"/>
                    <a:pt x="1638" y="1325"/>
                  </a:cubicBezTo>
                  <a:lnTo>
                    <a:pt x="1638" y="1325"/>
                  </a:lnTo>
                  <a:cubicBezTo>
                    <a:pt x="1638" y="1300"/>
                    <a:pt x="1639" y="1281"/>
                    <a:pt x="1640" y="1272"/>
                  </a:cubicBezTo>
                  <a:lnTo>
                    <a:pt x="1640" y="662"/>
                  </a:lnTo>
                  <a:cubicBezTo>
                    <a:pt x="1639" y="426"/>
                    <a:pt x="1587" y="311"/>
                    <a:pt x="1537" y="255"/>
                  </a:cubicBezTo>
                  <a:lnTo>
                    <a:pt x="1537" y="255"/>
                  </a:lnTo>
                  <a:cubicBezTo>
                    <a:pt x="1486" y="199"/>
                    <a:pt x="1427" y="187"/>
                    <a:pt x="1380" y="187"/>
                  </a:cubicBezTo>
                  <a:lnTo>
                    <a:pt x="1380" y="187"/>
                  </a:lnTo>
                  <a:cubicBezTo>
                    <a:pt x="1349" y="187"/>
                    <a:pt x="1326" y="193"/>
                    <a:pt x="1325" y="193"/>
                  </a:cubicBezTo>
                  <a:lnTo>
                    <a:pt x="1325" y="193"/>
                  </a:lnTo>
                  <a:lnTo>
                    <a:pt x="1321" y="195"/>
                  </a:lnTo>
                  <a:lnTo>
                    <a:pt x="318" y="387"/>
                  </a:lnTo>
                  <a:cubicBezTo>
                    <a:pt x="257" y="400"/>
                    <a:pt x="228" y="438"/>
                    <a:pt x="202" y="502"/>
                  </a:cubicBezTo>
                  <a:lnTo>
                    <a:pt x="202" y="502"/>
                  </a:lnTo>
                  <a:cubicBezTo>
                    <a:pt x="179" y="566"/>
                    <a:pt x="173" y="647"/>
                    <a:pt x="174" y="692"/>
                  </a:cubicBezTo>
                  <a:lnTo>
                    <a:pt x="174" y="692"/>
                  </a:lnTo>
                  <a:cubicBezTo>
                    <a:pt x="174" y="704"/>
                    <a:pt x="174" y="714"/>
                    <a:pt x="174" y="720"/>
                  </a:cubicBezTo>
                  <a:lnTo>
                    <a:pt x="174" y="720"/>
                  </a:lnTo>
                  <a:cubicBezTo>
                    <a:pt x="174" y="726"/>
                    <a:pt x="175" y="728"/>
                    <a:pt x="175" y="728"/>
                  </a:cubicBezTo>
                  <a:lnTo>
                    <a:pt x="175" y="728"/>
                  </a:lnTo>
                  <a:cubicBezTo>
                    <a:pt x="179" y="780"/>
                    <a:pt x="144" y="825"/>
                    <a:pt x="96" y="829"/>
                  </a:cubicBezTo>
                  <a:lnTo>
                    <a:pt x="96" y="829"/>
                  </a:lnTo>
                  <a:cubicBezTo>
                    <a:pt x="48" y="834"/>
                    <a:pt x="6" y="796"/>
                    <a:pt x="2" y="745"/>
                  </a:cubicBezTo>
                  <a:lnTo>
                    <a:pt x="2" y="745"/>
                  </a:lnTo>
                  <a:cubicBezTo>
                    <a:pt x="2" y="743"/>
                    <a:pt x="0" y="723"/>
                    <a:pt x="0" y="692"/>
                  </a:cubicBezTo>
                  <a:lnTo>
                    <a:pt x="0" y="692"/>
                  </a:lnTo>
                  <a:cubicBezTo>
                    <a:pt x="0" y="633"/>
                    <a:pt x="5" y="535"/>
                    <a:pt x="41" y="435"/>
                  </a:cubicBezTo>
                  <a:lnTo>
                    <a:pt x="41" y="435"/>
                  </a:lnTo>
                  <a:cubicBezTo>
                    <a:pt x="74" y="337"/>
                    <a:pt x="154" y="228"/>
                    <a:pt x="288" y="204"/>
                  </a:cubicBezTo>
                  <a:lnTo>
                    <a:pt x="288" y="204"/>
                  </a:lnTo>
                  <a:lnTo>
                    <a:pt x="1283" y="13"/>
                  </a:lnTo>
                  <a:cubicBezTo>
                    <a:pt x="1297" y="9"/>
                    <a:pt x="1332" y="1"/>
                    <a:pt x="1380" y="1"/>
                  </a:cubicBezTo>
                  <a:lnTo>
                    <a:pt x="1380" y="1"/>
                  </a:lnTo>
                  <a:cubicBezTo>
                    <a:pt x="1455" y="0"/>
                    <a:pt x="1569" y="23"/>
                    <a:pt x="1662" y="126"/>
                  </a:cubicBezTo>
                  <a:lnTo>
                    <a:pt x="1662" y="126"/>
                  </a:lnTo>
                  <a:cubicBezTo>
                    <a:pt x="1754" y="229"/>
                    <a:pt x="1813" y="399"/>
                    <a:pt x="1813" y="662"/>
                  </a:cubicBezTo>
                  <a:lnTo>
                    <a:pt x="1813" y="1281"/>
                  </a:lnTo>
                  <a:lnTo>
                    <a:pt x="1813" y="1286"/>
                  </a:lnTo>
                  <a:cubicBezTo>
                    <a:pt x="1813" y="1286"/>
                    <a:pt x="1812" y="1288"/>
                    <a:pt x="1812" y="1295"/>
                  </a:cubicBezTo>
                  <a:lnTo>
                    <a:pt x="1812" y="1295"/>
                  </a:lnTo>
                  <a:cubicBezTo>
                    <a:pt x="1812" y="1302"/>
                    <a:pt x="1811" y="1312"/>
                    <a:pt x="1811" y="1325"/>
                  </a:cubicBezTo>
                  <a:lnTo>
                    <a:pt x="1811" y="1325"/>
                  </a:lnTo>
                  <a:cubicBezTo>
                    <a:pt x="1811" y="1356"/>
                    <a:pt x="1814" y="1402"/>
                    <a:pt x="1824" y="1442"/>
                  </a:cubicBezTo>
                  <a:lnTo>
                    <a:pt x="1824" y="1442"/>
                  </a:lnTo>
                  <a:cubicBezTo>
                    <a:pt x="1833" y="1483"/>
                    <a:pt x="1850" y="1513"/>
                    <a:pt x="1866" y="1526"/>
                  </a:cubicBezTo>
                  <a:lnTo>
                    <a:pt x="1866" y="1526"/>
                  </a:lnTo>
                  <a:cubicBezTo>
                    <a:pt x="1877" y="1534"/>
                    <a:pt x="1889" y="1540"/>
                    <a:pt x="1915" y="1541"/>
                  </a:cubicBezTo>
                  <a:lnTo>
                    <a:pt x="1915" y="1541"/>
                  </a:lnTo>
                  <a:cubicBezTo>
                    <a:pt x="1949" y="1541"/>
                    <a:pt x="2007" y="1526"/>
                    <a:pt x="2091" y="1475"/>
                  </a:cubicBezTo>
                  <a:lnTo>
                    <a:pt x="2091" y="1475"/>
                  </a:lnTo>
                  <a:cubicBezTo>
                    <a:pt x="2133" y="1450"/>
                    <a:pt x="2186" y="1465"/>
                    <a:pt x="2210" y="1510"/>
                  </a:cubicBezTo>
                  <a:lnTo>
                    <a:pt x="2210" y="1510"/>
                  </a:lnTo>
                  <a:cubicBezTo>
                    <a:pt x="2233" y="1555"/>
                    <a:pt x="2219" y="1612"/>
                    <a:pt x="2177" y="1637"/>
                  </a:cubicBezTo>
                  <a:lnTo>
                    <a:pt x="2177" y="1637"/>
                  </a:lnTo>
                  <a:cubicBezTo>
                    <a:pt x="2077" y="1697"/>
                    <a:pt x="1993" y="1727"/>
                    <a:pt x="1915" y="1727"/>
                  </a:cubicBezTo>
                  <a:lnTo>
                    <a:pt x="1915" y="1727"/>
                  </a:lnTo>
                  <a:cubicBezTo>
                    <a:pt x="1915" y="1727"/>
                    <a:pt x="1914" y="1727"/>
                    <a:pt x="1914" y="1727"/>
                  </a:cubicBezTo>
                  <a:lnTo>
                    <a:pt x="1914" y="1727"/>
                  </a:lnTo>
                  <a:cubicBezTo>
                    <a:pt x="1855" y="1727"/>
                    <a:pt x="1801" y="1707"/>
                    <a:pt x="1760" y="1673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8688F797-E0C0-4D1B-97FD-4D298E43F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5" y="2578100"/>
              <a:ext cx="300038" cy="268288"/>
            </a:xfrm>
            <a:custGeom>
              <a:avLst/>
              <a:gdLst>
                <a:gd name="T0" fmla="*/ 835 w 835"/>
                <a:gd name="T1" fmla="*/ 744 h 744"/>
                <a:gd name="T2" fmla="*/ 835 w 835"/>
                <a:gd name="T3" fmla="*/ 346 h 744"/>
                <a:gd name="T4" fmla="*/ 0 w 835"/>
                <a:gd name="T5" fmla="*/ 0 h 744"/>
                <a:gd name="T6" fmla="*/ 0 w 835"/>
                <a:gd name="T7" fmla="*/ 368 h 744"/>
                <a:gd name="T8" fmla="*/ 835 w 835"/>
                <a:gd name="T9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5" h="744">
                  <a:moveTo>
                    <a:pt x="835" y="744"/>
                  </a:moveTo>
                  <a:lnTo>
                    <a:pt x="835" y="346"/>
                  </a:lnTo>
                  <a:lnTo>
                    <a:pt x="0" y="0"/>
                  </a:lnTo>
                  <a:lnTo>
                    <a:pt x="0" y="368"/>
                  </a:lnTo>
                  <a:lnTo>
                    <a:pt x="835" y="744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FEE6F1EB-AF64-4ECF-9EAF-61308E7ED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5" y="2774950"/>
              <a:ext cx="300038" cy="287338"/>
            </a:xfrm>
            <a:custGeom>
              <a:avLst/>
              <a:gdLst>
                <a:gd name="T0" fmla="*/ 835 w 835"/>
                <a:gd name="T1" fmla="*/ 797 h 797"/>
                <a:gd name="T2" fmla="*/ 835 w 835"/>
                <a:gd name="T3" fmla="*/ 400 h 797"/>
                <a:gd name="T4" fmla="*/ 0 w 835"/>
                <a:gd name="T5" fmla="*/ 0 h 797"/>
                <a:gd name="T6" fmla="*/ 0 w 835"/>
                <a:gd name="T7" fmla="*/ 368 h 797"/>
                <a:gd name="T8" fmla="*/ 835 w 835"/>
                <a:gd name="T9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5" h="797">
                  <a:moveTo>
                    <a:pt x="835" y="797"/>
                  </a:moveTo>
                  <a:lnTo>
                    <a:pt x="835" y="400"/>
                  </a:lnTo>
                  <a:lnTo>
                    <a:pt x="0" y="0"/>
                  </a:lnTo>
                  <a:lnTo>
                    <a:pt x="0" y="368"/>
                  </a:lnTo>
                  <a:lnTo>
                    <a:pt x="835" y="797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07F5BBD-F39D-424B-8D1D-1F53AA9E1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3000375"/>
              <a:ext cx="434975" cy="252413"/>
            </a:xfrm>
            <a:custGeom>
              <a:avLst/>
              <a:gdLst>
                <a:gd name="T0" fmla="*/ 29 w 1208"/>
                <a:gd name="T1" fmla="*/ 606 h 700"/>
                <a:gd name="T2" fmla="*/ 106 w 1208"/>
                <a:gd name="T3" fmla="*/ 413 h 700"/>
                <a:gd name="T4" fmla="*/ 106 w 1208"/>
                <a:gd name="T5" fmla="*/ 413 h 700"/>
                <a:gd name="T6" fmla="*/ 1000 w 1208"/>
                <a:gd name="T7" fmla="*/ 31 h 700"/>
                <a:gd name="T8" fmla="*/ 1180 w 1208"/>
                <a:gd name="T9" fmla="*/ 114 h 700"/>
                <a:gd name="T10" fmla="*/ 1180 w 1208"/>
                <a:gd name="T11" fmla="*/ 114 h 700"/>
                <a:gd name="T12" fmla="*/ 1102 w 1208"/>
                <a:gd name="T13" fmla="*/ 308 h 700"/>
                <a:gd name="T14" fmla="*/ 1102 w 1208"/>
                <a:gd name="T15" fmla="*/ 308 h 700"/>
                <a:gd name="T16" fmla="*/ 209 w 1208"/>
                <a:gd name="T17" fmla="*/ 689 h 700"/>
                <a:gd name="T18" fmla="*/ 158 w 1208"/>
                <a:gd name="T19" fmla="*/ 700 h 700"/>
                <a:gd name="T20" fmla="*/ 158 w 1208"/>
                <a:gd name="T21" fmla="*/ 700 h 700"/>
                <a:gd name="T22" fmla="*/ 29 w 1208"/>
                <a:gd name="T23" fmla="*/ 606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8" h="700">
                  <a:moveTo>
                    <a:pt x="29" y="606"/>
                  </a:moveTo>
                  <a:cubicBezTo>
                    <a:pt x="0" y="530"/>
                    <a:pt x="35" y="443"/>
                    <a:pt x="106" y="413"/>
                  </a:cubicBezTo>
                  <a:lnTo>
                    <a:pt x="106" y="413"/>
                  </a:lnTo>
                  <a:lnTo>
                    <a:pt x="1000" y="31"/>
                  </a:lnTo>
                  <a:cubicBezTo>
                    <a:pt x="1071" y="0"/>
                    <a:pt x="1152" y="38"/>
                    <a:pt x="1180" y="114"/>
                  </a:cubicBezTo>
                  <a:lnTo>
                    <a:pt x="1180" y="114"/>
                  </a:lnTo>
                  <a:cubicBezTo>
                    <a:pt x="1208" y="191"/>
                    <a:pt x="1174" y="277"/>
                    <a:pt x="1102" y="308"/>
                  </a:cubicBezTo>
                  <a:lnTo>
                    <a:pt x="1102" y="308"/>
                  </a:lnTo>
                  <a:lnTo>
                    <a:pt x="209" y="689"/>
                  </a:lnTo>
                  <a:cubicBezTo>
                    <a:pt x="192" y="696"/>
                    <a:pt x="175" y="700"/>
                    <a:pt x="158" y="700"/>
                  </a:cubicBezTo>
                  <a:lnTo>
                    <a:pt x="158" y="700"/>
                  </a:lnTo>
                  <a:cubicBezTo>
                    <a:pt x="103" y="700"/>
                    <a:pt x="50" y="664"/>
                    <a:pt x="29" y="606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326" name="Группа 325">
            <a:extLst>
              <a:ext uri="{FF2B5EF4-FFF2-40B4-BE49-F238E27FC236}">
                <a16:creationId xmlns:a16="http://schemas.microsoft.com/office/drawing/2014/main" id="{99D89D99-0C98-4653-A340-69387782D560}"/>
              </a:ext>
            </a:extLst>
          </p:cNvPr>
          <p:cNvGrpSpPr/>
          <p:nvPr/>
        </p:nvGrpSpPr>
        <p:grpSpPr>
          <a:xfrm>
            <a:off x="7981873" y="3558083"/>
            <a:ext cx="437847" cy="364502"/>
            <a:chOff x="3182938" y="1963738"/>
            <a:chExt cx="2795588" cy="2898775"/>
          </a:xfrm>
        </p:grpSpPr>
        <p:sp>
          <p:nvSpPr>
            <p:cNvPr id="327" name="Freeform 5">
              <a:extLst>
                <a:ext uri="{FF2B5EF4-FFF2-40B4-BE49-F238E27FC236}">
                  <a16:creationId xmlns:a16="http://schemas.microsoft.com/office/drawing/2014/main" id="{92B3162A-E7CF-4CBA-AD8C-1B09521CF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238" y="1963738"/>
              <a:ext cx="1792288" cy="1508125"/>
            </a:xfrm>
            <a:custGeom>
              <a:avLst/>
              <a:gdLst>
                <a:gd name="T0" fmla="*/ 4968 w 4968"/>
                <a:gd name="T1" fmla="*/ 991 h 4178"/>
                <a:gd name="T2" fmla="*/ 4713 w 4968"/>
                <a:gd name="T3" fmla="*/ 478 h 4178"/>
                <a:gd name="T4" fmla="*/ 0 w 4968"/>
                <a:gd name="T5" fmla="*/ 1568 h 4178"/>
                <a:gd name="T6" fmla="*/ 4968 w 4968"/>
                <a:gd name="T7" fmla="*/ 4178 h 4178"/>
                <a:gd name="T8" fmla="*/ 4968 w 4968"/>
                <a:gd name="T9" fmla="*/ 991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8" h="4178">
                  <a:moveTo>
                    <a:pt x="4968" y="991"/>
                  </a:moveTo>
                  <a:cubicBezTo>
                    <a:pt x="4968" y="786"/>
                    <a:pt x="4909" y="596"/>
                    <a:pt x="4713" y="478"/>
                  </a:cubicBezTo>
                  <a:cubicBezTo>
                    <a:pt x="3915" y="0"/>
                    <a:pt x="1930" y="410"/>
                    <a:pt x="0" y="1568"/>
                  </a:cubicBezTo>
                  <a:lnTo>
                    <a:pt x="4968" y="4178"/>
                  </a:lnTo>
                  <a:lnTo>
                    <a:pt x="4968" y="99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28" name="Freeform 6">
              <a:extLst>
                <a:ext uri="{FF2B5EF4-FFF2-40B4-BE49-F238E27FC236}">
                  <a16:creationId xmlns:a16="http://schemas.microsoft.com/office/drawing/2014/main" id="{77A8914D-FC92-4922-853F-AF374B93A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101850"/>
              <a:ext cx="1684338" cy="1258888"/>
            </a:xfrm>
            <a:custGeom>
              <a:avLst/>
              <a:gdLst>
                <a:gd name="T0" fmla="*/ 4666 w 4666"/>
                <a:gd name="T1" fmla="*/ 3485 h 3485"/>
                <a:gd name="T2" fmla="*/ 4666 w 4666"/>
                <a:gd name="T3" fmla="*/ 607 h 3485"/>
                <a:gd name="T4" fmla="*/ 4460 w 4666"/>
                <a:gd name="T5" fmla="*/ 184 h 3485"/>
                <a:gd name="T6" fmla="*/ 3603 w 4666"/>
                <a:gd name="T7" fmla="*/ 0 h 3485"/>
                <a:gd name="T8" fmla="*/ 0 w 4666"/>
                <a:gd name="T9" fmla="*/ 1179 h 3485"/>
                <a:gd name="T10" fmla="*/ 4666 w 4666"/>
                <a:gd name="T11" fmla="*/ 3485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6" h="3485">
                  <a:moveTo>
                    <a:pt x="4666" y="3485"/>
                  </a:moveTo>
                  <a:lnTo>
                    <a:pt x="4666" y="607"/>
                  </a:lnTo>
                  <a:cubicBezTo>
                    <a:pt x="4666" y="403"/>
                    <a:pt x="4601" y="268"/>
                    <a:pt x="4460" y="184"/>
                  </a:cubicBezTo>
                  <a:cubicBezTo>
                    <a:pt x="4260" y="64"/>
                    <a:pt x="3964" y="0"/>
                    <a:pt x="3603" y="0"/>
                  </a:cubicBezTo>
                  <a:cubicBezTo>
                    <a:pt x="2631" y="0"/>
                    <a:pt x="1265" y="449"/>
                    <a:pt x="0" y="1179"/>
                  </a:cubicBezTo>
                  <a:lnTo>
                    <a:pt x="4666" y="348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29" name="Freeform 7">
              <a:extLst>
                <a:ext uri="{FF2B5EF4-FFF2-40B4-BE49-F238E27FC236}">
                  <a16:creationId xmlns:a16="http://schemas.microsoft.com/office/drawing/2014/main" id="{C47CC5D6-5E28-41B8-8164-14F5BDC9A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938" y="3609975"/>
              <a:ext cx="1304925" cy="1252538"/>
            </a:xfrm>
            <a:custGeom>
              <a:avLst/>
              <a:gdLst>
                <a:gd name="T0" fmla="*/ 1108 w 3617"/>
                <a:gd name="T1" fmla="*/ 0 h 3472"/>
                <a:gd name="T2" fmla="*/ 0 w 3617"/>
                <a:gd name="T3" fmla="*/ 490 h 3472"/>
                <a:gd name="T4" fmla="*/ 2001 w 3617"/>
                <a:gd name="T5" fmla="*/ 3472 h 3472"/>
                <a:gd name="T6" fmla="*/ 3617 w 3617"/>
                <a:gd name="T7" fmla="*/ 3472 h 3472"/>
                <a:gd name="T8" fmla="*/ 1108 w 3617"/>
                <a:gd name="T9" fmla="*/ 537 h 3472"/>
                <a:gd name="T10" fmla="*/ 1108 w 3617"/>
                <a:gd name="T11" fmla="*/ 0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7" h="3472">
                  <a:moveTo>
                    <a:pt x="1108" y="0"/>
                  </a:moveTo>
                  <a:lnTo>
                    <a:pt x="0" y="490"/>
                  </a:lnTo>
                  <a:lnTo>
                    <a:pt x="2001" y="3472"/>
                  </a:lnTo>
                  <a:lnTo>
                    <a:pt x="3617" y="3472"/>
                  </a:lnTo>
                  <a:lnTo>
                    <a:pt x="1108" y="537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30" name="Freeform 8">
              <a:extLst>
                <a:ext uri="{FF2B5EF4-FFF2-40B4-BE49-F238E27FC236}">
                  <a16:creationId xmlns:a16="http://schemas.microsoft.com/office/drawing/2014/main" id="{0F0D5430-D5B3-4C76-B26C-B24A939DA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575" y="2165350"/>
              <a:ext cx="1528763" cy="846138"/>
            </a:xfrm>
            <a:custGeom>
              <a:avLst/>
              <a:gdLst>
                <a:gd name="T0" fmla="*/ 2477 w 4236"/>
                <a:gd name="T1" fmla="*/ 2345 h 2345"/>
                <a:gd name="T2" fmla="*/ 4232 w 4236"/>
                <a:gd name="T3" fmla="*/ 531 h 2345"/>
                <a:gd name="T4" fmla="*/ 4027 w 4236"/>
                <a:gd name="T5" fmla="*/ 176 h 2345"/>
                <a:gd name="T6" fmla="*/ 3371 w 4236"/>
                <a:gd name="T7" fmla="*/ 25 h 2345"/>
                <a:gd name="T8" fmla="*/ 0 w 4236"/>
                <a:gd name="T9" fmla="*/ 1127 h 2345"/>
                <a:gd name="T10" fmla="*/ 2477 w 4236"/>
                <a:gd name="T11" fmla="*/ 2345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36" h="2345">
                  <a:moveTo>
                    <a:pt x="2477" y="2345"/>
                  </a:moveTo>
                  <a:cubicBezTo>
                    <a:pt x="3641" y="1705"/>
                    <a:pt x="4220" y="1031"/>
                    <a:pt x="4232" y="531"/>
                  </a:cubicBezTo>
                  <a:cubicBezTo>
                    <a:pt x="4236" y="382"/>
                    <a:pt x="4167" y="263"/>
                    <a:pt x="4027" y="176"/>
                  </a:cubicBezTo>
                  <a:cubicBezTo>
                    <a:pt x="3877" y="84"/>
                    <a:pt x="3656" y="33"/>
                    <a:pt x="3371" y="25"/>
                  </a:cubicBezTo>
                  <a:cubicBezTo>
                    <a:pt x="2486" y="0"/>
                    <a:pt x="1185" y="497"/>
                    <a:pt x="0" y="1127"/>
                  </a:cubicBezTo>
                  <a:lnTo>
                    <a:pt x="2477" y="2345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31" name="Freeform 9">
              <a:extLst>
                <a:ext uri="{FF2B5EF4-FFF2-40B4-BE49-F238E27FC236}">
                  <a16:creationId xmlns:a16="http://schemas.microsoft.com/office/drawing/2014/main" id="{1B4795D7-25B0-410F-B8CB-07480319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0" y="2393950"/>
              <a:ext cx="549275" cy="211138"/>
            </a:xfrm>
            <a:custGeom>
              <a:avLst/>
              <a:gdLst>
                <a:gd name="T0" fmla="*/ 340 w 1523"/>
                <a:gd name="T1" fmla="*/ 176 h 585"/>
                <a:gd name="T2" fmla="*/ 556 w 1523"/>
                <a:gd name="T3" fmla="*/ 174 h 585"/>
                <a:gd name="T4" fmla="*/ 556 w 1523"/>
                <a:gd name="T5" fmla="*/ 174 h 585"/>
                <a:gd name="T6" fmla="*/ 707 w 1523"/>
                <a:gd name="T7" fmla="*/ 326 h 585"/>
                <a:gd name="T8" fmla="*/ 707 w 1523"/>
                <a:gd name="T9" fmla="*/ 326 h 585"/>
                <a:gd name="T10" fmla="*/ 918 w 1523"/>
                <a:gd name="T11" fmla="*/ 533 h 585"/>
                <a:gd name="T12" fmla="*/ 918 w 1523"/>
                <a:gd name="T13" fmla="*/ 533 h 585"/>
                <a:gd name="T14" fmla="*/ 1212 w 1523"/>
                <a:gd name="T15" fmla="*/ 533 h 585"/>
                <a:gd name="T16" fmla="*/ 1212 w 1523"/>
                <a:gd name="T17" fmla="*/ 533 h 585"/>
                <a:gd name="T18" fmla="*/ 1427 w 1523"/>
                <a:gd name="T19" fmla="*/ 531 h 585"/>
                <a:gd name="T20" fmla="*/ 1427 w 1523"/>
                <a:gd name="T21" fmla="*/ 531 h 585"/>
                <a:gd name="T22" fmla="*/ 1509 w 1523"/>
                <a:gd name="T23" fmla="*/ 493 h 585"/>
                <a:gd name="T24" fmla="*/ 1509 w 1523"/>
                <a:gd name="T25" fmla="*/ 493 h 585"/>
                <a:gd name="T26" fmla="*/ 1477 w 1523"/>
                <a:gd name="T27" fmla="*/ 409 h 585"/>
                <a:gd name="T28" fmla="*/ 1477 w 1523"/>
                <a:gd name="T29" fmla="*/ 409 h 585"/>
                <a:gd name="T30" fmla="*/ 1183 w 1523"/>
                <a:gd name="T31" fmla="*/ 409 h 585"/>
                <a:gd name="T32" fmla="*/ 1183 w 1523"/>
                <a:gd name="T33" fmla="*/ 409 h 585"/>
                <a:gd name="T34" fmla="*/ 967 w 1523"/>
                <a:gd name="T35" fmla="*/ 411 h 585"/>
                <a:gd name="T36" fmla="*/ 967 w 1523"/>
                <a:gd name="T37" fmla="*/ 411 h 585"/>
                <a:gd name="T38" fmla="*/ 816 w 1523"/>
                <a:gd name="T39" fmla="*/ 258 h 585"/>
                <a:gd name="T40" fmla="*/ 816 w 1523"/>
                <a:gd name="T41" fmla="*/ 258 h 585"/>
                <a:gd name="T42" fmla="*/ 605 w 1523"/>
                <a:gd name="T43" fmla="*/ 52 h 585"/>
                <a:gd name="T44" fmla="*/ 605 w 1523"/>
                <a:gd name="T45" fmla="*/ 52 h 585"/>
                <a:gd name="T46" fmla="*/ 311 w 1523"/>
                <a:gd name="T47" fmla="*/ 51 h 585"/>
                <a:gd name="T48" fmla="*/ 311 w 1523"/>
                <a:gd name="T49" fmla="*/ 51 h 585"/>
                <a:gd name="T50" fmla="*/ 96 w 1523"/>
                <a:gd name="T51" fmla="*/ 54 h 585"/>
                <a:gd name="T52" fmla="*/ 96 w 1523"/>
                <a:gd name="T53" fmla="*/ 54 h 585"/>
                <a:gd name="T54" fmla="*/ 14 w 1523"/>
                <a:gd name="T55" fmla="*/ 91 h 585"/>
                <a:gd name="T56" fmla="*/ 14 w 1523"/>
                <a:gd name="T57" fmla="*/ 91 h 585"/>
                <a:gd name="T58" fmla="*/ 46 w 1523"/>
                <a:gd name="T59" fmla="*/ 175 h 585"/>
                <a:gd name="T60" fmla="*/ 46 w 1523"/>
                <a:gd name="T61" fmla="*/ 175 h 585"/>
                <a:gd name="T62" fmla="*/ 50 w 1523"/>
                <a:gd name="T63" fmla="*/ 177 h 585"/>
                <a:gd name="T64" fmla="*/ 50 w 1523"/>
                <a:gd name="T65" fmla="*/ 177 h 585"/>
                <a:gd name="T66" fmla="*/ 340 w 1523"/>
                <a:gd name="T67" fmla="*/ 176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3" h="585">
                  <a:moveTo>
                    <a:pt x="340" y="176"/>
                  </a:moveTo>
                  <a:cubicBezTo>
                    <a:pt x="414" y="154"/>
                    <a:pt x="461" y="137"/>
                    <a:pt x="556" y="174"/>
                  </a:cubicBezTo>
                  <a:lnTo>
                    <a:pt x="556" y="174"/>
                  </a:lnTo>
                  <a:cubicBezTo>
                    <a:pt x="649" y="214"/>
                    <a:pt x="670" y="259"/>
                    <a:pt x="707" y="326"/>
                  </a:cubicBezTo>
                  <a:lnTo>
                    <a:pt x="707" y="326"/>
                  </a:lnTo>
                  <a:cubicBezTo>
                    <a:pt x="742" y="393"/>
                    <a:pt x="793" y="483"/>
                    <a:pt x="918" y="533"/>
                  </a:cubicBezTo>
                  <a:lnTo>
                    <a:pt x="918" y="533"/>
                  </a:lnTo>
                  <a:cubicBezTo>
                    <a:pt x="1041" y="585"/>
                    <a:pt x="1141" y="557"/>
                    <a:pt x="1212" y="533"/>
                  </a:cubicBezTo>
                  <a:lnTo>
                    <a:pt x="1212" y="533"/>
                  </a:lnTo>
                  <a:cubicBezTo>
                    <a:pt x="1286" y="511"/>
                    <a:pt x="1333" y="494"/>
                    <a:pt x="1427" y="531"/>
                  </a:cubicBezTo>
                  <a:lnTo>
                    <a:pt x="1427" y="531"/>
                  </a:lnTo>
                  <a:cubicBezTo>
                    <a:pt x="1459" y="544"/>
                    <a:pt x="1495" y="527"/>
                    <a:pt x="1509" y="493"/>
                  </a:cubicBezTo>
                  <a:lnTo>
                    <a:pt x="1509" y="493"/>
                  </a:lnTo>
                  <a:cubicBezTo>
                    <a:pt x="1523" y="460"/>
                    <a:pt x="1508" y="422"/>
                    <a:pt x="1477" y="409"/>
                  </a:cubicBezTo>
                  <a:lnTo>
                    <a:pt x="1477" y="409"/>
                  </a:lnTo>
                  <a:cubicBezTo>
                    <a:pt x="1354" y="357"/>
                    <a:pt x="1254" y="385"/>
                    <a:pt x="1183" y="409"/>
                  </a:cubicBezTo>
                  <a:lnTo>
                    <a:pt x="1183" y="409"/>
                  </a:lnTo>
                  <a:cubicBezTo>
                    <a:pt x="1109" y="431"/>
                    <a:pt x="1062" y="448"/>
                    <a:pt x="967" y="411"/>
                  </a:cubicBezTo>
                  <a:lnTo>
                    <a:pt x="967" y="411"/>
                  </a:lnTo>
                  <a:cubicBezTo>
                    <a:pt x="874" y="371"/>
                    <a:pt x="853" y="326"/>
                    <a:pt x="816" y="258"/>
                  </a:cubicBezTo>
                  <a:lnTo>
                    <a:pt x="816" y="258"/>
                  </a:lnTo>
                  <a:cubicBezTo>
                    <a:pt x="781" y="191"/>
                    <a:pt x="730" y="101"/>
                    <a:pt x="605" y="52"/>
                  </a:cubicBezTo>
                  <a:lnTo>
                    <a:pt x="605" y="52"/>
                  </a:lnTo>
                  <a:cubicBezTo>
                    <a:pt x="482" y="0"/>
                    <a:pt x="382" y="28"/>
                    <a:pt x="311" y="51"/>
                  </a:cubicBezTo>
                  <a:lnTo>
                    <a:pt x="311" y="51"/>
                  </a:lnTo>
                  <a:cubicBezTo>
                    <a:pt x="237" y="73"/>
                    <a:pt x="190" y="90"/>
                    <a:pt x="96" y="54"/>
                  </a:cubicBezTo>
                  <a:lnTo>
                    <a:pt x="96" y="54"/>
                  </a:lnTo>
                  <a:cubicBezTo>
                    <a:pt x="64" y="41"/>
                    <a:pt x="28" y="58"/>
                    <a:pt x="14" y="91"/>
                  </a:cubicBezTo>
                  <a:lnTo>
                    <a:pt x="14" y="91"/>
                  </a:lnTo>
                  <a:cubicBezTo>
                    <a:pt x="0" y="125"/>
                    <a:pt x="15" y="162"/>
                    <a:pt x="46" y="175"/>
                  </a:cubicBezTo>
                  <a:lnTo>
                    <a:pt x="46" y="175"/>
                  </a:lnTo>
                  <a:cubicBezTo>
                    <a:pt x="47" y="176"/>
                    <a:pt x="49" y="176"/>
                    <a:pt x="50" y="177"/>
                  </a:cubicBezTo>
                  <a:lnTo>
                    <a:pt x="50" y="177"/>
                  </a:lnTo>
                  <a:cubicBezTo>
                    <a:pt x="172" y="227"/>
                    <a:pt x="269" y="199"/>
                    <a:pt x="340" y="17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32" name="Freeform 10">
              <a:extLst>
                <a:ext uri="{FF2B5EF4-FFF2-40B4-BE49-F238E27FC236}">
                  <a16:creationId xmlns:a16="http://schemas.microsoft.com/office/drawing/2014/main" id="{5E6CAA21-9229-4601-88F2-B07A6335F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150" y="2414588"/>
              <a:ext cx="863600" cy="339725"/>
            </a:xfrm>
            <a:custGeom>
              <a:avLst/>
              <a:gdLst>
                <a:gd name="T0" fmla="*/ 339 w 2394"/>
                <a:gd name="T1" fmla="*/ 176 h 942"/>
                <a:gd name="T2" fmla="*/ 555 w 2394"/>
                <a:gd name="T3" fmla="*/ 174 h 942"/>
                <a:gd name="T4" fmla="*/ 555 w 2394"/>
                <a:gd name="T5" fmla="*/ 174 h 942"/>
                <a:gd name="T6" fmla="*/ 707 w 2394"/>
                <a:gd name="T7" fmla="*/ 326 h 942"/>
                <a:gd name="T8" fmla="*/ 707 w 2394"/>
                <a:gd name="T9" fmla="*/ 326 h 942"/>
                <a:gd name="T10" fmla="*/ 917 w 2394"/>
                <a:gd name="T11" fmla="*/ 532 h 942"/>
                <a:gd name="T12" fmla="*/ 917 w 2394"/>
                <a:gd name="T13" fmla="*/ 532 h 942"/>
                <a:gd name="T14" fmla="*/ 1211 w 2394"/>
                <a:gd name="T15" fmla="*/ 533 h 942"/>
                <a:gd name="T16" fmla="*/ 1211 w 2394"/>
                <a:gd name="T17" fmla="*/ 533 h 942"/>
                <a:gd name="T18" fmla="*/ 1427 w 2394"/>
                <a:gd name="T19" fmla="*/ 531 h 942"/>
                <a:gd name="T20" fmla="*/ 1427 w 2394"/>
                <a:gd name="T21" fmla="*/ 531 h 942"/>
                <a:gd name="T22" fmla="*/ 1579 w 2394"/>
                <a:gd name="T23" fmla="*/ 684 h 942"/>
                <a:gd name="T24" fmla="*/ 1579 w 2394"/>
                <a:gd name="T25" fmla="*/ 684 h 942"/>
                <a:gd name="T26" fmla="*/ 1789 w 2394"/>
                <a:gd name="T27" fmla="*/ 890 h 942"/>
                <a:gd name="T28" fmla="*/ 1789 w 2394"/>
                <a:gd name="T29" fmla="*/ 890 h 942"/>
                <a:gd name="T30" fmla="*/ 2083 w 2394"/>
                <a:gd name="T31" fmla="*/ 891 h 942"/>
                <a:gd name="T32" fmla="*/ 2083 w 2394"/>
                <a:gd name="T33" fmla="*/ 891 h 942"/>
                <a:gd name="T34" fmla="*/ 2298 w 2394"/>
                <a:gd name="T35" fmla="*/ 888 h 942"/>
                <a:gd name="T36" fmla="*/ 2298 w 2394"/>
                <a:gd name="T37" fmla="*/ 888 h 942"/>
                <a:gd name="T38" fmla="*/ 2380 w 2394"/>
                <a:gd name="T39" fmla="*/ 851 h 942"/>
                <a:gd name="T40" fmla="*/ 2380 w 2394"/>
                <a:gd name="T41" fmla="*/ 851 h 942"/>
                <a:gd name="T42" fmla="*/ 2348 w 2394"/>
                <a:gd name="T43" fmla="*/ 767 h 942"/>
                <a:gd name="T44" fmla="*/ 2348 w 2394"/>
                <a:gd name="T45" fmla="*/ 767 h 942"/>
                <a:gd name="T46" fmla="*/ 2054 w 2394"/>
                <a:gd name="T47" fmla="*/ 766 h 942"/>
                <a:gd name="T48" fmla="*/ 2054 w 2394"/>
                <a:gd name="T49" fmla="*/ 766 h 942"/>
                <a:gd name="T50" fmla="*/ 1839 w 2394"/>
                <a:gd name="T51" fmla="*/ 768 h 942"/>
                <a:gd name="T52" fmla="*/ 1839 w 2394"/>
                <a:gd name="T53" fmla="*/ 768 h 942"/>
                <a:gd name="T54" fmla="*/ 1687 w 2394"/>
                <a:gd name="T55" fmla="*/ 615 h 942"/>
                <a:gd name="T56" fmla="*/ 1687 w 2394"/>
                <a:gd name="T57" fmla="*/ 615 h 942"/>
                <a:gd name="T58" fmla="*/ 1477 w 2394"/>
                <a:gd name="T59" fmla="*/ 409 h 942"/>
                <a:gd name="T60" fmla="*/ 1477 w 2394"/>
                <a:gd name="T61" fmla="*/ 409 h 942"/>
                <a:gd name="T62" fmla="*/ 1182 w 2394"/>
                <a:gd name="T63" fmla="*/ 409 h 942"/>
                <a:gd name="T64" fmla="*/ 1182 w 2394"/>
                <a:gd name="T65" fmla="*/ 409 h 942"/>
                <a:gd name="T66" fmla="*/ 967 w 2394"/>
                <a:gd name="T67" fmla="*/ 411 h 942"/>
                <a:gd name="T68" fmla="*/ 967 w 2394"/>
                <a:gd name="T69" fmla="*/ 411 h 942"/>
                <a:gd name="T70" fmla="*/ 815 w 2394"/>
                <a:gd name="T71" fmla="*/ 258 h 942"/>
                <a:gd name="T72" fmla="*/ 815 w 2394"/>
                <a:gd name="T73" fmla="*/ 258 h 942"/>
                <a:gd name="T74" fmla="*/ 605 w 2394"/>
                <a:gd name="T75" fmla="*/ 52 h 942"/>
                <a:gd name="T76" fmla="*/ 605 w 2394"/>
                <a:gd name="T77" fmla="*/ 52 h 942"/>
                <a:gd name="T78" fmla="*/ 310 w 2394"/>
                <a:gd name="T79" fmla="*/ 51 h 942"/>
                <a:gd name="T80" fmla="*/ 310 w 2394"/>
                <a:gd name="T81" fmla="*/ 51 h 942"/>
                <a:gd name="T82" fmla="*/ 95 w 2394"/>
                <a:gd name="T83" fmla="*/ 53 h 942"/>
                <a:gd name="T84" fmla="*/ 95 w 2394"/>
                <a:gd name="T85" fmla="*/ 53 h 942"/>
                <a:gd name="T86" fmla="*/ 14 w 2394"/>
                <a:gd name="T87" fmla="*/ 91 h 942"/>
                <a:gd name="T88" fmla="*/ 14 w 2394"/>
                <a:gd name="T89" fmla="*/ 91 h 942"/>
                <a:gd name="T90" fmla="*/ 45 w 2394"/>
                <a:gd name="T91" fmla="*/ 175 h 942"/>
                <a:gd name="T92" fmla="*/ 45 w 2394"/>
                <a:gd name="T93" fmla="*/ 175 h 942"/>
                <a:gd name="T94" fmla="*/ 50 w 2394"/>
                <a:gd name="T95" fmla="*/ 177 h 942"/>
                <a:gd name="T96" fmla="*/ 50 w 2394"/>
                <a:gd name="T97" fmla="*/ 177 h 942"/>
                <a:gd name="T98" fmla="*/ 339 w 2394"/>
                <a:gd name="T99" fmla="*/ 176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4" h="942">
                  <a:moveTo>
                    <a:pt x="339" y="176"/>
                  </a:moveTo>
                  <a:cubicBezTo>
                    <a:pt x="414" y="154"/>
                    <a:pt x="460" y="137"/>
                    <a:pt x="555" y="174"/>
                  </a:cubicBezTo>
                  <a:lnTo>
                    <a:pt x="555" y="174"/>
                  </a:lnTo>
                  <a:cubicBezTo>
                    <a:pt x="648" y="214"/>
                    <a:pt x="669" y="258"/>
                    <a:pt x="707" y="326"/>
                  </a:cubicBezTo>
                  <a:lnTo>
                    <a:pt x="707" y="326"/>
                  </a:lnTo>
                  <a:cubicBezTo>
                    <a:pt x="741" y="393"/>
                    <a:pt x="792" y="483"/>
                    <a:pt x="917" y="532"/>
                  </a:cubicBezTo>
                  <a:lnTo>
                    <a:pt x="917" y="532"/>
                  </a:lnTo>
                  <a:cubicBezTo>
                    <a:pt x="1041" y="585"/>
                    <a:pt x="1140" y="557"/>
                    <a:pt x="1211" y="533"/>
                  </a:cubicBezTo>
                  <a:lnTo>
                    <a:pt x="1211" y="533"/>
                  </a:lnTo>
                  <a:cubicBezTo>
                    <a:pt x="1286" y="511"/>
                    <a:pt x="1332" y="494"/>
                    <a:pt x="1427" y="531"/>
                  </a:cubicBezTo>
                  <a:lnTo>
                    <a:pt x="1427" y="531"/>
                  </a:lnTo>
                  <a:cubicBezTo>
                    <a:pt x="1520" y="571"/>
                    <a:pt x="1541" y="616"/>
                    <a:pt x="1579" y="684"/>
                  </a:cubicBezTo>
                  <a:lnTo>
                    <a:pt x="1579" y="684"/>
                  </a:lnTo>
                  <a:cubicBezTo>
                    <a:pt x="1613" y="751"/>
                    <a:pt x="1664" y="840"/>
                    <a:pt x="1789" y="890"/>
                  </a:cubicBezTo>
                  <a:lnTo>
                    <a:pt x="1789" y="890"/>
                  </a:lnTo>
                  <a:cubicBezTo>
                    <a:pt x="1912" y="942"/>
                    <a:pt x="2012" y="914"/>
                    <a:pt x="2083" y="891"/>
                  </a:cubicBezTo>
                  <a:lnTo>
                    <a:pt x="2083" y="891"/>
                  </a:lnTo>
                  <a:cubicBezTo>
                    <a:pt x="2158" y="869"/>
                    <a:pt x="2204" y="851"/>
                    <a:pt x="2298" y="888"/>
                  </a:cubicBezTo>
                  <a:lnTo>
                    <a:pt x="2298" y="888"/>
                  </a:lnTo>
                  <a:cubicBezTo>
                    <a:pt x="2330" y="901"/>
                    <a:pt x="2366" y="884"/>
                    <a:pt x="2380" y="851"/>
                  </a:cubicBezTo>
                  <a:lnTo>
                    <a:pt x="2380" y="851"/>
                  </a:lnTo>
                  <a:cubicBezTo>
                    <a:pt x="2394" y="817"/>
                    <a:pt x="2379" y="779"/>
                    <a:pt x="2348" y="767"/>
                  </a:cubicBezTo>
                  <a:lnTo>
                    <a:pt x="2348" y="767"/>
                  </a:lnTo>
                  <a:cubicBezTo>
                    <a:pt x="2225" y="714"/>
                    <a:pt x="2125" y="743"/>
                    <a:pt x="2054" y="766"/>
                  </a:cubicBezTo>
                  <a:lnTo>
                    <a:pt x="2054" y="766"/>
                  </a:lnTo>
                  <a:cubicBezTo>
                    <a:pt x="1980" y="788"/>
                    <a:pt x="1933" y="805"/>
                    <a:pt x="1839" y="768"/>
                  </a:cubicBezTo>
                  <a:lnTo>
                    <a:pt x="1839" y="768"/>
                  </a:lnTo>
                  <a:cubicBezTo>
                    <a:pt x="1745" y="728"/>
                    <a:pt x="1724" y="683"/>
                    <a:pt x="1687" y="615"/>
                  </a:cubicBezTo>
                  <a:lnTo>
                    <a:pt x="1687" y="615"/>
                  </a:lnTo>
                  <a:cubicBezTo>
                    <a:pt x="1652" y="549"/>
                    <a:pt x="1601" y="459"/>
                    <a:pt x="1477" y="409"/>
                  </a:cubicBezTo>
                  <a:lnTo>
                    <a:pt x="1477" y="409"/>
                  </a:lnTo>
                  <a:cubicBezTo>
                    <a:pt x="1353" y="357"/>
                    <a:pt x="1254" y="385"/>
                    <a:pt x="1182" y="409"/>
                  </a:cubicBezTo>
                  <a:lnTo>
                    <a:pt x="1182" y="409"/>
                  </a:lnTo>
                  <a:cubicBezTo>
                    <a:pt x="1108" y="431"/>
                    <a:pt x="1061" y="448"/>
                    <a:pt x="967" y="411"/>
                  </a:cubicBezTo>
                  <a:lnTo>
                    <a:pt x="967" y="411"/>
                  </a:lnTo>
                  <a:cubicBezTo>
                    <a:pt x="874" y="371"/>
                    <a:pt x="853" y="326"/>
                    <a:pt x="815" y="258"/>
                  </a:cubicBezTo>
                  <a:lnTo>
                    <a:pt x="815" y="258"/>
                  </a:lnTo>
                  <a:cubicBezTo>
                    <a:pt x="781" y="191"/>
                    <a:pt x="730" y="101"/>
                    <a:pt x="605" y="52"/>
                  </a:cubicBezTo>
                  <a:lnTo>
                    <a:pt x="605" y="52"/>
                  </a:lnTo>
                  <a:cubicBezTo>
                    <a:pt x="481" y="0"/>
                    <a:pt x="382" y="28"/>
                    <a:pt x="310" y="51"/>
                  </a:cubicBezTo>
                  <a:lnTo>
                    <a:pt x="310" y="51"/>
                  </a:lnTo>
                  <a:cubicBezTo>
                    <a:pt x="236" y="73"/>
                    <a:pt x="189" y="90"/>
                    <a:pt x="95" y="53"/>
                  </a:cubicBezTo>
                  <a:lnTo>
                    <a:pt x="95" y="53"/>
                  </a:lnTo>
                  <a:cubicBezTo>
                    <a:pt x="64" y="41"/>
                    <a:pt x="27" y="57"/>
                    <a:pt x="14" y="91"/>
                  </a:cubicBezTo>
                  <a:lnTo>
                    <a:pt x="14" y="91"/>
                  </a:lnTo>
                  <a:cubicBezTo>
                    <a:pt x="0" y="125"/>
                    <a:pt x="14" y="162"/>
                    <a:pt x="45" y="175"/>
                  </a:cubicBezTo>
                  <a:lnTo>
                    <a:pt x="45" y="175"/>
                  </a:lnTo>
                  <a:cubicBezTo>
                    <a:pt x="47" y="176"/>
                    <a:pt x="48" y="176"/>
                    <a:pt x="50" y="177"/>
                  </a:cubicBezTo>
                  <a:lnTo>
                    <a:pt x="50" y="177"/>
                  </a:lnTo>
                  <a:cubicBezTo>
                    <a:pt x="171" y="227"/>
                    <a:pt x="269" y="199"/>
                    <a:pt x="339" y="17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33" name="Freeform 11">
              <a:extLst>
                <a:ext uri="{FF2B5EF4-FFF2-40B4-BE49-F238E27FC236}">
                  <a16:creationId xmlns:a16="http://schemas.microsoft.com/office/drawing/2014/main" id="{B4D0DEBD-4F3E-491E-8018-B45AC9F1E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2563813"/>
              <a:ext cx="549275" cy="211138"/>
            </a:xfrm>
            <a:custGeom>
              <a:avLst/>
              <a:gdLst>
                <a:gd name="T0" fmla="*/ 340 w 1522"/>
                <a:gd name="T1" fmla="*/ 176 h 585"/>
                <a:gd name="T2" fmla="*/ 555 w 1522"/>
                <a:gd name="T3" fmla="*/ 174 h 585"/>
                <a:gd name="T4" fmla="*/ 555 w 1522"/>
                <a:gd name="T5" fmla="*/ 174 h 585"/>
                <a:gd name="T6" fmla="*/ 707 w 1522"/>
                <a:gd name="T7" fmla="*/ 326 h 585"/>
                <a:gd name="T8" fmla="*/ 707 w 1522"/>
                <a:gd name="T9" fmla="*/ 326 h 585"/>
                <a:gd name="T10" fmla="*/ 917 w 1522"/>
                <a:gd name="T11" fmla="*/ 532 h 585"/>
                <a:gd name="T12" fmla="*/ 917 w 1522"/>
                <a:gd name="T13" fmla="*/ 532 h 585"/>
                <a:gd name="T14" fmla="*/ 1211 w 1522"/>
                <a:gd name="T15" fmla="*/ 533 h 585"/>
                <a:gd name="T16" fmla="*/ 1211 w 1522"/>
                <a:gd name="T17" fmla="*/ 533 h 585"/>
                <a:gd name="T18" fmla="*/ 1426 w 1522"/>
                <a:gd name="T19" fmla="*/ 531 h 585"/>
                <a:gd name="T20" fmla="*/ 1426 w 1522"/>
                <a:gd name="T21" fmla="*/ 531 h 585"/>
                <a:gd name="T22" fmla="*/ 1508 w 1522"/>
                <a:gd name="T23" fmla="*/ 493 h 585"/>
                <a:gd name="T24" fmla="*/ 1508 w 1522"/>
                <a:gd name="T25" fmla="*/ 493 h 585"/>
                <a:gd name="T26" fmla="*/ 1476 w 1522"/>
                <a:gd name="T27" fmla="*/ 409 h 585"/>
                <a:gd name="T28" fmla="*/ 1476 w 1522"/>
                <a:gd name="T29" fmla="*/ 409 h 585"/>
                <a:gd name="T30" fmla="*/ 1182 w 1522"/>
                <a:gd name="T31" fmla="*/ 409 h 585"/>
                <a:gd name="T32" fmla="*/ 1182 w 1522"/>
                <a:gd name="T33" fmla="*/ 409 h 585"/>
                <a:gd name="T34" fmla="*/ 967 w 1522"/>
                <a:gd name="T35" fmla="*/ 411 h 585"/>
                <a:gd name="T36" fmla="*/ 967 w 1522"/>
                <a:gd name="T37" fmla="*/ 411 h 585"/>
                <a:gd name="T38" fmla="*/ 815 w 1522"/>
                <a:gd name="T39" fmla="*/ 258 h 585"/>
                <a:gd name="T40" fmla="*/ 815 w 1522"/>
                <a:gd name="T41" fmla="*/ 258 h 585"/>
                <a:gd name="T42" fmla="*/ 605 w 1522"/>
                <a:gd name="T43" fmla="*/ 52 h 585"/>
                <a:gd name="T44" fmla="*/ 605 w 1522"/>
                <a:gd name="T45" fmla="*/ 52 h 585"/>
                <a:gd name="T46" fmla="*/ 310 w 1522"/>
                <a:gd name="T47" fmla="*/ 51 h 585"/>
                <a:gd name="T48" fmla="*/ 310 w 1522"/>
                <a:gd name="T49" fmla="*/ 51 h 585"/>
                <a:gd name="T50" fmla="*/ 95 w 1522"/>
                <a:gd name="T51" fmla="*/ 54 h 585"/>
                <a:gd name="T52" fmla="*/ 95 w 1522"/>
                <a:gd name="T53" fmla="*/ 54 h 585"/>
                <a:gd name="T54" fmla="*/ 14 w 1522"/>
                <a:gd name="T55" fmla="*/ 91 h 585"/>
                <a:gd name="T56" fmla="*/ 14 w 1522"/>
                <a:gd name="T57" fmla="*/ 91 h 585"/>
                <a:gd name="T58" fmla="*/ 45 w 1522"/>
                <a:gd name="T59" fmla="*/ 175 h 585"/>
                <a:gd name="T60" fmla="*/ 45 w 1522"/>
                <a:gd name="T61" fmla="*/ 175 h 585"/>
                <a:gd name="T62" fmla="*/ 50 w 1522"/>
                <a:gd name="T63" fmla="*/ 177 h 585"/>
                <a:gd name="T64" fmla="*/ 50 w 1522"/>
                <a:gd name="T65" fmla="*/ 177 h 585"/>
                <a:gd name="T66" fmla="*/ 340 w 1522"/>
                <a:gd name="T67" fmla="*/ 176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2" h="585">
                  <a:moveTo>
                    <a:pt x="340" y="176"/>
                  </a:moveTo>
                  <a:cubicBezTo>
                    <a:pt x="414" y="154"/>
                    <a:pt x="460" y="137"/>
                    <a:pt x="555" y="174"/>
                  </a:cubicBezTo>
                  <a:lnTo>
                    <a:pt x="555" y="174"/>
                  </a:lnTo>
                  <a:cubicBezTo>
                    <a:pt x="648" y="214"/>
                    <a:pt x="669" y="259"/>
                    <a:pt x="707" y="326"/>
                  </a:cubicBezTo>
                  <a:lnTo>
                    <a:pt x="707" y="326"/>
                  </a:lnTo>
                  <a:cubicBezTo>
                    <a:pt x="741" y="393"/>
                    <a:pt x="792" y="483"/>
                    <a:pt x="917" y="532"/>
                  </a:cubicBezTo>
                  <a:lnTo>
                    <a:pt x="917" y="532"/>
                  </a:lnTo>
                  <a:cubicBezTo>
                    <a:pt x="1040" y="585"/>
                    <a:pt x="1140" y="557"/>
                    <a:pt x="1211" y="533"/>
                  </a:cubicBezTo>
                  <a:lnTo>
                    <a:pt x="1211" y="533"/>
                  </a:lnTo>
                  <a:cubicBezTo>
                    <a:pt x="1286" y="511"/>
                    <a:pt x="1332" y="494"/>
                    <a:pt x="1426" y="531"/>
                  </a:cubicBezTo>
                  <a:lnTo>
                    <a:pt x="1426" y="531"/>
                  </a:lnTo>
                  <a:cubicBezTo>
                    <a:pt x="1458" y="544"/>
                    <a:pt x="1494" y="527"/>
                    <a:pt x="1508" y="493"/>
                  </a:cubicBezTo>
                  <a:lnTo>
                    <a:pt x="1508" y="493"/>
                  </a:lnTo>
                  <a:cubicBezTo>
                    <a:pt x="1522" y="460"/>
                    <a:pt x="1508" y="422"/>
                    <a:pt x="1476" y="409"/>
                  </a:cubicBezTo>
                  <a:lnTo>
                    <a:pt x="1476" y="409"/>
                  </a:lnTo>
                  <a:cubicBezTo>
                    <a:pt x="1353" y="357"/>
                    <a:pt x="1254" y="385"/>
                    <a:pt x="1182" y="409"/>
                  </a:cubicBezTo>
                  <a:lnTo>
                    <a:pt x="1182" y="409"/>
                  </a:lnTo>
                  <a:cubicBezTo>
                    <a:pt x="1108" y="431"/>
                    <a:pt x="1061" y="448"/>
                    <a:pt x="967" y="411"/>
                  </a:cubicBezTo>
                  <a:lnTo>
                    <a:pt x="967" y="411"/>
                  </a:lnTo>
                  <a:cubicBezTo>
                    <a:pt x="874" y="371"/>
                    <a:pt x="852" y="326"/>
                    <a:pt x="815" y="258"/>
                  </a:cubicBezTo>
                  <a:lnTo>
                    <a:pt x="815" y="258"/>
                  </a:lnTo>
                  <a:cubicBezTo>
                    <a:pt x="780" y="191"/>
                    <a:pt x="730" y="101"/>
                    <a:pt x="605" y="52"/>
                  </a:cubicBezTo>
                  <a:lnTo>
                    <a:pt x="605" y="52"/>
                  </a:lnTo>
                  <a:cubicBezTo>
                    <a:pt x="481" y="0"/>
                    <a:pt x="382" y="28"/>
                    <a:pt x="310" y="51"/>
                  </a:cubicBezTo>
                  <a:lnTo>
                    <a:pt x="310" y="51"/>
                  </a:lnTo>
                  <a:cubicBezTo>
                    <a:pt x="236" y="73"/>
                    <a:pt x="189" y="90"/>
                    <a:pt x="95" y="54"/>
                  </a:cubicBezTo>
                  <a:lnTo>
                    <a:pt x="95" y="54"/>
                  </a:lnTo>
                  <a:cubicBezTo>
                    <a:pt x="64" y="41"/>
                    <a:pt x="27" y="58"/>
                    <a:pt x="14" y="91"/>
                  </a:cubicBezTo>
                  <a:lnTo>
                    <a:pt x="14" y="91"/>
                  </a:lnTo>
                  <a:cubicBezTo>
                    <a:pt x="0" y="125"/>
                    <a:pt x="14" y="162"/>
                    <a:pt x="45" y="175"/>
                  </a:cubicBezTo>
                  <a:lnTo>
                    <a:pt x="45" y="175"/>
                  </a:lnTo>
                  <a:cubicBezTo>
                    <a:pt x="47" y="176"/>
                    <a:pt x="48" y="176"/>
                    <a:pt x="50" y="177"/>
                  </a:cubicBezTo>
                  <a:lnTo>
                    <a:pt x="50" y="177"/>
                  </a:lnTo>
                  <a:cubicBezTo>
                    <a:pt x="171" y="227"/>
                    <a:pt x="269" y="199"/>
                    <a:pt x="340" y="17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34" name="Freeform 12">
              <a:extLst>
                <a:ext uri="{FF2B5EF4-FFF2-40B4-BE49-F238E27FC236}">
                  <a16:creationId xmlns:a16="http://schemas.microsoft.com/office/drawing/2014/main" id="{79672E77-0202-49D4-87E9-53FFCEF67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368675"/>
              <a:ext cx="1385888" cy="1304925"/>
            </a:xfrm>
            <a:custGeom>
              <a:avLst/>
              <a:gdLst>
                <a:gd name="T0" fmla="*/ 452 w 3842"/>
                <a:gd name="T1" fmla="*/ 0 h 3615"/>
                <a:gd name="T2" fmla="*/ 0 w 3842"/>
                <a:gd name="T3" fmla="*/ 244 h 3615"/>
                <a:gd name="T4" fmla="*/ 3291 w 3842"/>
                <a:gd name="T5" fmla="*/ 3615 h 3615"/>
                <a:gd name="T6" fmla="*/ 3842 w 3842"/>
                <a:gd name="T7" fmla="*/ 3245 h 3615"/>
                <a:gd name="T8" fmla="*/ 452 w 3842"/>
                <a:gd name="T9" fmla="*/ 0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2" h="3615">
                  <a:moveTo>
                    <a:pt x="452" y="0"/>
                  </a:moveTo>
                  <a:lnTo>
                    <a:pt x="0" y="244"/>
                  </a:lnTo>
                  <a:lnTo>
                    <a:pt x="3291" y="3615"/>
                  </a:lnTo>
                  <a:lnTo>
                    <a:pt x="3842" y="3245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35" name="Freeform 13">
              <a:extLst>
                <a:ext uri="{FF2B5EF4-FFF2-40B4-BE49-F238E27FC236}">
                  <a16:creationId xmlns:a16="http://schemas.microsoft.com/office/drawing/2014/main" id="{60464233-9462-48C7-8EDD-787587CC3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2538413"/>
              <a:ext cx="2233613" cy="2001838"/>
            </a:xfrm>
            <a:custGeom>
              <a:avLst/>
              <a:gdLst>
                <a:gd name="T0" fmla="*/ 3390 w 6191"/>
                <a:gd name="T1" fmla="*/ 5543 h 5543"/>
                <a:gd name="T2" fmla="*/ 6191 w 6191"/>
                <a:gd name="T3" fmla="*/ 3663 h 5543"/>
                <a:gd name="T4" fmla="*/ 0 w 6191"/>
                <a:gd name="T5" fmla="*/ 0 h 5543"/>
                <a:gd name="T6" fmla="*/ 0 w 6191"/>
                <a:gd name="T7" fmla="*/ 2298 h 5543"/>
                <a:gd name="T8" fmla="*/ 3390 w 6191"/>
                <a:gd name="T9" fmla="*/ 5543 h 5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1" h="5543">
                  <a:moveTo>
                    <a:pt x="3390" y="5543"/>
                  </a:moveTo>
                  <a:lnTo>
                    <a:pt x="6191" y="3663"/>
                  </a:lnTo>
                  <a:lnTo>
                    <a:pt x="0" y="0"/>
                  </a:lnTo>
                  <a:lnTo>
                    <a:pt x="0" y="2298"/>
                  </a:lnTo>
                  <a:lnTo>
                    <a:pt x="3390" y="5543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36" name="Freeform 14">
              <a:extLst>
                <a:ext uri="{FF2B5EF4-FFF2-40B4-BE49-F238E27FC236}">
                  <a16:creationId xmlns:a16="http://schemas.microsoft.com/office/drawing/2014/main" id="{97D292AA-7FDF-4E3D-AC92-B1145E8E6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2409825"/>
              <a:ext cx="2233613" cy="1450975"/>
            </a:xfrm>
            <a:custGeom>
              <a:avLst/>
              <a:gdLst>
                <a:gd name="T0" fmla="*/ 595 w 6191"/>
                <a:gd name="T1" fmla="*/ 0 h 4019"/>
                <a:gd name="T2" fmla="*/ 6191 w 6191"/>
                <a:gd name="T3" fmla="*/ 2940 h 4019"/>
                <a:gd name="T4" fmla="*/ 6191 w 6191"/>
                <a:gd name="T5" fmla="*/ 4019 h 4019"/>
                <a:gd name="T6" fmla="*/ 0 w 6191"/>
                <a:gd name="T7" fmla="*/ 356 h 4019"/>
                <a:gd name="T8" fmla="*/ 595 w 6191"/>
                <a:gd name="T9" fmla="*/ 0 h 4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1" h="4019">
                  <a:moveTo>
                    <a:pt x="595" y="0"/>
                  </a:moveTo>
                  <a:lnTo>
                    <a:pt x="6191" y="2940"/>
                  </a:lnTo>
                  <a:lnTo>
                    <a:pt x="6191" y="4019"/>
                  </a:lnTo>
                  <a:lnTo>
                    <a:pt x="0" y="356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37" name="Freeform 15">
              <a:extLst>
                <a:ext uri="{FF2B5EF4-FFF2-40B4-BE49-F238E27FC236}">
                  <a16:creationId xmlns:a16="http://schemas.microsoft.com/office/drawing/2014/main" id="{E189533D-F48D-4D10-AC7D-1694657E5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0" y="2451100"/>
              <a:ext cx="2128838" cy="1347788"/>
            </a:xfrm>
            <a:custGeom>
              <a:avLst/>
              <a:gdLst>
                <a:gd name="T0" fmla="*/ 5899 w 5899"/>
                <a:gd name="T1" fmla="*/ 3730 h 3730"/>
                <a:gd name="T2" fmla="*/ 5899 w 5899"/>
                <a:gd name="T3" fmla="*/ 2888 h 3730"/>
                <a:gd name="T4" fmla="*/ 401 w 5899"/>
                <a:gd name="T5" fmla="*/ 0 h 3730"/>
                <a:gd name="T6" fmla="*/ 0 w 5899"/>
                <a:gd name="T7" fmla="*/ 240 h 3730"/>
                <a:gd name="T8" fmla="*/ 5899 w 5899"/>
                <a:gd name="T9" fmla="*/ 3730 h 3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9" h="3730">
                  <a:moveTo>
                    <a:pt x="5899" y="3730"/>
                  </a:moveTo>
                  <a:lnTo>
                    <a:pt x="5899" y="2888"/>
                  </a:lnTo>
                  <a:lnTo>
                    <a:pt x="401" y="0"/>
                  </a:lnTo>
                  <a:lnTo>
                    <a:pt x="0" y="240"/>
                  </a:lnTo>
                  <a:lnTo>
                    <a:pt x="5899" y="37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38" name="Freeform 16">
              <a:extLst>
                <a:ext uri="{FF2B5EF4-FFF2-40B4-BE49-F238E27FC236}">
                  <a16:creationId xmlns:a16="http://schemas.microsoft.com/office/drawing/2014/main" id="{852C75EE-EC12-42C7-92ED-8227424D6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3090863"/>
              <a:ext cx="390525" cy="1138238"/>
            </a:xfrm>
            <a:custGeom>
              <a:avLst/>
              <a:gdLst>
                <a:gd name="T0" fmla="*/ 0 w 1084"/>
                <a:gd name="T1" fmla="*/ 2754 h 3151"/>
                <a:gd name="T2" fmla="*/ 399 w 1084"/>
                <a:gd name="T3" fmla="*/ 3151 h 3151"/>
                <a:gd name="T4" fmla="*/ 1084 w 1084"/>
                <a:gd name="T5" fmla="*/ 267 h 3151"/>
                <a:gd name="T6" fmla="*/ 655 w 1084"/>
                <a:gd name="T7" fmla="*/ 0 h 3151"/>
                <a:gd name="T8" fmla="*/ 0 w 1084"/>
                <a:gd name="T9" fmla="*/ 2754 h 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3151">
                  <a:moveTo>
                    <a:pt x="0" y="2754"/>
                  </a:moveTo>
                  <a:lnTo>
                    <a:pt x="399" y="3151"/>
                  </a:lnTo>
                  <a:lnTo>
                    <a:pt x="1084" y="267"/>
                  </a:lnTo>
                  <a:lnTo>
                    <a:pt x="655" y="0"/>
                  </a:lnTo>
                  <a:lnTo>
                    <a:pt x="0" y="275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39" name="Freeform 17">
              <a:extLst>
                <a:ext uri="{FF2B5EF4-FFF2-40B4-BE49-F238E27FC236}">
                  <a16:creationId xmlns:a16="http://schemas.microsoft.com/office/drawing/2014/main" id="{0DC4A83D-3BDC-4AA2-B360-62F2AABD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3132138"/>
              <a:ext cx="333375" cy="1046163"/>
            </a:xfrm>
            <a:custGeom>
              <a:avLst/>
              <a:gdLst>
                <a:gd name="T0" fmla="*/ 283 w 926"/>
                <a:gd name="T1" fmla="*/ 2897 h 2897"/>
                <a:gd name="T2" fmla="*/ 926 w 926"/>
                <a:gd name="T3" fmla="*/ 190 h 2897"/>
                <a:gd name="T4" fmla="*/ 621 w 926"/>
                <a:gd name="T5" fmla="*/ 0 h 2897"/>
                <a:gd name="T6" fmla="*/ 0 w 926"/>
                <a:gd name="T7" fmla="*/ 2615 h 2897"/>
                <a:gd name="T8" fmla="*/ 283 w 926"/>
                <a:gd name="T9" fmla="*/ 2897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2897">
                  <a:moveTo>
                    <a:pt x="283" y="2897"/>
                  </a:moveTo>
                  <a:lnTo>
                    <a:pt x="926" y="190"/>
                  </a:lnTo>
                  <a:lnTo>
                    <a:pt x="621" y="0"/>
                  </a:lnTo>
                  <a:lnTo>
                    <a:pt x="0" y="2615"/>
                  </a:lnTo>
                  <a:lnTo>
                    <a:pt x="283" y="2897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40" name="Freeform 18">
              <a:extLst>
                <a:ext uri="{FF2B5EF4-FFF2-40B4-BE49-F238E27FC236}">
                  <a16:creationId xmlns:a16="http://schemas.microsoft.com/office/drawing/2014/main" id="{886535AB-DEF3-4DAF-A1D6-E90644D9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2901950"/>
              <a:ext cx="354013" cy="1030288"/>
            </a:xfrm>
            <a:custGeom>
              <a:avLst/>
              <a:gdLst>
                <a:gd name="T0" fmla="*/ 0 w 980"/>
                <a:gd name="T1" fmla="*/ 2499 h 2856"/>
                <a:gd name="T2" fmla="*/ 358 w 980"/>
                <a:gd name="T3" fmla="*/ 2856 h 2856"/>
                <a:gd name="T4" fmla="*/ 980 w 980"/>
                <a:gd name="T5" fmla="*/ 241 h 2856"/>
                <a:gd name="T6" fmla="*/ 594 w 980"/>
                <a:gd name="T7" fmla="*/ 0 h 2856"/>
                <a:gd name="T8" fmla="*/ 0 w 980"/>
                <a:gd name="T9" fmla="*/ 2499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2856">
                  <a:moveTo>
                    <a:pt x="0" y="2499"/>
                  </a:moveTo>
                  <a:lnTo>
                    <a:pt x="358" y="2856"/>
                  </a:lnTo>
                  <a:lnTo>
                    <a:pt x="980" y="241"/>
                  </a:lnTo>
                  <a:lnTo>
                    <a:pt x="594" y="0"/>
                  </a:lnTo>
                  <a:lnTo>
                    <a:pt x="0" y="249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41" name="Freeform 19">
              <a:extLst>
                <a:ext uri="{FF2B5EF4-FFF2-40B4-BE49-F238E27FC236}">
                  <a16:creationId xmlns:a16="http://schemas.microsoft.com/office/drawing/2014/main" id="{8B8887E3-2461-4231-9A59-FAB4D663D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0" y="2943225"/>
              <a:ext cx="296863" cy="939800"/>
            </a:xfrm>
            <a:custGeom>
              <a:avLst/>
              <a:gdLst>
                <a:gd name="T0" fmla="*/ 243 w 823"/>
                <a:gd name="T1" fmla="*/ 2601 h 2601"/>
                <a:gd name="T2" fmla="*/ 823 w 823"/>
                <a:gd name="T3" fmla="*/ 162 h 2601"/>
                <a:gd name="T4" fmla="*/ 561 w 823"/>
                <a:gd name="T5" fmla="*/ 0 h 2601"/>
                <a:gd name="T6" fmla="*/ 0 w 823"/>
                <a:gd name="T7" fmla="*/ 2360 h 2601"/>
                <a:gd name="T8" fmla="*/ 243 w 823"/>
                <a:gd name="T9" fmla="*/ 2601 h 2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2601">
                  <a:moveTo>
                    <a:pt x="243" y="2601"/>
                  </a:moveTo>
                  <a:lnTo>
                    <a:pt x="823" y="162"/>
                  </a:lnTo>
                  <a:lnTo>
                    <a:pt x="561" y="0"/>
                  </a:lnTo>
                  <a:lnTo>
                    <a:pt x="0" y="2360"/>
                  </a:lnTo>
                  <a:lnTo>
                    <a:pt x="243" y="260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42" name="Freeform 20">
              <a:extLst>
                <a:ext uri="{FF2B5EF4-FFF2-40B4-BE49-F238E27FC236}">
                  <a16:creationId xmlns:a16="http://schemas.microsoft.com/office/drawing/2014/main" id="{D43C4A32-7EF6-4C1D-819A-48DF7B738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2743200"/>
              <a:ext cx="320675" cy="938213"/>
            </a:xfrm>
            <a:custGeom>
              <a:avLst/>
              <a:gdLst>
                <a:gd name="T0" fmla="*/ 0 w 890"/>
                <a:gd name="T1" fmla="*/ 2281 h 2598"/>
                <a:gd name="T2" fmla="*/ 324 w 890"/>
                <a:gd name="T3" fmla="*/ 2598 h 2598"/>
                <a:gd name="T4" fmla="*/ 890 w 890"/>
                <a:gd name="T5" fmla="*/ 210 h 2598"/>
                <a:gd name="T6" fmla="*/ 542 w 890"/>
                <a:gd name="T7" fmla="*/ 0 h 2598"/>
                <a:gd name="T8" fmla="*/ 0 w 890"/>
                <a:gd name="T9" fmla="*/ 228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0" h="2598">
                  <a:moveTo>
                    <a:pt x="0" y="2281"/>
                  </a:moveTo>
                  <a:lnTo>
                    <a:pt x="324" y="2598"/>
                  </a:lnTo>
                  <a:lnTo>
                    <a:pt x="890" y="210"/>
                  </a:lnTo>
                  <a:lnTo>
                    <a:pt x="542" y="0"/>
                  </a:lnTo>
                  <a:lnTo>
                    <a:pt x="0" y="228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43" name="Freeform 21">
              <a:extLst>
                <a:ext uri="{FF2B5EF4-FFF2-40B4-BE49-F238E27FC236}">
                  <a16:creationId xmlns:a16="http://schemas.microsoft.com/office/drawing/2014/main" id="{74B43AF4-B4F5-409E-9FA4-4192467AA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0" y="2781300"/>
              <a:ext cx="265113" cy="849313"/>
            </a:xfrm>
            <a:custGeom>
              <a:avLst/>
              <a:gdLst>
                <a:gd name="T0" fmla="*/ 208 w 733"/>
                <a:gd name="T1" fmla="*/ 2350 h 2350"/>
                <a:gd name="T2" fmla="*/ 733 w 733"/>
                <a:gd name="T3" fmla="*/ 138 h 2350"/>
                <a:gd name="T4" fmla="*/ 510 w 733"/>
                <a:gd name="T5" fmla="*/ 0 h 2350"/>
                <a:gd name="T6" fmla="*/ 0 w 733"/>
                <a:gd name="T7" fmla="*/ 2142 h 2350"/>
                <a:gd name="T8" fmla="*/ 208 w 733"/>
                <a:gd name="T9" fmla="*/ 235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2350">
                  <a:moveTo>
                    <a:pt x="208" y="2350"/>
                  </a:moveTo>
                  <a:lnTo>
                    <a:pt x="733" y="138"/>
                  </a:lnTo>
                  <a:lnTo>
                    <a:pt x="510" y="0"/>
                  </a:lnTo>
                  <a:lnTo>
                    <a:pt x="0" y="2142"/>
                  </a:lnTo>
                  <a:lnTo>
                    <a:pt x="208" y="235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44" name="Freeform 22">
              <a:extLst>
                <a:ext uri="{FF2B5EF4-FFF2-40B4-BE49-F238E27FC236}">
                  <a16:creationId xmlns:a16="http://schemas.microsoft.com/office/drawing/2014/main" id="{B629F525-9D9F-4CCC-8A51-CD162AB98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455988"/>
              <a:ext cx="1187450" cy="1406525"/>
            </a:xfrm>
            <a:custGeom>
              <a:avLst/>
              <a:gdLst>
                <a:gd name="T0" fmla="*/ 3291 w 3291"/>
                <a:gd name="T1" fmla="*/ 3371 h 3896"/>
                <a:gd name="T2" fmla="*/ 2509 w 3291"/>
                <a:gd name="T3" fmla="*/ 3896 h 3896"/>
                <a:gd name="T4" fmla="*/ 0 w 3291"/>
                <a:gd name="T5" fmla="*/ 961 h 3896"/>
                <a:gd name="T6" fmla="*/ 0 w 3291"/>
                <a:gd name="T7" fmla="*/ 0 h 3896"/>
                <a:gd name="T8" fmla="*/ 3291 w 3291"/>
                <a:gd name="T9" fmla="*/ 3371 h 3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1" h="3896">
                  <a:moveTo>
                    <a:pt x="3291" y="3371"/>
                  </a:moveTo>
                  <a:lnTo>
                    <a:pt x="2509" y="3896"/>
                  </a:lnTo>
                  <a:lnTo>
                    <a:pt x="0" y="961"/>
                  </a:lnTo>
                  <a:lnTo>
                    <a:pt x="0" y="0"/>
                  </a:lnTo>
                  <a:lnTo>
                    <a:pt x="3291" y="337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45" name="Freeform 23">
              <a:extLst>
                <a:ext uri="{FF2B5EF4-FFF2-40B4-BE49-F238E27FC236}">
                  <a16:creationId xmlns:a16="http://schemas.microsoft.com/office/drawing/2014/main" id="{77A66E86-8F03-4106-9A2F-7965B5F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663" y="3187700"/>
              <a:ext cx="352425" cy="1041400"/>
            </a:xfrm>
            <a:custGeom>
              <a:avLst/>
              <a:gdLst>
                <a:gd name="T0" fmla="*/ 394 w 977"/>
                <a:gd name="T1" fmla="*/ 2634 h 2884"/>
                <a:gd name="T2" fmla="*/ 0 w 977"/>
                <a:gd name="T3" fmla="*/ 2884 h 2884"/>
                <a:gd name="T4" fmla="*/ 685 w 977"/>
                <a:gd name="T5" fmla="*/ 0 h 2884"/>
                <a:gd name="T6" fmla="*/ 977 w 977"/>
                <a:gd name="T7" fmla="*/ 182 h 2884"/>
                <a:gd name="T8" fmla="*/ 394 w 977"/>
                <a:gd name="T9" fmla="*/ 2634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2884">
                  <a:moveTo>
                    <a:pt x="394" y="2634"/>
                  </a:moveTo>
                  <a:lnTo>
                    <a:pt x="0" y="2884"/>
                  </a:lnTo>
                  <a:lnTo>
                    <a:pt x="685" y="0"/>
                  </a:lnTo>
                  <a:lnTo>
                    <a:pt x="977" y="182"/>
                  </a:lnTo>
                  <a:lnTo>
                    <a:pt x="394" y="263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1DF2BACE-01E8-4742-B0DB-163904ADA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2989263"/>
              <a:ext cx="319088" cy="942975"/>
            </a:xfrm>
            <a:custGeom>
              <a:avLst/>
              <a:gdLst>
                <a:gd name="T0" fmla="*/ 360 w 885"/>
                <a:gd name="T1" fmla="*/ 2369 h 2615"/>
                <a:gd name="T2" fmla="*/ 0 w 885"/>
                <a:gd name="T3" fmla="*/ 2615 h 2615"/>
                <a:gd name="T4" fmla="*/ 622 w 885"/>
                <a:gd name="T5" fmla="*/ 0 h 2615"/>
                <a:gd name="T6" fmla="*/ 885 w 885"/>
                <a:gd name="T7" fmla="*/ 163 h 2615"/>
                <a:gd name="T8" fmla="*/ 360 w 885"/>
                <a:gd name="T9" fmla="*/ 2369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5" h="2615">
                  <a:moveTo>
                    <a:pt x="360" y="2369"/>
                  </a:moveTo>
                  <a:lnTo>
                    <a:pt x="0" y="2615"/>
                  </a:lnTo>
                  <a:lnTo>
                    <a:pt x="622" y="0"/>
                  </a:lnTo>
                  <a:lnTo>
                    <a:pt x="885" y="163"/>
                  </a:lnTo>
                  <a:lnTo>
                    <a:pt x="360" y="236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47" name="Freeform 25">
              <a:extLst>
                <a:ext uri="{FF2B5EF4-FFF2-40B4-BE49-F238E27FC236}">
                  <a16:creationId xmlns:a16="http://schemas.microsoft.com/office/drawing/2014/main" id="{F42A9AC0-50D5-4CF1-8B5F-7DE11B851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0" y="2819400"/>
              <a:ext cx="290513" cy="862013"/>
            </a:xfrm>
            <a:custGeom>
              <a:avLst/>
              <a:gdLst>
                <a:gd name="T0" fmla="*/ 329 w 802"/>
                <a:gd name="T1" fmla="*/ 2143 h 2388"/>
                <a:gd name="T2" fmla="*/ 0 w 802"/>
                <a:gd name="T3" fmla="*/ 2388 h 2388"/>
                <a:gd name="T4" fmla="*/ 566 w 802"/>
                <a:gd name="T5" fmla="*/ 0 h 2388"/>
                <a:gd name="T6" fmla="*/ 802 w 802"/>
                <a:gd name="T7" fmla="*/ 147 h 2388"/>
                <a:gd name="T8" fmla="*/ 329 w 802"/>
                <a:gd name="T9" fmla="*/ 2143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2" h="2388">
                  <a:moveTo>
                    <a:pt x="329" y="2143"/>
                  </a:moveTo>
                  <a:lnTo>
                    <a:pt x="0" y="2388"/>
                  </a:lnTo>
                  <a:lnTo>
                    <a:pt x="566" y="0"/>
                  </a:lnTo>
                  <a:lnTo>
                    <a:pt x="802" y="147"/>
                  </a:lnTo>
                  <a:lnTo>
                    <a:pt x="329" y="214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48" name="Freeform 26">
              <a:extLst>
                <a:ext uri="{FF2B5EF4-FFF2-40B4-BE49-F238E27FC236}">
                  <a16:creationId xmlns:a16="http://schemas.microsoft.com/office/drawing/2014/main" id="{6DCAF0D8-97C3-42F1-8855-6CD8B8E1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3606800"/>
              <a:ext cx="207963" cy="192088"/>
            </a:xfrm>
            <a:custGeom>
              <a:avLst/>
              <a:gdLst>
                <a:gd name="T0" fmla="*/ 0 w 576"/>
                <a:gd name="T1" fmla="*/ 120 h 533"/>
                <a:gd name="T2" fmla="*/ 187 w 576"/>
                <a:gd name="T3" fmla="*/ 0 h 533"/>
                <a:gd name="T4" fmla="*/ 576 w 576"/>
                <a:gd name="T5" fmla="*/ 407 h 533"/>
                <a:gd name="T6" fmla="*/ 374 w 576"/>
                <a:gd name="T7" fmla="*/ 533 h 533"/>
                <a:gd name="T8" fmla="*/ 0 w 576"/>
                <a:gd name="T9" fmla="*/ 12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33">
                  <a:moveTo>
                    <a:pt x="0" y="120"/>
                  </a:moveTo>
                  <a:lnTo>
                    <a:pt x="187" y="0"/>
                  </a:lnTo>
                  <a:lnTo>
                    <a:pt x="576" y="407"/>
                  </a:lnTo>
                  <a:lnTo>
                    <a:pt x="374" y="53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49" name="Freeform 27">
              <a:extLst>
                <a:ext uri="{FF2B5EF4-FFF2-40B4-BE49-F238E27FC236}">
                  <a16:creationId xmlns:a16="http://schemas.microsoft.com/office/drawing/2014/main" id="{1BCCFEFE-208C-4E44-B5D3-5775949D4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950" y="3752850"/>
              <a:ext cx="128588" cy="330200"/>
            </a:xfrm>
            <a:custGeom>
              <a:avLst/>
              <a:gdLst>
                <a:gd name="T0" fmla="*/ 355 w 355"/>
                <a:gd name="T1" fmla="*/ 830 h 914"/>
                <a:gd name="T2" fmla="*/ 0 w 355"/>
                <a:gd name="T3" fmla="*/ 914 h 914"/>
                <a:gd name="T4" fmla="*/ 153 w 355"/>
                <a:gd name="T5" fmla="*/ 126 h 914"/>
                <a:gd name="T6" fmla="*/ 355 w 355"/>
                <a:gd name="T7" fmla="*/ 0 h 914"/>
                <a:gd name="T8" fmla="*/ 355 w 355"/>
                <a:gd name="T9" fmla="*/ 83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914">
                  <a:moveTo>
                    <a:pt x="355" y="830"/>
                  </a:moveTo>
                  <a:lnTo>
                    <a:pt x="0" y="914"/>
                  </a:lnTo>
                  <a:lnTo>
                    <a:pt x="153" y="126"/>
                  </a:lnTo>
                  <a:lnTo>
                    <a:pt x="355" y="0"/>
                  </a:lnTo>
                  <a:lnTo>
                    <a:pt x="355" y="8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50" name="Freeform 28">
              <a:extLst>
                <a:ext uri="{FF2B5EF4-FFF2-40B4-BE49-F238E27FC236}">
                  <a16:creationId xmlns:a16="http://schemas.microsoft.com/office/drawing/2014/main" id="{10A4E410-E7D6-416E-99FF-AF261245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3649663"/>
              <a:ext cx="196850" cy="433388"/>
            </a:xfrm>
            <a:custGeom>
              <a:avLst/>
              <a:gdLst>
                <a:gd name="T0" fmla="*/ 0 w 545"/>
                <a:gd name="T1" fmla="*/ 688 h 1201"/>
                <a:gd name="T2" fmla="*/ 392 w 545"/>
                <a:gd name="T3" fmla="*/ 1201 h 1201"/>
                <a:gd name="T4" fmla="*/ 545 w 545"/>
                <a:gd name="T5" fmla="*/ 413 h 1201"/>
                <a:gd name="T6" fmla="*/ 171 w 545"/>
                <a:gd name="T7" fmla="*/ 0 h 1201"/>
                <a:gd name="T8" fmla="*/ 0 w 545"/>
                <a:gd name="T9" fmla="*/ 688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1201">
                  <a:moveTo>
                    <a:pt x="0" y="688"/>
                  </a:moveTo>
                  <a:lnTo>
                    <a:pt x="392" y="1201"/>
                  </a:lnTo>
                  <a:lnTo>
                    <a:pt x="545" y="413"/>
                  </a:lnTo>
                  <a:lnTo>
                    <a:pt x="171" y="0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51" name="Freeform 29">
              <a:extLst>
                <a:ext uri="{FF2B5EF4-FFF2-40B4-BE49-F238E27FC236}">
                  <a16:creationId xmlns:a16="http://schemas.microsoft.com/office/drawing/2014/main" id="{DC2FD72C-E04C-4E0C-8D11-6EE61A316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3760788"/>
              <a:ext cx="101600" cy="266700"/>
            </a:xfrm>
            <a:custGeom>
              <a:avLst/>
              <a:gdLst>
                <a:gd name="T0" fmla="*/ 158 w 283"/>
                <a:gd name="T1" fmla="*/ 736 h 736"/>
                <a:gd name="T2" fmla="*/ 283 w 283"/>
                <a:gd name="T3" fmla="*/ 155 h 736"/>
                <a:gd name="T4" fmla="*/ 143 w 283"/>
                <a:gd name="T5" fmla="*/ 0 h 736"/>
                <a:gd name="T6" fmla="*/ 0 w 283"/>
                <a:gd name="T7" fmla="*/ 529 h 736"/>
                <a:gd name="T8" fmla="*/ 158 w 283"/>
                <a:gd name="T9" fmla="*/ 73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736">
                  <a:moveTo>
                    <a:pt x="158" y="736"/>
                  </a:moveTo>
                  <a:lnTo>
                    <a:pt x="283" y="155"/>
                  </a:lnTo>
                  <a:lnTo>
                    <a:pt x="143" y="0"/>
                  </a:lnTo>
                  <a:lnTo>
                    <a:pt x="0" y="529"/>
                  </a:lnTo>
                  <a:lnTo>
                    <a:pt x="158" y="73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52" name="Freeform 30">
              <a:extLst>
                <a:ext uri="{FF2B5EF4-FFF2-40B4-BE49-F238E27FC236}">
                  <a16:creationId xmlns:a16="http://schemas.microsoft.com/office/drawing/2014/main" id="{4BDF5669-93BE-4E0F-8040-B01F67CEB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3856038"/>
              <a:ext cx="230188" cy="214313"/>
            </a:xfrm>
            <a:custGeom>
              <a:avLst/>
              <a:gdLst>
                <a:gd name="T0" fmla="*/ 0 w 640"/>
                <a:gd name="T1" fmla="*/ 135 h 596"/>
                <a:gd name="T2" fmla="*/ 208 w 640"/>
                <a:gd name="T3" fmla="*/ 0 h 596"/>
                <a:gd name="T4" fmla="*/ 640 w 640"/>
                <a:gd name="T5" fmla="*/ 453 h 596"/>
                <a:gd name="T6" fmla="*/ 416 w 640"/>
                <a:gd name="T7" fmla="*/ 596 h 596"/>
                <a:gd name="T8" fmla="*/ 0 w 640"/>
                <a:gd name="T9" fmla="*/ 13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596">
                  <a:moveTo>
                    <a:pt x="0" y="135"/>
                  </a:moveTo>
                  <a:lnTo>
                    <a:pt x="208" y="0"/>
                  </a:lnTo>
                  <a:lnTo>
                    <a:pt x="640" y="453"/>
                  </a:lnTo>
                  <a:lnTo>
                    <a:pt x="416" y="596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53" name="Freeform 31">
              <a:extLst>
                <a:ext uri="{FF2B5EF4-FFF2-40B4-BE49-F238E27FC236}">
                  <a16:creationId xmlns:a16="http://schemas.microsoft.com/office/drawing/2014/main" id="{08CBDCC2-14AE-41B2-82CF-EA818547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5" y="4019550"/>
              <a:ext cx="142875" cy="374650"/>
            </a:xfrm>
            <a:custGeom>
              <a:avLst/>
              <a:gdLst>
                <a:gd name="T0" fmla="*/ 398 w 398"/>
                <a:gd name="T1" fmla="*/ 911 h 1040"/>
                <a:gd name="T2" fmla="*/ 0 w 398"/>
                <a:gd name="T3" fmla="*/ 1040 h 1040"/>
                <a:gd name="T4" fmla="*/ 174 w 398"/>
                <a:gd name="T5" fmla="*/ 143 h 1040"/>
                <a:gd name="T6" fmla="*/ 398 w 398"/>
                <a:gd name="T7" fmla="*/ 0 h 1040"/>
                <a:gd name="T8" fmla="*/ 398 w 398"/>
                <a:gd name="T9" fmla="*/ 911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1040">
                  <a:moveTo>
                    <a:pt x="398" y="911"/>
                  </a:moveTo>
                  <a:lnTo>
                    <a:pt x="0" y="1040"/>
                  </a:lnTo>
                  <a:lnTo>
                    <a:pt x="174" y="143"/>
                  </a:lnTo>
                  <a:lnTo>
                    <a:pt x="398" y="0"/>
                  </a:lnTo>
                  <a:lnTo>
                    <a:pt x="398" y="91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54" name="Freeform 32">
              <a:extLst>
                <a:ext uri="{FF2B5EF4-FFF2-40B4-BE49-F238E27FC236}">
                  <a16:creationId xmlns:a16="http://schemas.microsoft.com/office/drawing/2014/main" id="{50DC8B69-4CAB-45CB-B379-492C711C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3903663"/>
              <a:ext cx="219075" cy="490538"/>
            </a:xfrm>
            <a:custGeom>
              <a:avLst/>
              <a:gdLst>
                <a:gd name="T0" fmla="*/ 0 w 607"/>
                <a:gd name="T1" fmla="*/ 792 h 1358"/>
                <a:gd name="T2" fmla="*/ 433 w 607"/>
                <a:gd name="T3" fmla="*/ 1358 h 1358"/>
                <a:gd name="T4" fmla="*/ 607 w 607"/>
                <a:gd name="T5" fmla="*/ 461 h 1358"/>
                <a:gd name="T6" fmla="*/ 191 w 607"/>
                <a:gd name="T7" fmla="*/ 0 h 1358"/>
                <a:gd name="T8" fmla="*/ 0 w 607"/>
                <a:gd name="T9" fmla="*/ 792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358">
                  <a:moveTo>
                    <a:pt x="0" y="792"/>
                  </a:moveTo>
                  <a:lnTo>
                    <a:pt x="433" y="1358"/>
                  </a:lnTo>
                  <a:lnTo>
                    <a:pt x="607" y="461"/>
                  </a:lnTo>
                  <a:lnTo>
                    <a:pt x="191" y="0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55" name="Freeform 33">
              <a:extLst>
                <a:ext uri="{FF2B5EF4-FFF2-40B4-BE49-F238E27FC236}">
                  <a16:creationId xmlns:a16="http://schemas.microsoft.com/office/drawing/2014/main" id="{439065E5-DF70-4F6B-8AA1-073713F5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16375"/>
              <a:ext cx="125413" cy="322263"/>
            </a:xfrm>
            <a:custGeom>
              <a:avLst/>
              <a:gdLst>
                <a:gd name="T0" fmla="*/ 204 w 347"/>
                <a:gd name="T1" fmla="*/ 896 h 896"/>
                <a:gd name="T2" fmla="*/ 347 w 347"/>
                <a:gd name="T3" fmla="*/ 202 h 896"/>
                <a:gd name="T4" fmla="*/ 164 w 347"/>
                <a:gd name="T5" fmla="*/ 0 h 896"/>
                <a:gd name="T6" fmla="*/ 0 w 347"/>
                <a:gd name="T7" fmla="*/ 629 h 896"/>
                <a:gd name="T8" fmla="*/ 204 w 347"/>
                <a:gd name="T9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896">
                  <a:moveTo>
                    <a:pt x="204" y="896"/>
                  </a:moveTo>
                  <a:lnTo>
                    <a:pt x="347" y="202"/>
                  </a:lnTo>
                  <a:lnTo>
                    <a:pt x="164" y="0"/>
                  </a:lnTo>
                  <a:lnTo>
                    <a:pt x="0" y="629"/>
                  </a:lnTo>
                  <a:lnTo>
                    <a:pt x="204" y="89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56" name="Freeform 34">
              <a:extLst>
                <a:ext uri="{FF2B5EF4-FFF2-40B4-BE49-F238E27FC236}">
                  <a16:creationId xmlns:a16="http://schemas.microsoft.com/office/drawing/2014/main" id="{78446FCF-CD2E-4837-BCCF-9AC9B6767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4133850"/>
              <a:ext cx="258763" cy="239713"/>
            </a:xfrm>
            <a:custGeom>
              <a:avLst/>
              <a:gdLst>
                <a:gd name="T0" fmla="*/ 0 w 714"/>
                <a:gd name="T1" fmla="*/ 148 h 663"/>
                <a:gd name="T2" fmla="*/ 235 w 714"/>
                <a:gd name="T3" fmla="*/ 0 h 663"/>
                <a:gd name="T4" fmla="*/ 714 w 714"/>
                <a:gd name="T5" fmla="*/ 503 h 663"/>
                <a:gd name="T6" fmla="*/ 465 w 714"/>
                <a:gd name="T7" fmla="*/ 663 h 663"/>
                <a:gd name="T8" fmla="*/ 0 w 714"/>
                <a:gd name="T9" fmla="*/ 148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663">
                  <a:moveTo>
                    <a:pt x="0" y="148"/>
                  </a:moveTo>
                  <a:lnTo>
                    <a:pt x="235" y="0"/>
                  </a:lnTo>
                  <a:lnTo>
                    <a:pt x="714" y="503"/>
                  </a:lnTo>
                  <a:lnTo>
                    <a:pt x="465" y="663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57" name="Freeform 35">
              <a:extLst>
                <a:ext uri="{FF2B5EF4-FFF2-40B4-BE49-F238E27FC236}">
                  <a16:creationId xmlns:a16="http://schemas.microsoft.com/office/drawing/2014/main" id="{82C5FFD0-51D9-47F4-8913-AEC659343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4316413"/>
              <a:ext cx="160338" cy="427038"/>
            </a:xfrm>
            <a:custGeom>
              <a:avLst/>
              <a:gdLst>
                <a:gd name="T0" fmla="*/ 442 w 442"/>
                <a:gd name="T1" fmla="*/ 1000 h 1185"/>
                <a:gd name="T2" fmla="*/ 0 w 442"/>
                <a:gd name="T3" fmla="*/ 1185 h 1185"/>
                <a:gd name="T4" fmla="*/ 193 w 442"/>
                <a:gd name="T5" fmla="*/ 160 h 1185"/>
                <a:gd name="T6" fmla="*/ 442 w 442"/>
                <a:gd name="T7" fmla="*/ 0 h 1185"/>
                <a:gd name="T8" fmla="*/ 442 w 442"/>
                <a:gd name="T9" fmla="*/ 100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1185">
                  <a:moveTo>
                    <a:pt x="442" y="1000"/>
                  </a:moveTo>
                  <a:lnTo>
                    <a:pt x="0" y="1185"/>
                  </a:lnTo>
                  <a:lnTo>
                    <a:pt x="193" y="160"/>
                  </a:lnTo>
                  <a:lnTo>
                    <a:pt x="442" y="0"/>
                  </a:lnTo>
                  <a:lnTo>
                    <a:pt x="442" y="100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58" name="Freeform 36">
              <a:extLst>
                <a:ext uri="{FF2B5EF4-FFF2-40B4-BE49-F238E27FC236}">
                  <a16:creationId xmlns:a16="http://schemas.microsoft.com/office/drawing/2014/main" id="{A7F7D47E-F802-4D52-822C-05984D5FC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4187825"/>
              <a:ext cx="242888" cy="555625"/>
            </a:xfrm>
            <a:custGeom>
              <a:avLst/>
              <a:gdLst>
                <a:gd name="T0" fmla="*/ 0 w 673"/>
                <a:gd name="T1" fmla="*/ 912 h 1540"/>
                <a:gd name="T2" fmla="*/ 480 w 673"/>
                <a:gd name="T3" fmla="*/ 1540 h 1540"/>
                <a:gd name="T4" fmla="*/ 673 w 673"/>
                <a:gd name="T5" fmla="*/ 515 h 1540"/>
                <a:gd name="T6" fmla="*/ 208 w 673"/>
                <a:gd name="T7" fmla="*/ 0 h 1540"/>
                <a:gd name="T8" fmla="*/ 0 w 673"/>
                <a:gd name="T9" fmla="*/ 912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1540">
                  <a:moveTo>
                    <a:pt x="0" y="912"/>
                  </a:moveTo>
                  <a:lnTo>
                    <a:pt x="480" y="1540"/>
                  </a:lnTo>
                  <a:lnTo>
                    <a:pt x="673" y="515"/>
                  </a:lnTo>
                  <a:lnTo>
                    <a:pt x="208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59" name="Freeform 37">
              <a:extLst>
                <a:ext uri="{FF2B5EF4-FFF2-40B4-BE49-F238E27FC236}">
                  <a16:creationId xmlns:a16="http://schemas.microsoft.com/office/drawing/2014/main" id="{DFF90E91-0749-4553-A8DB-800DEE7B4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4300538"/>
              <a:ext cx="147638" cy="388938"/>
            </a:xfrm>
            <a:custGeom>
              <a:avLst/>
              <a:gdLst>
                <a:gd name="T0" fmla="*/ 247 w 409"/>
                <a:gd name="T1" fmla="*/ 1077 h 1077"/>
                <a:gd name="T2" fmla="*/ 409 w 409"/>
                <a:gd name="T3" fmla="*/ 255 h 1077"/>
                <a:gd name="T4" fmla="*/ 178 w 409"/>
                <a:gd name="T5" fmla="*/ 0 h 1077"/>
                <a:gd name="T6" fmla="*/ 0 w 409"/>
                <a:gd name="T7" fmla="*/ 753 h 1077"/>
                <a:gd name="T8" fmla="*/ 247 w 409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1077">
                  <a:moveTo>
                    <a:pt x="247" y="1077"/>
                  </a:moveTo>
                  <a:lnTo>
                    <a:pt x="409" y="255"/>
                  </a:lnTo>
                  <a:lnTo>
                    <a:pt x="178" y="0"/>
                  </a:lnTo>
                  <a:lnTo>
                    <a:pt x="0" y="753"/>
                  </a:lnTo>
                  <a:lnTo>
                    <a:pt x="247" y="10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648" name="Группа 647">
            <a:extLst>
              <a:ext uri="{FF2B5EF4-FFF2-40B4-BE49-F238E27FC236}">
                <a16:creationId xmlns:a16="http://schemas.microsoft.com/office/drawing/2014/main" id="{2275C878-7315-4AFF-9B0F-8BB07988B301}"/>
              </a:ext>
            </a:extLst>
          </p:cNvPr>
          <p:cNvGrpSpPr/>
          <p:nvPr/>
        </p:nvGrpSpPr>
        <p:grpSpPr>
          <a:xfrm>
            <a:off x="8455345" y="3494463"/>
            <a:ext cx="418499" cy="385725"/>
            <a:chOff x="3517901" y="1227138"/>
            <a:chExt cx="1152524" cy="1157288"/>
          </a:xfrm>
        </p:grpSpPr>
        <p:sp>
          <p:nvSpPr>
            <p:cNvPr id="649" name="Freeform 89">
              <a:extLst>
                <a:ext uri="{FF2B5EF4-FFF2-40B4-BE49-F238E27FC236}">
                  <a16:creationId xmlns:a16="http://schemas.microsoft.com/office/drawing/2014/main" id="{8DC14533-CEC3-4790-A4F9-B1D3A7B2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1" y="1719263"/>
              <a:ext cx="828675" cy="665163"/>
            </a:xfrm>
            <a:custGeom>
              <a:avLst/>
              <a:gdLst>
                <a:gd name="T0" fmla="*/ 0 w 1298"/>
                <a:gd name="T1" fmla="*/ 1042 h 1042"/>
                <a:gd name="T2" fmla="*/ 1298 w 1298"/>
                <a:gd name="T3" fmla="*/ 1042 h 1042"/>
                <a:gd name="T4" fmla="*/ 1298 w 1298"/>
                <a:gd name="T5" fmla="*/ 0 h 1042"/>
                <a:gd name="T6" fmla="*/ 897 w 1298"/>
                <a:gd name="T7" fmla="*/ 0 h 1042"/>
                <a:gd name="T8" fmla="*/ 0 w 1298"/>
                <a:gd name="T9" fmla="*/ 414 h 1042"/>
                <a:gd name="T10" fmla="*/ 0 w 1298"/>
                <a:gd name="T11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8" h="1042">
                  <a:moveTo>
                    <a:pt x="0" y="1042"/>
                  </a:moveTo>
                  <a:lnTo>
                    <a:pt x="1298" y="1042"/>
                  </a:lnTo>
                  <a:lnTo>
                    <a:pt x="1298" y="0"/>
                  </a:lnTo>
                  <a:lnTo>
                    <a:pt x="897" y="0"/>
                  </a:lnTo>
                  <a:lnTo>
                    <a:pt x="0" y="414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50" name="Freeform 90">
              <a:extLst>
                <a:ext uri="{FF2B5EF4-FFF2-40B4-BE49-F238E27FC236}">
                  <a16:creationId xmlns:a16="http://schemas.microsoft.com/office/drawing/2014/main" id="{E5B5A074-B4B3-40F6-A33E-8655554F2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1731963"/>
              <a:ext cx="796925" cy="641350"/>
            </a:xfrm>
            <a:custGeom>
              <a:avLst/>
              <a:gdLst>
                <a:gd name="T0" fmla="*/ 0 w 1250"/>
                <a:gd name="T1" fmla="*/ 1004 h 1004"/>
                <a:gd name="T2" fmla="*/ 1250 w 1250"/>
                <a:gd name="T3" fmla="*/ 0 h 1004"/>
                <a:gd name="T4" fmla="*/ 881 w 1250"/>
                <a:gd name="T5" fmla="*/ 0 h 1004"/>
                <a:gd name="T6" fmla="*/ 0 w 1250"/>
                <a:gd name="T7" fmla="*/ 437 h 1004"/>
                <a:gd name="T8" fmla="*/ 0 w 1250"/>
                <a:gd name="T9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0" h="1004">
                  <a:moveTo>
                    <a:pt x="0" y="1004"/>
                  </a:moveTo>
                  <a:lnTo>
                    <a:pt x="1250" y="0"/>
                  </a:lnTo>
                  <a:lnTo>
                    <a:pt x="881" y="0"/>
                  </a:lnTo>
                  <a:lnTo>
                    <a:pt x="0" y="437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51" name="Freeform 91">
              <a:extLst>
                <a:ext uri="{FF2B5EF4-FFF2-40B4-BE49-F238E27FC236}">
                  <a16:creationId xmlns:a16="http://schemas.microsoft.com/office/drawing/2014/main" id="{65AD1203-A91B-44B6-97A0-1C7E7B497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1374775"/>
              <a:ext cx="44450" cy="584200"/>
            </a:xfrm>
            <a:custGeom>
              <a:avLst/>
              <a:gdLst>
                <a:gd name="T0" fmla="*/ 17 w 71"/>
                <a:gd name="T1" fmla="*/ 0 h 916"/>
                <a:gd name="T2" fmla="*/ 55 w 71"/>
                <a:gd name="T3" fmla="*/ 0 h 916"/>
                <a:gd name="T4" fmla="*/ 71 w 71"/>
                <a:gd name="T5" fmla="*/ 916 h 916"/>
                <a:gd name="T6" fmla="*/ 0 w 71"/>
                <a:gd name="T7" fmla="*/ 916 h 916"/>
                <a:gd name="T8" fmla="*/ 17 w 71"/>
                <a:gd name="T9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6">
                  <a:moveTo>
                    <a:pt x="17" y="0"/>
                  </a:moveTo>
                  <a:lnTo>
                    <a:pt x="55" y="0"/>
                  </a:lnTo>
                  <a:lnTo>
                    <a:pt x="71" y="916"/>
                  </a:lnTo>
                  <a:lnTo>
                    <a:pt x="0" y="9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52" name="Freeform 92">
              <a:extLst>
                <a:ext uri="{FF2B5EF4-FFF2-40B4-BE49-F238E27FC236}">
                  <a16:creationId xmlns:a16="http://schemas.microsoft.com/office/drawing/2014/main" id="{417F546A-D32E-406C-ACED-979705291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63" y="1362075"/>
              <a:ext cx="150813" cy="26988"/>
            </a:xfrm>
            <a:custGeom>
              <a:avLst/>
              <a:gdLst>
                <a:gd name="T0" fmla="*/ 232 w 236"/>
                <a:gd name="T1" fmla="*/ 0 h 41"/>
                <a:gd name="T2" fmla="*/ 0 w 236"/>
                <a:gd name="T3" fmla="*/ 21 h 41"/>
                <a:gd name="T4" fmla="*/ 22 w 236"/>
                <a:gd name="T5" fmla="*/ 38 h 41"/>
                <a:gd name="T6" fmla="*/ 236 w 236"/>
                <a:gd name="T7" fmla="*/ 41 h 41"/>
                <a:gd name="T8" fmla="*/ 227 w 236"/>
                <a:gd name="T9" fmla="*/ 21 h 41"/>
                <a:gd name="T10" fmla="*/ 232 w 236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41">
                  <a:moveTo>
                    <a:pt x="232" y="0"/>
                  </a:moveTo>
                  <a:lnTo>
                    <a:pt x="0" y="21"/>
                  </a:lnTo>
                  <a:cubicBezTo>
                    <a:pt x="0" y="21"/>
                    <a:pt x="2" y="38"/>
                    <a:pt x="22" y="38"/>
                  </a:cubicBezTo>
                  <a:cubicBezTo>
                    <a:pt x="40" y="38"/>
                    <a:pt x="204" y="41"/>
                    <a:pt x="236" y="41"/>
                  </a:cubicBezTo>
                  <a:cubicBezTo>
                    <a:pt x="231" y="36"/>
                    <a:pt x="227" y="29"/>
                    <a:pt x="227" y="21"/>
                  </a:cubicBezTo>
                  <a:cubicBezTo>
                    <a:pt x="226" y="14"/>
                    <a:pt x="228" y="6"/>
                    <a:pt x="232" y="0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53" name="Freeform 93">
              <a:extLst>
                <a:ext uri="{FF2B5EF4-FFF2-40B4-BE49-F238E27FC236}">
                  <a16:creationId xmlns:a16="http://schemas.microsoft.com/office/drawing/2014/main" id="{CE53E9BB-9705-402A-88F3-C4E27F98D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1227138"/>
              <a:ext cx="85725" cy="141288"/>
            </a:xfrm>
            <a:custGeom>
              <a:avLst/>
              <a:gdLst>
                <a:gd name="T0" fmla="*/ 110 w 135"/>
                <a:gd name="T1" fmla="*/ 18 h 220"/>
                <a:gd name="T2" fmla="*/ 0 w 135"/>
                <a:gd name="T3" fmla="*/ 201 h 220"/>
                <a:gd name="T4" fmla="*/ 5 w 135"/>
                <a:gd name="T5" fmla="*/ 200 h 220"/>
                <a:gd name="T6" fmla="*/ 36 w 135"/>
                <a:gd name="T7" fmla="*/ 220 h 220"/>
                <a:gd name="T8" fmla="*/ 135 w 135"/>
                <a:gd name="T9" fmla="*/ 8 h 220"/>
                <a:gd name="T10" fmla="*/ 110 w 135"/>
                <a:gd name="T11" fmla="*/ 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20">
                  <a:moveTo>
                    <a:pt x="110" y="18"/>
                  </a:moveTo>
                  <a:cubicBezTo>
                    <a:pt x="101" y="33"/>
                    <a:pt x="18" y="171"/>
                    <a:pt x="0" y="201"/>
                  </a:cubicBezTo>
                  <a:cubicBezTo>
                    <a:pt x="2" y="201"/>
                    <a:pt x="4" y="200"/>
                    <a:pt x="5" y="200"/>
                  </a:cubicBezTo>
                  <a:cubicBezTo>
                    <a:pt x="19" y="199"/>
                    <a:pt x="32" y="207"/>
                    <a:pt x="36" y="220"/>
                  </a:cubicBezTo>
                  <a:lnTo>
                    <a:pt x="135" y="8"/>
                  </a:lnTo>
                  <a:cubicBezTo>
                    <a:pt x="135" y="8"/>
                    <a:pt x="120" y="0"/>
                    <a:pt x="110" y="18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54" name="Freeform 94">
              <a:extLst>
                <a:ext uri="{FF2B5EF4-FFF2-40B4-BE49-F238E27FC236}">
                  <a16:creationId xmlns:a16="http://schemas.microsoft.com/office/drawing/2014/main" id="{AEBA0423-538D-4058-BE78-28839D335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1379538"/>
              <a:ext cx="93663" cy="136525"/>
            </a:xfrm>
            <a:custGeom>
              <a:avLst/>
              <a:gdLst>
                <a:gd name="T0" fmla="*/ 7 w 148"/>
                <a:gd name="T1" fmla="*/ 23 h 215"/>
                <a:gd name="T2" fmla="*/ 0 w 148"/>
                <a:gd name="T3" fmla="*/ 23 h 215"/>
                <a:gd name="T4" fmla="*/ 134 w 148"/>
                <a:gd name="T5" fmla="*/ 215 h 215"/>
                <a:gd name="T6" fmla="*/ 138 w 148"/>
                <a:gd name="T7" fmla="*/ 188 h 215"/>
                <a:gd name="T8" fmla="*/ 34 w 148"/>
                <a:gd name="T9" fmla="*/ 0 h 215"/>
                <a:gd name="T10" fmla="*/ 7 w 148"/>
                <a:gd name="T11" fmla="*/ 2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15">
                  <a:moveTo>
                    <a:pt x="7" y="23"/>
                  </a:moveTo>
                  <a:cubicBezTo>
                    <a:pt x="4" y="23"/>
                    <a:pt x="2" y="23"/>
                    <a:pt x="0" y="23"/>
                  </a:cubicBezTo>
                  <a:lnTo>
                    <a:pt x="134" y="215"/>
                  </a:lnTo>
                  <a:cubicBezTo>
                    <a:pt x="134" y="215"/>
                    <a:pt x="148" y="205"/>
                    <a:pt x="138" y="188"/>
                  </a:cubicBezTo>
                  <a:cubicBezTo>
                    <a:pt x="130" y="172"/>
                    <a:pt x="49" y="28"/>
                    <a:pt x="34" y="0"/>
                  </a:cubicBezTo>
                  <a:cubicBezTo>
                    <a:pt x="30" y="12"/>
                    <a:pt x="20" y="22"/>
                    <a:pt x="7" y="23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55" name="Freeform 95">
              <a:extLst>
                <a:ext uri="{FF2B5EF4-FFF2-40B4-BE49-F238E27FC236}">
                  <a16:creationId xmlns:a16="http://schemas.microsoft.com/office/drawing/2014/main" id="{EEAF1E5E-BCF6-4812-9FC5-E73A62335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6" y="1354138"/>
              <a:ext cx="39688" cy="39688"/>
            </a:xfrm>
            <a:custGeom>
              <a:avLst/>
              <a:gdLst>
                <a:gd name="T0" fmla="*/ 23 w 62"/>
                <a:gd name="T1" fmla="*/ 2 h 62"/>
                <a:gd name="T2" fmla="*/ 6 w 62"/>
                <a:gd name="T3" fmla="*/ 13 h 62"/>
                <a:gd name="T4" fmla="*/ 1 w 62"/>
                <a:gd name="T5" fmla="*/ 34 h 62"/>
                <a:gd name="T6" fmla="*/ 10 w 62"/>
                <a:gd name="T7" fmla="*/ 54 h 62"/>
                <a:gd name="T8" fmla="*/ 27 w 62"/>
                <a:gd name="T9" fmla="*/ 62 h 62"/>
                <a:gd name="T10" fmla="*/ 34 w 62"/>
                <a:gd name="T11" fmla="*/ 62 h 62"/>
                <a:gd name="T12" fmla="*/ 61 w 62"/>
                <a:gd name="T13" fmla="*/ 39 h 62"/>
                <a:gd name="T14" fmla="*/ 61 w 62"/>
                <a:gd name="T15" fmla="*/ 29 h 62"/>
                <a:gd name="T16" fmla="*/ 59 w 62"/>
                <a:gd name="T17" fmla="*/ 21 h 62"/>
                <a:gd name="T18" fmla="*/ 28 w 62"/>
                <a:gd name="T19" fmla="*/ 1 h 62"/>
                <a:gd name="T20" fmla="*/ 23 w 62"/>
                <a:gd name="T21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62">
                  <a:moveTo>
                    <a:pt x="23" y="2"/>
                  </a:moveTo>
                  <a:cubicBezTo>
                    <a:pt x="16" y="4"/>
                    <a:pt x="10" y="8"/>
                    <a:pt x="6" y="13"/>
                  </a:cubicBezTo>
                  <a:cubicBezTo>
                    <a:pt x="2" y="19"/>
                    <a:pt x="0" y="27"/>
                    <a:pt x="1" y="34"/>
                  </a:cubicBezTo>
                  <a:cubicBezTo>
                    <a:pt x="1" y="42"/>
                    <a:pt x="5" y="49"/>
                    <a:pt x="10" y="54"/>
                  </a:cubicBezTo>
                  <a:cubicBezTo>
                    <a:pt x="15" y="58"/>
                    <a:pt x="21" y="61"/>
                    <a:pt x="27" y="62"/>
                  </a:cubicBezTo>
                  <a:cubicBezTo>
                    <a:pt x="29" y="62"/>
                    <a:pt x="31" y="62"/>
                    <a:pt x="34" y="62"/>
                  </a:cubicBezTo>
                  <a:cubicBezTo>
                    <a:pt x="47" y="61"/>
                    <a:pt x="57" y="51"/>
                    <a:pt x="61" y="39"/>
                  </a:cubicBezTo>
                  <a:cubicBezTo>
                    <a:pt x="61" y="36"/>
                    <a:pt x="62" y="32"/>
                    <a:pt x="61" y="29"/>
                  </a:cubicBezTo>
                  <a:cubicBezTo>
                    <a:pt x="61" y="26"/>
                    <a:pt x="60" y="23"/>
                    <a:pt x="59" y="21"/>
                  </a:cubicBezTo>
                  <a:cubicBezTo>
                    <a:pt x="55" y="8"/>
                    <a:pt x="42" y="0"/>
                    <a:pt x="28" y="1"/>
                  </a:cubicBezTo>
                  <a:cubicBezTo>
                    <a:pt x="27" y="1"/>
                    <a:pt x="25" y="2"/>
                    <a:pt x="23" y="2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56" name="Freeform 96">
              <a:extLst>
                <a:ext uri="{FF2B5EF4-FFF2-40B4-BE49-F238E27FC236}">
                  <a16:creationId xmlns:a16="http://schemas.microsoft.com/office/drawing/2014/main" id="{320C7BEE-599B-4AE0-92E1-C9F200958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6" y="1362075"/>
              <a:ext cx="25400" cy="25400"/>
            </a:xfrm>
            <a:custGeom>
              <a:avLst/>
              <a:gdLst>
                <a:gd name="T0" fmla="*/ 20 w 39"/>
                <a:gd name="T1" fmla="*/ 39 h 39"/>
                <a:gd name="T2" fmla="*/ 22 w 39"/>
                <a:gd name="T3" fmla="*/ 39 h 39"/>
                <a:gd name="T4" fmla="*/ 39 w 39"/>
                <a:gd name="T5" fmla="*/ 24 h 39"/>
                <a:gd name="T6" fmla="*/ 39 w 39"/>
                <a:gd name="T7" fmla="*/ 18 h 39"/>
                <a:gd name="T8" fmla="*/ 38 w 39"/>
                <a:gd name="T9" fmla="*/ 13 h 39"/>
                <a:gd name="T10" fmla="*/ 20 w 39"/>
                <a:gd name="T11" fmla="*/ 0 h 39"/>
                <a:gd name="T12" fmla="*/ 18 w 39"/>
                <a:gd name="T13" fmla="*/ 0 h 39"/>
                <a:gd name="T14" fmla="*/ 15 w 39"/>
                <a:gd name="T15" fmla="*/ 1 h 39"/>
                <a:gd name="T16" fmla="*/ 4 w 39"/>
                <a:gd name="T17" fmla="*/ 8 h 39"/>
                <a:gd name="T18" fmla="*/ 1 w 39"/>
                <a:gd name="T19" fmla="*/ 21 h 39"/>
                <a:gd name="T20" fmla="*/ 7 w 39"/>
                <a:gd name="T21" fmla="*/ 34 h 39"/>
                <a:gd name="T22" fmla="*/ 17 w 39"/>
                <a:gd name="T23" fmla="*/ 39 h 39"/>
                <a:gd name="T24" fmla="*/ 20 w 39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1" y="39"/>
                    <a:pt x="21" y="39"/>
                    <a:pt x="22" y="39"/>
                  </a:cubicBezTo>
                  <a:cubicBezTo>
                    <a:pt x="30" y="38"/>
                    <a:pt x="37" y="32"/>
                    <a:pt x="39" y="24"/>
                  </a:cubicBezTo>
                  <a:cubicBezTo>
                    <a:pt x="39" y="22"/>
                    <a:pt x="39" y="20"/>
                    <a:pt x="39" y="18"/>
                  </a:cubicBezTo>
                  <a:cubicBezTo>
                    <a:pt x="39" y="16"/>
                    <a:pt x="39" y="14"/>
                    <a:pt x="38" y="13"/>
                  </a:cubicBezTo>
                  <a:cubicBezTo>
                    <a:pt x="35" y="5"/>
                    <a:pt x="28" y="0"/>
                    <a:pt x="20" y="0"/>
                  </a:cubicBezTo>
                  <a:lnTo>
                    <a:pt x="18" y="0"/>
                  </a:lnTo>
                  <a:cubicBezTo>
                    <a:pt x="17" y="0"/>
                    <a:pt x="16" y="1"/>
                    <a:pt x="15" y="1"/>
                  </a:cubicBezTo>
                  <a:cubicBezTo>
                    <a:pt x="11" y="2"/>
                    <a:pt x="7" y="5"/>
                    <a:pt x="4" y="8"/>
                  </a:cubicBezTo>
                  <a:cubicBezTo>
                    <a:pt x="2" y="12"/>
                    <a:pt x="0" y="17"/>
                    <a:pt x="1" y="21"/>
                  </a:cubicBezTo>
                  <a:cubicBezTo>
                    <a:pt x="1" y="26"/>
                    <a:pt x="3" y="30"/>
                    <a:pt x="7" y="34"/>
                  </a:cubicBezTo>
                  <a:cubicBezTo>
                    <a:pt x="10" y="36"/>
                    <a:pt x="14" y="38"/>
                    <a:pt x="17" y="39"/>
                  </a:cubicBezTo>
                  <a:cubicBezTo>
                    <a:pt x="18" y="39"/>
                    <a:pt x="19" y="39"/>
                    <a:pt x="2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57" name="Freeform 97">
              <a:extLst>
                <a:ext uri="{FF2B5EF4-FFF2-40B4-BE49-F238E27FC236}">
                  <a16:creationId xmlns:a16="http://schemas.microsoft.com/office/drawing/2014/main" id="{DAC615E0-716C-4FE8-B2E8-C9264F1E2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1347788"/>
              <a:ext cx="26988" cy="387350"/>
            </a:xfrm>
            <a:custGeom>
              <a:avLst/>
              <a:gdLst>
                <a:gd name="T0" fmla="*/ 10 w 42"/>
                <a:gd name="T1" fmla="*/ 0 h 608"/>
                <a:gd name="T2" fmla="*/ 32 w 42"/>
                <a:gd name="T3" fmla="*/ 0 h 608"/>
                <a:gd name="T4" fmla="*/ 42 w 42"/>
                <a:gd name="T5" fmla="*/ 608 h 608"/>
                <a:gd name="T6" fmla="*/ 0 w 42"/>
                <a:gd name="T7" fmla="*/ 608 h 608"/>
                <a:gd name="T8" fmla="*/ 10 w 42"/>
                <a:gd name="T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08">
                  <a:moveTo>
                    <a:pt x="10" y="0"/>
                  </a:moveTo>
                  <a:lnTo>
                    <a:pt x="32" y="0"/>
                  </a:lnTo>
                  <a:lnTo>
                    <a:pt x="42" y="608"/>
                  </a:lnTo>
                  <a:lnTo>
                    <a:pt x="0" y="60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58" name="Freeform 98">
              <a:extLst>
                <a:ext uri="{FF2B5EF4-FFF2-40B4-BE49-F238E27FC236}">
                  <a16:creationId xmlns:a16="http://schemas.microsoft.com/office/drawing/2014/main" id="{AE850CFA-A89B-4EF3-9743-A93D47A03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6" y="1230313"/>
              <a:ext cx="34925" cy="107950"/>
            </a:xfrm>
            <a:custGeom>
              <a:avLst/>
              <a:gdLst>
                <a:gd name="T0" fmla="*/ 55 w 55"/>
                <a:gd name="T1" fmla="*/ 161 h 169"/>
                <a:gd name="T2" fmla="*/ 12 w 55"/>
                <a:gd name="T3" fmla="*/ 0 h 169"/>
                <a:gd name="T4" fmla="*/ 2 w 55"/>
                <a:gd name="T5" fmla="*/ 17 h 169"/>
                <a:gd name="T6" fmla="*/ 27 w 55"/>
                <a:gd name="T7" fmla="*/ 169 h 169"/>
                <a:gd name="T8" fmla="*/ 39 w 55"/>
                <a:gd name="T9" fmla="*/ 159 h 169"/>
                <a:gd name="T10" fmla="*/ 55 w 55"/>
                <a:gd name="T11" fmla="*/ 16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69">
                  <a:moveTo>
                    <a:pt x="55" y="161"/>
                  </a:moveTo>
                  <a:lnTo>
                    <a:pt x="12" y="0"/>
                  </a:lnTo>
                  <a:cubicBezTo>
                    <a:pt x="12" y="0"/>
                    <a:pt x="0" y="3"/>
                    <a:pt x="2" y="17"/>
                  </a:cubicBezTo>
                  <a:cubicBezTo>
                    <a:pt x="4" y="30"/>
                    <a:pt x="23" y="145"/>
                    <a:pt x="27" y="169"/>
                  </a:cubicBezTo>
                  <a:cubicBezTo>
                    <a:pt x="30" y="164"/>
                    <a:pt x="34" y="161"/>
                    <a:pt x="39" y="159"/>
                  </a:cubicBezTo>
                  <a:cubicBezTo>
                    <a:pt x="45" y="158"/>
                    <a:pt x="50" y="158"/>
                    <a:pt x="55" y="161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59" name="Freeform 99">
              <a:extLst>
                <a:ext uri="{FF2B5EF4-FFF2-40B4-BE49-F238E27FC236}">
                  <a16:creationId xmlns:a16="http://schemas.microsoft.com/office/drawing/2014/main" id="{8B709BC1-A68E-4F14-B308-170AC1C5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1" y="1339850"/>
              <a:ext cx="106363" cy="46038"/>
            </a:xfrm>
            <a:custGeom>
              <a:avLst/>
              <a:gdLst>
                <a:gd name="T0" fmla="*/ 151 w 165"/>
                <a:gd name="T1" fmla="*/ 54 h 71"/>
                <a:gd name="T2" fmla="*/ 9 w 165"/>
                <a:gd name="T3" fmla="*/ 0 h 71"/>
                <a:gd name="T4" fmla="*/ 10 w 165"/>
                <a:gd name="T5" fmla="*/ 4 h 71"/>
                <a:gd name="T6" fmla="*/ 0 w 165"/>
                <a:gd name="T7" fmla="*/ 28 h 71"/>
                <a:gd name="T8" fmla="*/ 161 w 165"/>
                <a:gd name="T9" fmla="*/ 71 h 71"/>
                <a:gd name="T10" fmla="*/ 151 w 165"/>
                <a:gd name="T11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71">
                  <a:moveTo>
                    <a:pt x="151" y="54"/>
                  </a:moveTo>
                  <a:cubicBezTo>
                    <a:pt x="139" y="50"/>
                    <a:pt x="32" y="9"/>
                    <a:pt x="9" y="0"/>
                  </a:cubicBezTo>
                  <a:cubicBezTo>
                    <a:pt x="9" y="1"/>
                    <a:pt x="10" y="2"/>
                    <a:pt x="10" y="4"/>
                  </a:cubicBezTo>
                  <a:cubicBezTo>
                    <a:pt x="13" y="13"/>
                    <a:pt x="8" y="23"/>
                    <a:pt x="0" y="28"/>
                  </a:cubicBezTo>
                  <a:lnTo>
                    <a:pt x="161" y="71"/>
                  </a:lnTo>
                  <a:cubicBezTo>
                    <a:pt x="161" y="71"/>
                    <a:pt x="165" y="59"/>
                    <a:pt x="151" y="5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60" name="Freeform 100">
              <a:extLst>
                <a:ext uri="{FF2B5EF4-FFF2-40B4-BE49-F238E27FC236}">
                  <a16:creationId xmlns:a16="http://schemas.microsoft.com/office/drawing/2014/main" id="{FC56EB2A-82ED-4558-A22F-762DE7D74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1" y="1346200"/>
              <a:ext cx="87313" cy="80963"/>
            </a:xfrm>
            <a:custGeom>
              <a:avLst/>
              <a:gdLst>
                <a:gd name="T0" fmla="*/ 119 w 139"/>
                <a:gd name="T1" fmla="*/ 5 h 127"/>
                <a:gd name="T2" fmla="*/ 118 w 139"/>
                <a:gd name="T3" fmla="*/ 0 h 127"/>
                <a:gd name="T4" fmla="*/ 0 w 139"/>
                <a:gd name="T5" fmla="*/ 118 h 127"/>
                <a:gd name="T6" fmla="*/ 20 w 139"/>
                <a:gd name="T7" fmla="*/ 118 h 127"/>
                <a:gd name="T8" fmla="*/ 139 w 139"/>
                <a:gd name="T9" fmla="*/ 21 h 127"/>
                <a:gd name="T10" fmla="*/ 119 w 139"/>
                <a:gd name="T11" fmla="*/ 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27">
                  <a:moveTo>
                    <a:pt x="119" y="5"/>
                  </a:moveTo>
                  <a:cubicBezTo>
                    <a:pt x="119" y="3"/>
                    <a:pt x="118" y="2"/>
                    <a:pt x="118" y="0"/>
                  </a:cubicBezTo>
                  <a:lnTo>
                    <a:pt x="0" y="118"/>
                  </a:lnTo>
                  <a:cubicBezTo>
                    <a:pt x="0" y="118"/>
                    <a:pt x="9" y="127"/>
                    <a:pt x="20" y="118"/>
                  </a:cubicBezTo>
                  <a:cubicBezTo>
                    <a:pt x="30" y="110"/>
                    <a:pt x="121" y="35"/>
                    <a:pt x="139" y="21"/>
                  </a:cubicBezTo>
                  <a:cubicBezTo>
                    <a:pt x="130" y="20"/>
                    <a:pt x="122" y="14"/>
                    <a:pt x="119" y="5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61" name="Freeform 101">
              <a:extLst>
                <a:ext uri="{FF2B5EF4-FFF2-40B4-BE49-F238E27FC236}">
                  <a16:creationId xmlns:a16="http://schemas.microsoft.com/office/drawing/2014/main" id="{A0BA99F5-C79A-4AAF-9DE5-DEB05EE9F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1331913"/>
              <a:ext cx="30163" cy="28575"/>
            </a:xfrm>
            <a:custGeom>
              <a:avLst/>
              <a:gdLst>
                <a:gd name="T0" fmla="*/ 42 w 46"/>
                <a:gd name="T1" fmla="*/ 13 h 44"/>
                <a:gd name="T2" fmla="*/ 32 w 46"/>
                <a:gd name="T3" fmla="*/ 3 h 44"/>
                <a:gd name="T4" fmla="*/ 16 w 46"/>
                <a:gd name="T5" fmla="*/ 1 h 44"/>
                <a:gd name="T6" fmla="*/ 4 w 46"/>
                <a:gd name="T7" fmla="*/ 11 h 44"/>
                <a:gd name="T8" fmla="*/ 0 w 46"/>
                <a:gd name="T9" fmla="*/ 23 h 44"/>
                <a:gd name="T10" fmla="*/ 1 w 46"/>
                <a:gd name="T11" fmla="*/ 28 h 44"/>
                <a:gd name="T12" fmla="*/ 21 w 46"/>
                <a:gd name="T13" fmla="*/ 44 h 44"/>
                <a:gd name="T14" fmla="*/ 28 w 46"/>
                <a:gd name="T15" fmla="*/ 43 h 44"/>
                <a:gd name="T16" fmla="*/ 33 w 46"/>
                <a:gd name="T17" fmla="*/ 41 h 44"/>
                <a:gd name="T18" fmla="*/ 43 w 46"/>
                <a:gd name="T19" fmla="*/ 17 h 44"/>
                <a:gd name="T20" fmla="*/ 42 w 46"/>
                <a:gd name="T21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4">
                  <a:moveTo>
                    <a:pt x="42" y="13"/>
                  </a:moveTo>
                  <a:cubicBezTo>
                    <a:pt x="40" y="8"/>
                    <a:pt x="36" y="5"/>
                    <a:pt x="32" y="3"/>
                  </a:cubicBezTo>
                  <a:cubicBezTo>
                    <a:pt x="27" y="0"/>
                    <a:pt x="22" y="0"/>
                    <a:pt x="16" y="1"/>
                  </a:cubicBezTo>
                  <a:cubicBezTo>
                    <a:pt x="11" y="3"/>
                    <a:pt x="7" y="6"/>
                    <a:pt x="4" y="11"/>
                  </a:cubicBezTo>
                  <a:cubicBezTo>
                    <a:pt x="1" y="14"/>
                    <a:pt x="0" y="19"/>
                    <a:pt x="0" y="23"/>
                  </a:cubicBezTo>
                  <a:cubicBezTo>
                    <a:pt x="0" y="25"/>
                    <a:pt x="1" y="26"/>
                    <a:pt x="1" y="28"/>
                  </a:cubicBezTo>
                  <a:cubicBezTo>
                    <a:pt x="4" y="37"/>
                    <a:pt x="12" y="43"/>
                    <a:pt x="21" y="44"/>
                  </a:cubicBezTo>
                  <a:cubicBezTo>
                    <a:pt x="23" y="44"/>
                    <a:pt x="25" y="44"/>
                    <a:pt x="28" y="43"/>
                  </a:cubicBezTo>
                  <a:cubicBezTo>
                    <a:pt x="30" y="43"/>
                    <a:pt x="32" y="42"/>
                    <a:pt x="33" y="41"/>
                  </a:cubicBezTo>
                  <a:cubicBezTo>
                    <a:pt x="41" y="36"/>
                    <a:pt x="46" y="26"/>
                    <a:pt x="43" y="17"/>
                  </a:cubicBezTo>
                  <a:cubicBezTo>
                    <a:pt x="43" y="15"/>
                    <a:pt x="42" y="14"/>
                    <a:pt x="42" y="13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62" name="Freeform 103">
              <a:extLst>
                <a:ext uri="{FF2B5EF4-FFF2-40B4-BE49-F238E27FC236}">
                  <a16:creationId xmlns:a16="http://schemas.microsoft.com/office/drawing/2014/main" id="{8EE21BE7-506F-42AD-A02E-EA391C88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468438"/>
              <a:ext cx="57150" cy="823913"/>
            </a:xfrm>
            <a:custGeom>
              <a:avLst/>
              <a:gdLst>
                <a:gd name="T0" fmla="*/ 20 w 88"/>
                <a:gd name="T1" fmla="*/ 0 h 1289"/>
                <a:gd name="T2" fmla="*/ 67 w 88"/>
                <a:gd name="T3" fmla="*/ 0 h 1289"/>
                <a:gd name="T4" fmla="*/ 88 w 88"/>
                <a:gd name="T5" fmla="*/ 1277 h 1289"/>
                <a:gd name="T6" fmla="*/ 43 w 88"/>
                <a:gd name="T7" fmla="*/ 1289 h 1289"/>
                <a:gd name="T8" fmla="*/ 0 w 88"/>
                <a:gd name="T9" fmla="*/ 1277 h 1289"/>
                <a:gd name="T10" fmla="*/ 20 w 88"/>
                <a:gd name="T11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289">
                  <a:moveTo>
                    <a:pt x="20" y="0"/>
                  </a:moveTo>
                  <a:lnTo>
                    <a:pt x="67" y="0"/>
                  </a:lnTo>
                  <a:lnTo>
                    <a:pt x="88" y="1277"/>
                  </a:lnTo>
                  <a:cubicBezTo>
                    <a:pt x="88" y="1277"/>
                    <a:pt x="78" y="1289"/>
                    <a:pt x="43" y="1289"/>
                  </a:cubicBezTo>
                  <a:cubicBezTo>
                    <a:pt x="9" y="1289"/>
                    <a:pt x="0" y="1277"/>
                    <a:pt x="0" y="1277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63" name="Freeform 104">
              <a:extLst>
                <a:ext uri="{FF2B5EF4-FFF2-40B4-BE49-F238E27FC236}">
                  <a16:creationId xmlns:a16="http://schemas.microsoft.com/office/drawing/2014/main" id="{8681BB4F-4452-48C8-BE5C-3C040D284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1230313"/>
              <a:ext cx="69850" cy="215900"/>
            </a:xfrm>
            <a:custGeom>
              <a:avLst/>
              <a:gdLst>
                <a:gd name="T0" fmla="*/ 110 w 110"/>
                <a:gd name="T1" fmla="*/ 322 h 338"/>
                <a:gd name="T2" fmla="*/ 24 w 110"/>
                <a:gd name="T3" fmla="*/ 0 h 338"/>
                <a:gd name="T4" fmla="*/ 5 w 110"/>
                <a:gd name="T5" fmla="*/ 35 h 338"/>
                <a:gd name="T6" fmla="*/ 54 w 110"/>
                <a:gd name="T7" fmla="*/ 338 h 338"/>
                <a:gd name="T8" fmla="*/ 79 w 110"/>
                <a:gd name="T9" fmla="*/ 319 h 338"/>
                <a:gd name="T10" fmla="*/ 110 w 110"/>
                <a:gd name="T11" fmla="*/ 32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38">
                  <a:moveTo>
                    <a:pt x="110" y="322"/>
                  </a:moveTo>
                  <a:lnTo>
                    <a:pt x="24" y="0"/>
                  </a:lnTo>
                  <a:cubicBezTo>
                    <a:pt x="24" y="0"/>
                    <a:pt x="0" y="6"/>
                    <a:pt x="5" y="35"/>
                  </a:cubicBezTo>
                  <a:cubicBezTo>
                    <a:pt x="9" y="60"/>
                    <a:pt x="46" y="292"/>
                    <a:pt x="54" y="338"/>
                  </a:cubicBezTo>
                  <a:cubicBezTo>
                    <a:pt x="59" y="329"/>
                    <a:pt x="68" y="322"/>
                    <a:pt x="79" y="319"/>
                  </a:cubicBezTo>
                  <a:cubicBezTo>
                    <a:pt x="90" y="316"/>
                    <a:pt x="101" y="318"/>
                    <a:pt x="110" y="322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64" name="Freeform 105">
              <a:extLst>
                <a:ext uri="{FF2B5EF4-FFF2-40B4-BE49-F238E27FC236}">
                  <a16:creationId xmlns:a16="http://schemas.microsoft.com/office/drawing/2014/main" id="{0C8E0602-E174-4645-83D2-5A022F3DF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6" y="1449388"/>
              <a:ext cx="211138" cy="92075"/>
            </a:xfrm>
            <a:custGeom>
              <a:avLst/>
              <a:gdLst>
                <a:gd name="T0" fmla="*/ 303 w 330"/>
                <a:gd name="T1" fmla="*/ 109 h 142"/>
                <a:gd name="T2" fmla="*/ 17 w 330"/>
                <a:gd name="T3" fmla="*/ 0 h 142"/>
                <a:gd name="T4" fmla="*/ 20 w 330"/>
                <a:gd name="T5" fmla="*/ 7 h 142"/>
                <a:gd name="T6" fmla="*/ 0 w 330"/>
                <a:gd name="T7" fmla="*/ 56 h 142"/>
                <a:gd name="T8" fmla="*/ 324 w 330"/>
                <a:gd name="T9" fmla="*/ 142 h 142"/>
                <a:gd name="T10" fmla="*/ 303 w 330"/>
                <a:gd name="T1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142">
                  <a:moveTo>
                    <a:pt x="303" y="109"/>
                  </a:moveTo>
                  <a:cubicBezTo>
                    <a:pt x="279" y="100"/>
                    <a:pt x="64" y="18"/>
                    <a:pt x="17" y="0"/>
                  </a:cubicBezTo>
                  <a:cubicBezTo>
                    <a:pt x="18" y="2"/>
                    <a:pt x="19" y="5"/>
                    <a:pt x="20" y="7"/>
                  </a:cubicBezTo>
                  <a:cubicBezTo>
                    <a:pt x="25" y="26"/>
                    <a:pt x="16" y="46"/>
                    <a:pt x="0" y="56"/>
                  </a:cubicBezTo>
                  <a:lnTo>
                    <a:pt x="324" y="142"/>
                  </a:lnTo>
                  <a:cubicBezTo>
                    <a:pt x="324" y="142"/>
                    <a:pt x="330" y="119"/>
                    <a:pt x="303" y="109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65" name="Freeform 106">
              <a:extLst>
                <a:ext uri="{FF2B5EF4-FFF2-40B4-BE49-F238E27FC236}">
                  <a16:creationId xmlns:a16="http://schemas.microsoft.com/office/drawing/2014/main" id="{25ACE091-50CF-46B7-AFA4-63315C46A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1" y="1462088"/>
              <a:ext cx="177800" cy="163513"/>
            </a:xfrm>
            <a:custGeom>
              <a:avLst/>
              <a:gdLst>
                <a:gd name="T0" fmla="*/ 238 w 278"/>
                <a:gd name="T1" fmla="*/ 10 h 255"/>
                <a:gd name="T2" fmla="*/ 237 w 278"/>
                <a:gd name="T3" fmla="*/ 0 h 255"/>
                <a:gd name="T4" fmla="*/ 0 w 278"/>
                <a:gd name="T5" fmla="*/ 237 h 255"/>
                <a:gd name="T6" fmla="*/ 39 w 278"/>
                <a:gd name="T7" fmla="*/ 237 h 255"/>
                <a:gd name="T8" fmla="*/ 278 w 278"/>
                <a:gd name="T9" fmla="*/ 42 h 255"/>
                <a:gd name="T10" fmla="*/ 238 w 278"/>
                <a:gd name="T11" fmla="*/ 1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55">
                  <a:moveTo>
                    <a:pt x="238" y="10"/>
                  </a:moveTo>
                  <a:cubicBezTo>
                    <a:pt x="238" y="7"/>
                    <a:pt x="237" y="3"/>
                    <a:pt x="237" y="0"/>
                  </a:cubicBezTo>
                  <a:lnTo>
                    <a:pt x="0" y="237"/>
                  </a:lnTo>
                  <a:cubicBezTo>
                    <a:pt x="0" y="237"/>
                    <a:pt x="17" y="255"/>
                    <a:pt x="39" y="237"/>
                  </a:cubicBezTo>
                  <a:cubicBezTo>
                    <a:pt x="59" y="220"/>
                    <a:pt x="242" y="71"/>
                    <a:pt x="278" y="42"/>
                  </a:cubicBezTo>
                  <a:cubicBezTo>
                    <a:pt x="260" y="41"/>
                    <a:pt x="243" y="28"/>
                    <a:pt x="238" y="10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66" name="Freeform 107">
              <a:extLst>
                <a:ext uri="{FF2B5EF4-FFF2-40B4-BE49-F238E27FC236}">
                  <a16:creationId xmlns:a16="http://schemas.microsoft.com/office/drawing/2014/main" id="{B7E6105B-3E24-4094-8F4A-E4B05B35B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433513"/>
              <a:ext cx="58738" cy="55563"/>
            </a:xfrm>
            <a:custGeom>
              <a:avLst/>
              <a:gdLst>
                <a:gd name="T0" fmla="*/ 83 w 91"/>
                <a:gd name="T1" fmla="*/ 27 h 89"/>
                <a:gd name="T2" fmla="*/ 63 w 91"/>
                <a:gd name="T3" fmla="*/ 6 h 89"/>
                <a:gd name="T4" fmla="*/ 32 w 91"/>
                <a:gd name="T5" fmla="*/ 3 h 89"/>
                <a:gd name="T6" fmla="*/ 7 w 91"/>
                <a:gd name="T7" fmla="*/ 22 h 89"/>
                <a:gd name="T8" fmla="*/ 0 w 91"/>
                <a:gd name="T9" fmla="*/ 47 h 89"/>
                <a:gd name="T10" fmla="*/ 1 w 91"/>
                <a:gd name="T11" fmla="*/ 57 h 89"/>
                <a:gd name="T12" fmla="*/ 41 w 91"/>
                <a:gd name="T13" fmla="*/ 89 h 89"/>
                <a:gd name="T14" fmla="*/ 55 w 91"/>
                <a:gd name="T15" fmla="*/ 88 h 89"/>
                <a:gd name="T16" fmla="*/ 66 w 91"/>
                <a:gd name="T17" fmla="*/ 83 h 89"/>
                <a:gd name="T18" fmla="*/ 86 w 91"/>
                <a:gd name="T19" fmla="*/ 34 h 89"/>
                <a:gd name="T20" fmla="*/ 83 w 91"/>
                <a:gd name="T21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89">
                  <a:moveTo>
                    <a:pt x="83" y="27"/>
                  </a:moveTo>
                  <a:cubicBezTo>
                    <a:pt x="79" y="18"/>
                    <a:pt x="72" y="11"/>
                    <a:pt x="63" y="6"/>
                  </a:cubicBezTo>
                  <a:cubicBezTo>
                    <a:pt x="54" y="2"/>
                    <a:pt x="43" y="0"/>
                    <a:pt x="32" y="3"/>
                  </a:cubicBezTo>
                  <a:cubicBezTo>
                    <a:pt x="21" y="6"/>
                    <a:pt x="12" y="13"/>
                    <a:pt x="7" y="22"/>
                  </a:cubicBezTo>
                  <a:cubicBezTo>
                    <a:pt x="2" y="29"/>
                    <a:pt x="0" y="38"/>
                    <a:pt x="0" y="47"/>
                  </a:cubicBezTo>
                  <a:cubicBezTo>
                    <a:pt x="0" y="50"/>
                    <a:pt x="1" y="54"/>
                    <a:pt x="1" y="57"/>
                  </a:cubicBezTo>
                  <a:cubicBezTo>
                    <a:pt x="6" y="75"/>
                    <a:pt x="23" y="88"/>
                    <a:pt x="41" y="89"/>
                  </a:cubicBezTo>
                  <a:cubicBezTo>
                    <a:pt x="45" y="89"/>
                    <a:pt x="50" y="89"/>
                    <a:pt x="55" y="88"/>
                  </a:cubicBezTo>
                  <a:cubicBezTo>
                    <a:pt x="59" y="87"/>
                    <a:pt x="63" y="85"/>
                    <a:pt x="66" y="83"/>
                  </a:cubicBezTo>
                  <a:cubicBezTo>
                    <a:pt x="82" y="73"/>
                    <a:pt x="91" y="53"/>
                    <a:pt x="86" y="34"/>
                  </a:cubicBezTo>
                  <a:cubicBezTo>
                    <a:pt x="85" y="32"/>
                    <a:pt x="84" y="29"/>
                    <a:pt x="83" y="27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67" name="Freeform 108">
              <a:extLst>
                <a:ext uri="{FF2B5EF4-FFF2-40B4-BE49-F238E27FC236}">
                  <a16:creationId xmlns:a16="http://schemas.microsoft.com/office/drawing/2014/main" id="{F389E2BA-5E1C-4C15-AF12-41FC9A7B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6" y="1444625"/>
              <a:ext cx="36513" cy="34925"/>
            </a:xfrm>
            <a:custGeom>
              <a:avLst/>
              <a:gdLst>
                <a:gd name="T0" fmla="*/ 27 w 57"/>
                <a:gd name="T1" fmla="*/ 55 h 55"/>
                <a:gd name="T2" fmla="*/ 27 w 57"/>
                <a:gd name="T3" fmla="*/ 55 h 55"/>
                <a:gd name="T4" fmla="*/ 35 w 57"/>
                <a:gd name="T5" fmla="*/ 54 h 55"/>
                <a:gd name="T6" fmla="*/ 42 w 57"/>
                <a:gd name="T7" fmla="*/ 51 h 55"/>
                <a:gd name="T8" fmla="*/ 54 w 57"/>
                <a:gd name="T9" fmla="*/ 20 h 55"/>
                <a:gd name="T10" fmla="*/ 52 w 57"/>
                <a:gd name="T11" fmla="*/ 16 h 55"/>
                <a:gd name="T12" fmla="*/ 40 w 57"/>
                <a:gd name="T13" fmla="*/ 3 h 55"/>
                <a:gd name="T14" fmla="*/ 28 w 57"/>
                <a:gd name="T15" fmla="*/ 0 h 55"/>
                <a:gd name="T16" fmla="*/ 20 w 57"/>
                <a:gd name="T17" fmla="*/ 1 h 55"/>
                <a:gd name="T18" fmla="*/ 5 w 57"/>
                <a:gd name="T19" fmla="*/ 13 h 55"/>
                <a:gd name="T20" fmla="*/ 0 w 57"/>
                <a:gd name="T21" fmla="*/ 28 h 55"/>
                <a:gd name="T22" fmla="*/ 1 w 57"/>
                <a:gd name="T23" fmla="*/ 34 h 55"/>
                <a:gd name="T24" fmla="*/ 26 w 57"/>
                <a:gd name="T25" fmla="*/ 55 h 55"/>
                <a:gd name="T26" fmla="*/ 27 w 57"/>
                <a:gd name="T2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5">
                  <a:moveTo>
                    <a:pt x="27" y="55"/>
                  </a:moveTo>
                  <a:lnTo>
                    <a:pt x="27" y="55"/>
                  </a:lnTo>
                  <a:cubicBezTo>
                    <a:pt x="30" y="55"/>
                    <a:pt x="32" y="54"/>
                    <a:pt x="35" y="54"/>
                  </a:cubicBezTo>
                  <a:cubicBezTo>
                    <a:pt x="37" y="53"/>
                    <a:pt x="39" y="52"/>
                    <a:pt x="42" y="51"/>
                  </a:cubicBezTo>
                  <a:cubicBezTo>
                    <a:pt x="52" y="45"/>
                    <a:pt x="57" y="32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cubicBezTo>
                    <a:pt x="50" y="10"/>
                    <a:pt x="45" y="6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5" y="0"/>
                    <a:pt x="23" y="1"/>
                    <a:pt x="20" y="1"/>
                  </a:cubicBezTo>
                  <a:cubicBezTo>
                    <a:pt x="14" y="3"/>
                    <a:pt x="8" y="7"/>
                    <a:pt x="5" y="13"/>
                  </a:cubicBezTo>
                  <a:cubicBezTo>
                    <a:pt x="2" y="18"/>
                    <a:pt x="0" y="23"/>
                    <a:pt x="0" y="28"/>
                  </a:cubicBezTo>
                  <a:cubicBezTo>
                    <a:pt x="0" y="31"/>
                    <a:pt x="1" y="33"/>
                    <a:pt x="1" y="34"/>
                  </a:cubicBezTo>
                  <a:cubicBezTo>
                    <a:pt x="4" y="46"/>
                    <a:pt x="14" y="54"/>
                    <a:pt x="26" y="55"/>
                  </a:cubicBezTo>
                  <a:lnTo>
                    <a:pt x="27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68" name="Freeform 109">
              <a:extLst>
                <a:ext uri="{FF2B5EF4-FFF2-40B4-BE49-F238E27FC236}">
                  <a16:creationId xmlns:a16="http://schemas.microsoft.com/office/drawing/2014/main" id="{59739409-1A6C-4C1E-9D54-558A8F55E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1" y="1719263"/>
              <a:ext cx="1152524" cy="665163"/>
            </a:xfrm>
            <a:custGeom>
              <a:avLst/>
              <a:gdLst>
                <a:gd name="T0" fmla="*/ 0 w 1805"/>
                <a:gd name="T1" fmla="*/ 1042 h 1042"/>
                <a:gd name="T2" fmla="*/ 1578 w 1805"/>
                <a:gd name="T3" fmla="*/ 1042 h 1042"/>
                <a:gd name="T4" fmla="*/ 1805 w 1805"/>
                <a:gd name="T5" fmla="*/ 0 h 1042"/>
                <a:gd name="T6" fmla="*/ 1298 w 1805"/>
                <a:gd name="T7" fmla="*/ 0 h 1042"/>
                <a:gd name="T8" fmla="*/ 0 w 180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5" h="1042">
                  <a:moveTo>
                    <a:pt x="0" y="1042"/>
                  </a:moveTo>
                  <a:lnTo>
                    <a:pt x="1578" y="1042"/>
                  </a:lnTo>
                  <a:lnTo>
                    <a:pt x="1805" y="0"/>
                  </a:lnTo>
                  <a:lnTo>
                    <a:pt x="1298" y="0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69" name="Freeform 110">
              <a:extLst>
                <a:ext uri="{FF2B5EF4-FFF2-40B4-BE49-F238E27FC236}">
                  <a16:creationId xmlns:a16="http://schemas.microsoft.com/office/drawing/2014/main" id="{27F73EFE-20D4-4D57-B688-991AC93D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1731963"/>
              <a:ext cx="754063" cy="638175"/>
            </a:xfrm>
            <a:custGeom>
              <a:avLst/>
              <a:gdLst>
                <a:gd name="T0" fmla="*/ 0 w 1180"/>
                <a:gd name="T1" fmla="*/ 999 h 999"/>
                <a:gd name="T2" fmla="*/ 162 w 1180"/>
                <a:gd name="T3" fmla="*/ 999 h 999"/>
                <a:gd name="T4" fmla="*/ 1180 w 1180"/>
                <a:gd name="T5" fmla="*/ 0 h 999"/>
                <a:gd name="T6" fmla="*/ 1134 w 1180"/>
                <a:gd name="T7" fmla="*/ 0 h 999"/>
                <a:gd name="T8" fmla="*/ 0 w 1180"/>
                <a:gd name="T9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0" h="999">
                  <a:moveTo>
                    <a:pt x="0" y="999"/>
                  </a:moveTo>
                  <a:lnTo>
                    <a:pt x="162" y="999"/>
                  </a:lnTo>
                  <a:lnTo>
                    <a:pt x="1180" y="0"/>
                  </a:lnTo>
                  <a:lnTo>
                    <a:pt x="1134" y="0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70" name="Freeform 111">
              <a:extLst>
                <a:ext uri="{FF2B5EF4-FFF2-40B4-BE49-F238E27FC236}">
                  <a16:creationId xmlns:a16="http://schemas.microsoft.com/office/drawing/2014/main" id="{9BA16006-1675-4063-BBF0-9C4B13E15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2165350"/>
              <a:ext cx="276225" cy="36513"/>
            </a:xfrm>
            <a:custGeom>
              <a:avLst/>
              <a:gdLst>
                <a:gd name="T0" fmla="*/ 432 w 432"/>
                <a:gd name="T1" fmla="*/ 0 h 57"/>
                <a:gd name="T2" fmla="*/ 57 w 432"/>
                <a:gd name="T3" fmla="*/ 0 h 57"/>
                <a:gd name="T4" fmla="*/ 0 w 432"/>
                <a:gd name="T5" fmla="*/ 57 h 57"/>
                <a:gd name="T6" fmla="*/ 432 w 432"/>
                <a:gd name="T7" fmla="*/ 57 h 57"/>
                <a:gd name="T8" fmla="*/ 432 w 43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57">
                  <a:moveTo>
                    <a:pt x="432" y="0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432" y="57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71" name="Freeform 112">
              <a:extLst>
                <a:ext uri="{FF2B5EF4-FFF2-40B4-BE49-F238E27FC236}">
                  <a16:creationId xmlns:a16="http://schemas.microsoft.com/office/drawing/2014/main" id="{88BD8B73-C583-44C0-9969-49EC62FF7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2144713"/>
              <a:ext cx="33338" cy="20638"/>
            </a:xfrm>
            <a:custGeom>
              <a:avLst/>
              <a:gdLst>
                <a:gd name="T0" fmla="*/ 33 w 53"/>
                <a:gd name="T1" fmla="*/ 0 h 32"/>
                <a:gd name="T2" fmla="*/ 53 w 53"/>
                <a:gd name="T3" fmla="*/ 32 h 32"/>
                <a:gd name="T4" fmla="*/ 0 w 53"/>
                <a:gd name="T5" fmla="*/ 32 h 32"/>
                <a:gd name="T6" fmla="*/ 33 w 53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2">
                  <a:moveTo>
                    <a:pt x="33" y="0"/>
                  </a:moveTo>
                  <a:cubicBezTo>
                    <a:pt x="33" y="0"/>
                    <a:pt x="0" y="32"/>
                    <a:pt x="53" y="32"/>
                  </a:cubicBez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72" name="Freeform 113">
              <a:extLst>
                <a:ext uri="{FF2B5EF4-FFF2-40B4-BE49-F238E27FC236}">
                  <a16:creationId xmlns:a16="http://schemas.microsoft.com/office/drawing/2014/main" id="{87F4EC74-8584-451A-896A-B895B46A5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1" y="2201863"/>
              <a:ext cx="68263" cy="25400"/>
            </a:xfrm>
            <a:custGeom>
              <a:avLst/>
              <a:gdLst>
                <a:gd name="T0" fmla="*/ 106 w 106"/>
                <a:gd name="T1" fmla="*/ 0 h 40"/>
                <a:gd name="T2" fmla="*/ 0 w 106"/>
                <a:gd name="T3" fmla="*/ 40 h 40"/>
                <a:gd name="T4" fmla="*/ 41 w 106"/>
                <a:gd name="T5" fmla="*/ 0 h 40"/>
                <a:gd name="T6" fmla="*/ 106 w 10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0">
                  <a:moveTo>
                    <a:pt x="106" y="0"/>
                  </a:moveTo>
                  <a:cubicBezTo>
                    <a:pt x="106" y="0"/>
                    <a:pt x="41" y="0"/>
                    <a:pt x="0" y="40"/>
                  </a:cubicBezTo>
                  <a:lnTo>
                    <a:pt x="41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73" name="Rectangle 114">
              <a:extLst>
                <a:ext uri="{FF2B5EF4-FFF2-40B4-BE49-F238E27FC236}">
                  <a16:creationId xmlns:a16="http://schemas.microsoft.com/office/drawing/2014/main" id="{80B104B6-1767-4745-9768-451BBEE93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863" y="2051050"/>
              <a:ext cx="212725" cy="21272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74" name="Freeform 115">
              <a:extLst>
                <a:ext uri="{FF2B5EF4-FFF2-40B4-BE49-F238E27FC236}">
                  <a16:creationId xmlns:a16="http://schemas.microsoft.com/office/drawing/2014/main" id="{396E2C9D-4530-4E7B-B50D-A5AF394B1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1920875"/>
              <a:ext cx="254000" cy="130175"/>
            </a:xfrm>
            <a:custGeom>
              <a:avLst/>
              <a:gdLst>
                <a:gd name="T0" fmla="*/ 170 w 398"/>
                <a:gd name="T1" fmla="*/ 0 h 204"/>
                <a:gd name="T2" fmla="*/ 398 w 398"/>
                <a:gd name="T3" fmla="*/ 0 h 204"/>
                <a:gd name="T4" fmla="*/ 333 w 398"/>
                <a:gd name="T5" fmla="*/ 204 h 204"/>
                <a:gd name="T6" fmla="*/ 0 w 398"/>
                <a:gd name="T7" fmla="*/ 204 h 204"/>
                <a:gd name="T8" fmla="*/ 170 w 398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204">
                  <a:moveTo>
                    <a:pt x="170" y="0"/>
                  </a:moveTo>
                  <a:lnTo>
                    <a:pt x="398" y="0"/>
                  </a:lnTo>
                  <a:lnTo>
                    <a:pt x="333" y="204"/>
                  </a:lnTo>
                  <a:lnTo>
                    <a:pt x="0" y="20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75" name="Freeform 116">
              <a:extLst>
                <a:ext uri="{FF2B5EF4-FFF2-40B4-BE49-F238E27FC236}">
                  <a16:creationId xmlns:a16="http://schemas.microsoft.com/office/drawing/2014/main" id="{761341B4-550E-4592-B664-1DD2C88C9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6" y="1920875"/>
              <a:ext cx="220663" cy="115888"/>
            </a:xfrm>
            <a:custGeom>
              <a:avLst/>
              <a:gdLst>
                <a:gd name="T0" fmla="*/ 0 w 348"/>
                <a:gd name="T1" fmla="*/ 183 h 183"/>
                <a:gd name="T2" fmla="*/ 268 w 348"/>
                <a:gd name="T3" fmla="*/ 183 h 183"/>
                <a:gd name="T4" fmla="*/ 348 w 348"/>
                <a:gd name="T5" fmla="*/ 0 h 183"/>
                <a:gd name="T6" fmla="*/ 154 w 348"/>
                <a:gd name="T7" fmla="*/ 0 h 183"/>
                <a:gd name="T8" fmla="*/ 0 w 348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183">
                  <a:moveTo>
                    <a:pt x="0" y="183"/>
                  </a:moveTo>
                  <a:lnTo>
                    <a:pt x="268" y="183"/>
                  </a:lnTo>
                  <a:lnTo>
                    <a:pt x="348" y="0"/>
                  </a:lnTo>
                  <a:lnTo>
                    <a:pt x="154" y="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76" name="Freeform 117">
              <a:extLst>
                <a:ext uri="{FF2B5EF4-FFF2-40B4-BE49-F238E27FC236}">
                  <a16:creationId xmlns:a16="http://schemas.microsoft.com/office/drawing/2014/main" id="{B88FDEDE-AE48-4CAE-AD4C-391860459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1920875"/>
              <a:ext cx="41275" cy="342900"/>
            </a:xfrm>
            <a:custGeom>
              <a:avLst/>
              <a:gdLst>
                <a:gd name="T0" fmla="*/ 65 w 65"/>
                <a:gd name="T1" fmla="*/ 331 h 537"/>
                <a:gd name="T2" fmla="*/ 0 w 65"/>
                <a:gd name="T3" fmla="*/ 537 h 537"/>
                <a:gd name="T4" fmla="*/ 0 w 65"/>
                <a:gd name="T5" fmla="*/ 204 h 537"/>
                <a:gd name="T6" fmla="*/ 65 w 65"/>
                <a:gd name="T7" fmla="*/ 0 h 537"/>
                <a:gd name="T8" fmla="*/ 65 w 65"/>
                <a:gd name="T9" fmla="*/ 33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37">
                  <a:moveTo>
                    <a:pt x="65" y="331"/>
                  </a:moveTo>
                  <a:lnTo>
                    <a:pt x="0" y="537"/>
                  </a:lnTo>
                  <a:lnTo>
                    <a:pt x="0" y="204"/>
                  </a:lnTo>
                  <a:lnTo>
                    <a:pt x="65" y="0"/>
                  </a:lnTo>
                  <a:lnTo>
                    <a:pt x="65" y="3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77" name="Rectangle 118">
              <a:extLst>
                <a:ext uri="{FF2B5EF4-FFF2-40B4-BE49-F238E27FC236}">
                  <a16:creationId xmlns:a16="http://schemas.microsoft.com/office/drawing/2014/main" id="{EF48A1EB-2A96-4431-A7AF-74A632097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6" y="2051050"/>
              <a:ext cx="36513" cy="212725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78" name="Rectangle 119">
              <a:extLst>
                <a:ext uri="{FF2B5EF4-FFF2-40B4-BE49-F238E27FC236}">
                  <a16:creationId xmlns:a16="http://schemas.microsoft.com/office/drawing/2014/main" id="{03572CD7-3AF1-4F49-BF6E-617EB59A7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6" y="2074863"/>
              <a:ext cx="127000" cy="46038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79" name="Rectangle 120">
              <a:extLst>
                <a:ext uri="{FF2B5EF4-FFF2-40B4-BE49-F238E27FC236}">
                  <a16:creationId xmlns:a16="http://schemas.microsoft.com/office/drawing/2014/main" id="{FBEC9DB4-0F48-4024-AA21-437E1D83A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6" y="2138363"/>
              <a:ext cx="127000" cy="46038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80" name="Freeform 121">
              <a:extLst>
                <a:ext uri="{FF2B5EF4-FFF2-40B4-BE49-F238E27FC236}">
                  <a16:creationId xmlns:a16="http://schemas.microsoft.com/office/drawing/2014/main" id="{73AB0936-7069-4CBF-9FF1-1AC6E6B61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1955800"/>
              <a:ext cx="138113" cy="239713"/>
            </a:xfrm>
            <a:custGeom>
              <a:avLst/>
              <a:gdLst>
                <a:gd name="T0" fmla="*/ 44 w 216"/>
                <a:gd name="T1" fmla="*/ 0 h 376"/>
                <a:gd name="T2" fmla="*/ 216 w 216"/>
                <a:gd name="T3" fmla="*/ 246 h 376"/>
                <a:gd name="T4" fmla="*/ 215 w 216"/>
                <a:gd name="T5" fmla="*/ 376 h 376"/>
                <a:gd name="T6" fmla="*/ 0 w 216"/>
                <a:gd name="T7" fmla="*/ 21 h 376"/>
                <a:gd name="T8" fmla="*/ 44 w 216"/>
                <a:gd name="T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376">
                  <a:moveTo>
                    <a:pt x="44" y="0"/>
                  </a:moveTo>
                  <a:lnTo>
                    <a:pt x="216" y="246"/>
                  </a:lnTo>
                  <a:lnTo>
                    <a:pt x="215" y="376"/>
                  </a:lnTo>
                  <a:lnTo>
                    <a:pt x="0" y="2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81" name="Freeform 122">
              <a:extLst>
                <a:ext uri="{FF2B5EF4-FFF2-40B4-BE49-F238E27FC236}">
                  <a16:creationId xmlns:a16="http://schemas.microsoft.com/office/drawing/2014/main" id="{F7013F5D-FADF-46BF-B8B9-816BC8125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63" y="1800225"/>
              <a:ext cx="158750" cy="127000"/>
            </a:xfrm>
            <a:custGeom>
              <a:avLst/>
              <a:gdLst>
                <a:gd name="T0" fmla="*/ 43 w 249"/>
                <a:gd name="T1" fmla="*/ 0 h 198"/>
                <a:gd name="T2" fmla="*/ 249 w 249"/>
                <a:gd name="T3" fmla="*/ 127 h 198"/>
                <a:gd name="T4" fmla="*/ 248 w 249"/>
                <a:gd name="T5" fmla="*/ 198 h 198"/>
                <a:gd name="T6" fmla="*/ 0 w 249"/>
                <a:gd name="T7" fmla="*/ 21 h 198"/>
                <a:gd name="T8" fmla="*/ 43 w 249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98">
                  <a:moveTo>
                    <a:pt x="43" y="0"/>
                  </a:moveTo>
                  <a:lnTo>
                    <a:pt x="249" y="127"/>
                  </a:lnTo>
                  <a:lnTo>
                    <a:pt x="248" y="198"/>
                  </a:lnTo>
                  <a:lnTo>
                    <a:pt x="0" y="2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682" name="Группа 681">
            <a:extLst>
              <a:ext uri="{FF2B5EF4-FFF2-40B4-BE49-F238E27FC236}">
                <a16:creationId xmlns:a16="http://schemas.microsoft.com/office/drawing/2014/main" id="{D64B5A8C-AD6F-475D-88F5-944AC7773AF4}"/>
              </a:ext>
            </a:extLst>
          </p:cNvPr>
          <p:cNvGrpSpPr/>
          <p:nvPr/>
        </p:nvGrpSpPr>
        <p:grpSpPr>
          <a:xfrm>
            <a:off x="7141441" y="3567238"/>
            <a:ext cx="433559" cy="362738"/>
            <a:chOff x="1923025" y="1523119"/>
            <a:chExt cx="371288" cy="278232"/>
          </a:xfrm>
        </p:grpSpPr>
        <p:sp>
          <p:nvSpPr>
            <p:cNvPr id="683" name="Freeform 14">
              <a:extLst>
                <a:ext uri="{FF2B5EF4-FFF2-40B4-BE49-F238E27FC236}">
                  <a16:creationId xmlns:a16="http://schemas.microsoft.com/office/drawing/2014/main" id="{B16880A1-2A35-450D-BC62-645FC6394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025" y="1746001"/>
              <a:ext cx="371288" cy="55350"/>
            </a:xfrm>
            <a:custGeom>
              <a:avLst/>
              <a:gdLst>
                <a:gd name="T0" fmla="*/ 2732 w 3380"/>
                <a:gd name="T1" fmla="*/ 54 h 488"/>
                <a:gd name="T2" fmla="*/ 2748 w 3380"/>
                <a:gd name="T3" fmla="*/ 123 h 488"/>
                <a:gd name="T4" fmla="*/ 2743 w 3380"/>
                <a:gd name="T5" fmla="*/ 155 h 488"/>
                <a:gd name="T6" fmla="*/ 2668 w 3380"/>
                <a:gd name="T7" fmla="*/ 168 h 488"/>
                <a:gd name="T8" fmla="*/ 2622 w 3380"/>
                <a:gd name="T9" fmla="*/ 84 h 488"/>
                <a:gd name="T10" fmla="*/ 2581 w 3380"/>
                <a:gd name="T11" fmla="*/ 69 h 488"/>
                <a:gd name="T12" fmla="*/ 2495 w 3380"/>
                <a:gd name="T13" fmla="*/ 37 h 488"/>
                <a:gd name="T14" fmla="*/ 2118 w 3380"/>
                <a:gd name="T15" fmla="*/ 8 h 488"/>
                <a:gd name="T16" fmla="*/ 2042 w 3380"/>
                <a:gd name="T17" fmla="*/ 37 h 488"/>
                <a:gd name="T18" fmla="*/ 1966 w 3380"/>
                <a:gd name="T19" fmla="*/ 65 h 488"/>
                <a:gd name="T20" fmla="*/ 1931 w 3380"/>
                <a:gd name="T21" fmla="*/ 79 h 488"/>
                <a:gd name="T22" fmla="*/ 1908 w 3380"/>
                <a:gd name="T23" fmla="*/ 143 h 488"/>
                <a:gd name="T24" fmla="*/ 1827 w 3380"/>
                <a:gd name="T25" fmla="*/ 168 h 488"/>
                <a:gd name="T26" fmla="*/ 1795 w 3380"/>
                <a:gd name="T27" fmla="*/ 127 h 488"/>
                <a:gd name="T28" fmla="*/ 1808 w 3380"/>
                <a:gd name="T29" fmla="*/ 69 h 488"/>
                <a:gd name="T30" fmla="*/ 1824 w 3380"/>
                <a:gd name="T31" fmla="*/ 1 h 488"/>
                <a:gd name="T32" fmla="*/ 1443 w 3380"/>
                <a:gd name="T33" fmla="*/ 3 h 488"/>
                <a:gd name="T34" fmla="*/ 1455 w 3380"/>
                <a:gd name="T35" fmla="*/ 55 h 488"/>
                <a:gd name="T36" fmla="*/ 1489 w 3380"/>
                <a:gd name="T37" fmla="*/ 195 h 488"/>
                <a:gd name="T38" fmla="*/ 1505 w 3380"/>
                <a:gd name="T39" fmla="*/ 264 h 488"/>
                <a:gd name="T40" fmla="*/ 1473 w 3380"/>
                <a:gd name="T41" fmla="*/ 304 h 488"/>
                <a:gd name="T42" fmla="*/ 1380 w 3380"/>
                <a:gd name="T43" fmla="*/ 279 h 488"/>
                <a:gd name="T44" fmla="*/ 1320 w 3380"/>
                <a:gd name="T45" fmla="*/ 186 h 488"/>
                <a:gd name="T46" fmla="*/ 1242 w 3380"/>
                <a:gd name="T47" fmla="*/ 157 h 488"/>
                <a:gd name="T48" fmla="*/ 1117 w 3380"/>
                <a:gd name="T49" fmla="*/ 110 h 488"/>
                <a:gd name="T50" fmla="*/ 665 w 3380"/>
                <a:gd name="T51" fmla="*/ 128 h 488"/>
                <a:gd name="T52" fmla="*/ 587 w 3380"/>
                <a:gd name="T53" fmla="*/ 157 h 488"/>
                <a:gd name="T54" fmla="*/ 508 w 3380"/>
                <a:gd name="T55" fmla="*/ 187 h 488"/>
                <a:gd name="T56" fmla="*/ 479 w 3380"/>
                <a:gd name="T57" fmla="*/ 198 h 488"/>
                <a:gd name="T58" fmla="*/ 457 w 3380"/>
                <a:gd name="T59" fmla="*/ 279 h 488"/>
                <a:gd name="T60" fmla="*/ 363 w 3380"/>
                <a:gd name="T61" fmla="*/ 304 h 488"/>
                <a:gd name="T62" fmla="*/ 332 w 3380"/>
                <a:gd name="T63" fmla="*/ 263 h 488"/>
                <a:gd name="T64" fmla="*/ 333 w 3380"/>
                <a:gd name="T65" fmla="*/ 256 h 488"/>
                <a:gd name="T66" fmla="*/ 357 w 3380"/>
                <a:gd name="T67" fmla="*/ 157 h 488"/>
                <a:gd name="T68" fmla="*/ 0 w 3380"/>
                <a:gd name="T69" fmla="*/ 243 h 488"/>
                <a:gd name="T70" fmla="*/ 196 w 3380"/>
                <a:gd name="T71" fmla="*/ 351 h 488"/>
                <a:gd name="T72" fmla="*/ 496 w 3380"/>
                <a:gd name="T73" fmla="*/ 412 h 488"/>
                <a:gd name="T74" fmla="*/ 775 w 3380"/>
                <a:gd name="T75" fmla="*/ 446 h 488"/>
                <a:gd name="T76" fmla="*/ 1310 w 3380"/>
                <a:gd name="T77" fmla="*/ 480 h 488"/>
                <a:gd name="T78" fmla="*/ 1370 w 3380"/>
                <a:gd name="T79" fmla="*/ 481 h 488"/>
                <a:gd name="T80" fmla="*/ 1934 w 3380"/>
                <a:gd name="T81" fmla="*/ 483 h 488"/>
                <a:gd name="T82" fmla="*/ 2101 w 3380"/>
                <a:gd name="T83" fmla="*/ 479 h 488"/>
                <a:gd name="T84" fmla="*/ 2423 w 3380"/>
                <a:gd name="T85" fmla="*/ 461 h 488"/>
                <a:gd name="T86" fmla="*/ 2599 w 3380"/>
                <a:gd name="T87" fmla="*/ 446 h 488"/>
                <a:gd name="T88" fmla="*/ 3380 w 3380"/>
                <a:gd name="T89" fmla="*/ 243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80" h="488">
                  <a:moveTo>
                    <a:pt x="3063" y="106"/>
                  </a:moveTo>
                  <a:cubicBezTo>
                    <a:pt x="2969" y="86"/>
                    <a:pt x="2856" y="69"/>
                    <a:pt x="2732" y="54"/>
                  </a:cubicBezTo>
                  <a:lnTo>
                    <a:pt x="2736" y="72"/>
                  </a:lnTo>
                  <a:lnTo>
                    <a:pt x="2748" y="123"/>
                  </a:lnTo>
                  <a:lnTo>
                    <a:pt x="2749" y="127"/>
                  </a:lnTo>
                  <a:cubicBezTo>
                    <a:pt x="2751" y="137"/>
                    <a:pt x="2749" y="148"/>
                    <a:pt x="2743" y="155"/>
                  </a:cubicBezTo>
                  <a:cubicBezTo>
                    <a:pt x="2737" y="163"/>
                    <a:pt x="2727" y="168"/>
                    <a:pt x="2717" y="168"/>
                  </a:cubicBezTo>
                  <a:lnTo>
                    <a:pt x="2668" y="168"/>
                  </a:lnTo>
                  <a:cubicBezTo>
                    <a:pt x="2653" y="168"/>
                    <a:pt x="2640" y="157"/>
                    <a:pt x="2636" y="143"/>
                  </a:cubicBezTo>
                  <a:lnTo>
                    <a:pt x="2622" y="84"/>
                  </a:lnTo>
                  <a:lnTo>
                    <a:pt x="2592" y="73"/>
                  </a:lnTo>
                  <a:lnTo>
                    <a:pt x="2581" y="69"/>
                  </a:lnTo>
                  <a:lnTo>
                    <a:pt x="2529" y="49"/>
                  </a:lnTo>
                  <a:lnTo>
                    <a:pt x="2495" y="37"/>
                  </a:lnTo>
                  <a:lnTo>
                    <a:pt x="2475" y="29"/>
                  </a:lnTo>
                  <a:cubicBezTo>
                    <a:pt x="2362" y="20"/>
                    <a:pt x="2243" y="13"/>
                    <a:pt x="2118" y="8"/>
                  </a:cubicBezTo>
                  <a:lnTo>
                    <a:pt x="2071" y="26"/>
                  </a:lnTo>
                  <a:lnTo>
                    <a:pt x="2042" y="37"/>
                  </a:lnTo>
                  <a:lnTo>
                    <a:pt x="2008" y="49"/>
                  </a:lnTo>
                  <a:lnTo>
                    <a:pt x="1966" y="65"/>
                  </a:lnTo>
                  <a:lnTo>
                    <a:pt x="1945" y="73"/>
                  </a:lnTo>
                  <a:lnTo>
                    <a:pt x="1931" y="79"/>
                  </a:lnTo>
                  <a:lnTo>
                    <a:pt x="1922" y="82"/>
                  </a:lnTo>
                  <a:lnTo>
                    <a:pt x="1908" y="143"/>
                  </a:lnTo>
                  <a:cubicBezTo>
                    <a:pt x="1904" y="157"/>
                    <a:pt x="1891" y="168"/>
                    <a:pt x="1876" y="168"/>
                  </a:cubicBezTo>
                  <a:lnTo>
                    <a:pt x="1827" y="168"/>
                  </a:lnTo>
                  <a:cubicBezTo>
                    <a:pt x="1817" y="168"/>
                    <a:pt x="1807" y="163"/>
                    <a:pt x="1801" y="155"/>
                  </a:cubicBezTo>
                  <a:cubicBezTo>
                    <a:pt x="1794" y="147"/>
                    <a:pt x="1792" y="137"/>
                    <a:pt x="1795" y="127"/>
                  </a:cubicBezTo>
                  <a:cubicBezTo>
                    <a:pt x="1795" y="126"/>
                    <a:pt x="1796" y="121"/>
                    <a:pt x="1796" y="121"/>
                  </a:cubicBezTo>
                  <a:lnTo>
                    <a:pt x="1808" y="69"/>
                  </a:lnTo>
                  <a:lnTo>
                    <a:pt x="1815" y="42"/>
                  </a:lnTo>
                  <a:lnTo>
                    <a:pt x="1824" y="1"/>
                  </a:lnTo>
                  <a:cubicBezTo>
                    <a:pt x="1780" y="0"/>
                    <a:pt x="1735" y="0"/>
                    <a:pt x="1690" y="0"/>
                  </a:cubicBezTo>
                  <a:cubicBezTo>
                    <a:pt x="1605" y="0"/>
                    <a:pt x="1523" y="1"/>
                    <a:pt x="1443" y="3"/>
                  </a:cubicBezTo>
                  <a:lnTo>
                    <a:pt x="1448" y="26"/>
                  </a:lnTo>
                  <a:lnTo>
                    <a:pt x="1455" y="55"/>
                  </a:lnTo>
                  <a:lnTo>
                    <a:pt x="1480" y="160"/>
                  </a:lnTo>
                  <a:lnTo>
                    <a:pt x="1489" y="195"/>
                  </a:lnTo>
                  <a:lnTo>
                    <a:pt x="1504" y="259"/>
                  </a:lnTo>
                  <a:lnTo>
                    <a:pt x="1505" y="264"/>
                  </a:lnTo>
                  <a:cubicBezTo>
                    <a:pt x="1507" y="274"/>
                    <a:pt x="1505" y="284"/>
                    <a:pt x="1499" y="292"/>
                  </a:cubicBezTo>
                  <a:cubicBezTo>
                    <a:pt x="1493" y="300"/>
                    <a:pt x="1483" y="304"/>
                    <a:pt x="1473" y="304"/>
                  </a:cubicBezTo>
                  <a:lnTo>
                    <a:pt x="1412" y="304"/>
                  </a:lnTo>
                  <a:cubicBezTo>
                    <a:pt x="1397" y="304"/>
                    <a:pt x="1384" y="294"/>
                    <a:pt x="1380" y="279"/>
                  </a:cubicBezTo>
                  <a:lnTo>
                    <a:pt x="1362" y="202"/>
                  </a:lnTo>
                  <a:lnTo>
                    <a:pt x="1320" y="186"/>
                  </a:lnTo>
                  <a:lnTo>
                    <a:pt x="1306" y="181"/>
                  </a:lnTo>
                  <a:lnTo>
                    <a:pt x="1242" y="157"/>
                  </a:lnTo>
                  <a:lnTo>
                    <a:pt x="1200" y="141"/>
                  </a:lnTo>
                  <a:lnTo>
                    <a:pt x="1117" y="110"/>
                  </a:lnTo>
                  <a:lnTo>
                    <a:pt x="915" y="35"/>
                  </a:lnTo>
                  <a:lnTo>
                    <a:pt x="665" y="128"/>
                  </a:lnTo>
                  <a:lnTo>
                    <a:pt x="629" y="141"/>
                  </a:lnTo>
                  <a:lnTo>
                    <a:pt x="587" y="157"/>
                  </a:lnTo>
                  <a:lnTo>
                    <a:pt x="534" y="177"/>
                  </a:lnTo>
                  <a:lnTo>
                    <a:pt x="508" y="187"/>
                  </a:lnTo>
                  <a:lnTo>
                    <a:pt x="490" y="193"/>
                  </a:lnTo>
                  <a:lnTo>
                    <a:pt x="479" y="198"/>
                  </a:lnTo>
                  <a:cubicBezTo>
                    <a:pt x="478" y="198"/>
                    <a:pt x="477" y="199"/>
                    <a:pt x="476" y="199"/>
                  </a:cubicBezTo>
                  <a:lnTo>
                    <a:pt x="457" y="279"/>
                  </a:lnTo>
                  <a:cubicBezTo>
                    <a:pt x="453" y="294"/>
                    <a:pt x="440" y="304"/>
                    <a:pt x="424" y="304"/>
                  </a:cubicBezTo>
                  <a:lnTo>
                    <a:pt x="363" y="304"/>
                  </a:lnTo>
                  <a:cubicBezTo>
                    <a:pt x="353" y="304"/>
                    <a:pt x="344" y="300"/>
                    <a:pt x="338" y="292"/>
                  </a:cubicBezTo>
                  <a:cubicBezTo>
                    <a:pt x="331" y="284"/>
                    <a:pt x="329" y="273"/>
                    <a:pt x="332" y="263"/>
                  </a:cubicBezTo>
                  <a:lnTo>
                    <a:pt x="332" y="262"/>
                  </a:lnTo>
                  <a:lnTo>
                    <a:pt x="333" y="256"/>
                  </a:lnTo>
                  <a:lnTo>
                    <a:pt x="349" y="192"/>
                  </a:lnTo>
                  <a:lnTo>
                    <a:pt x="357" y="157"/>
                  </a:lnTo>
                  <a:lnTo>
                    <a:pt x="371" y="96"/>
                  </a:lnTo>
                  <a:cubicBezTo>
                    <a:pt x="135" y="139"/>
                    <a:pt x="0" y="192"/>
                    <a:pt x="0" y="243"/>
                  </a:cubicBezTo>
                  <a:cubicBezTo>
                    <a:pt x="0" y="248"/>
                    <a:pt x="2" y="254"/>
                    <a:pt x="6" y="260"/>
                  </a:cubicBezTo>
                  <a:cubicBezTo>
                    <a:pt x="19" y="281"/>
                    <a:pt x="63" y="314"/>
                    <a:pt x="196" y="351"/>
                  </a:cubicBezTo>
                  <a:cubicBezTo>
                    <a:pt x="262" y="370"/>
                    <a:pt x="341" y="386"/>
                    <a:pt x="430" y="401"/>
                  </a:cubicBezTo>
                  <a:cubicBezTo>
                    <a:pt x="452" y="405"/>
                    <a:pt x="473" y="408"/>
                    <a:pt x="496" y="412"/>
                  </a:cubicBezTo>
                  <a:cubicBezTo>
                    <a:pt x="569" y="423"/>
                    <a:pt x="645" y="432"/>
                    <a:pt x="720" y="440"/>
                  </a:cubicBezTo>
                  <a:cubicBezTo>
                    <a:pt x="738" y="442"/>
                    <a:pt x="757" y="444"/>
                    <a:pt x="775" y="446"/>
                  </a:cubicBezTo>
                  <a:cubicBezTo>
                    <a:pt x="912" y="459"/>
                    <a:pt x="1056" y="469"/>
                    <a:pt x="1205" y="475"/>
                  </a:cubicBezTo>
                  <a:cubicBezTo>
                    <a:pt x="1239" y="477"/>
                    <a:pt x="1274" y="478"/>
                    <a:pt x="1310" y="480"/>
                  </a:cubicBezTo>
                  <a:lnTo>
                    <a:pt x="1312" y="480"/>
                  </a:lnTo>
                  <a:cubicBezTo>
                    <a:pt x="1332" y="480"/>
                    <a:pt x="1351" y="481"/>
                    <a:pt x="1370" y="481"/>
                  </a:cubicBezTo>
                  <a:lnTo>
                    <a:pt x="1373" y="482"/>
                  </a:lnTo>
                  <a:cubicBezTo>
                    <a:pt x="1551" y="487"/>
                    <a:pt x="1742" y="488"/>
                    <a:pt x="1934" y="483"/>
                  </a:cubicBezTo>
                  <a:lnTo>
                    <a:pt x="1983" y="482"/>
                  </a:lnTo>
                  <a:cubicBezTo>
                    <a:pt x="2023" y="481"/>
                    <a:pt x="2062" y="480"/>
                    <a:pt x="2101" y="479"/>
                  </a:cubicBezTo>
                  <a:lnTo>
                    <a:pt x="2170" y="476"/>
                  </a:lnTo>
                  <a:cubicBezTo>
                    <a:pt x="2259" y="472"/>
                    <a:pt x="2344" y="467"/>
                    <a:pt x="2423" y="461"/>
                  </a:cubicBezTo>
                  <a:cubicBezTo>
                    <a:pt x="2448" y="459"/>
                    <a:pt x="2472" y="457"/>
                    <a:pt x="2496" y="455"/>
                  </a:cubicBezTo>
                  <a:cubicBezTo>
                    <a:pt x="2531" y="453"/>
                    <a:pt x="2565" y="449"/>
                    <a:pt x="2599" y="446"/>
                  </a:cubicBezTo>
                  <a:lnTo>
                    <a:pt x="2648" y="441"/>
                  </a:lnTo>
                  <a:cubicBezTo>
                    <a:pt x="3188" y="385"/>
                    <a:pt x="3380" y="299"/>
                    <a:pt x="3380" y="243"/>
                  </a:cubicBezTo>
                  <a:cubicBezTo>
                    <a:pt x="3380" y="226"/>
                    <a:pt x="3357" y="167"/>
                    <a:pt x="3063" y="106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84" name="Freeform 16">
              <a:extLst>
                <a:ext uri="{FF2B5EF4-FFF2-40B4-BE49-F238E27FC236}">
                  <a16:creationId xmlns:a16="http://schemas.microsoft.com/office/drawing/2014/main" id="{6F710988-7254-46C2-95E5-DCC6D34C5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0393" y="1523119"/>
              <a:ext cx="125998" cy="253523"/>
            </a:xfrm>
            <a:custGeom>
              <a:avLst/>
              <a:gdLst>
                <a:gd name="T0" fmla="*/ 506 w 1147"/>
                <a:gd name="T1" fmla="*/ 445 h 2244"/>
                <a:gd name="T2" fmla="*/ 574 w 1147"/>
                <a:gd name="T3" fmla="*/ 158 h 2244"/>
                <a:gd name="T4" fmla="*/ 694 w 1147"/>
                <a:gd name="T5" fmla="*/ 406 h 2244"/>
                <a:gd name="T6" fmla="*/ 917 w 1147"/>
                <a:gd name="T7" fmla="*/ 528 h 2244"/>
                <a:gd name="T8" fmla="*/ 735 w 1147"/>
                <a:gd name="T9" fmla="*/ 579 h 2244"/>
                <a:gd name="T10" fmla="*/ 446 w 1147"/>
                <a:gd name="T11" fmla="*/ 703 h 2244"/>
                <a:gd name="T12" fmla="*/ 681 w 1147"/>
                <a:gd name="T13" fmla="*/ 665 h 2244"/>
                <a:gd name="T14" fmla="*/ 462 w 1147"/>
                <a:gd name="T15" fmla="*/ 632 h 2244"/>
                <a:gd name="T16" fmla="*/ 655 w 1147"/>
                <a:gd name="T17" fmla="*/ 496 h 2244"/>
                <a:gd name="T18" fmla="*/ 573 w 1147"/>
                <a:gd name="T19" fmla="*/ 927 h 2244"/>
                <a:gd name="T20" fmla="*/ 581 w 1147"/>
                <a:gd name="T21" fmla="*/ 708 h 2244"/>
                <a:gd name="T22" fmla="*/ 769 w 1147"/>
                <a:gd name="T23" fmla="*/ 1000 h 2244"/>
                <a:gd name="T24" fmla="*/ 788 w 1147"/>
                <a:gd name="T25" fmla="*/ 1100 h 2244"/>
                <a:gd name="T26" fmla="*/ 541 w 1147"/>
                <a:gd name="T27" fmla="*/ 971 h 2244"/>
                <a:gd name="T28" fmla="*/ 834 w 1147"/>
                <a:gd name="T29" fmla="*/ 1278 h 2244"/>
                <a:gd name="T30" fmla="*/ 444 w 1147"/>
                <a:gd name="T31" fmla="*/ 1385 h 2244"/>
                <a:gd name="T32" fmla="*/ 860 w 1147"/>
                <a:gd name="T33" fmla="*/ 1358 h 2244"/>
                <a:gd name="T34" fmla="*/ 916 w 1147"/>
                <a:gd name="T35" fmla="*/ 1593 h 2244"/>
                <a:gd name="T36" fmla="*/ 912 w 1147"/>
                <a:gd name="T37" fmla="*/ 1592 h 2244"/>
                <a:gd name="T38" fmla="*/ 912 w 1147"/>
                <a:gd name="T39" fmla="*/ 2068 h 2244"/>
                <a:gd name="T40" fmla="*/ 1005 w 1147"/>
                <a:gd name="T41" fmla="*/ 2102 h 2244"/>
                <a:gd name="T42" fmla="*/ 574 w 1147"/>
                <a:gd name="T43" fmla="*/ 1941 h 2244"/>
                <a:gd name="T44" fmla="*/ 235 w 1147"/>
                <a:gd name="T45" fmla="*/ 1846 h 2244"/>
                <a:gd name="T46" fmla="*/ 192 w 1147"/>
                <a:gd name="T47" fmla="*/ 2083 h 2244"/>
                <a:gd name="T48" fmla="*/ 267 w 1147"/>
                <a:gd name="T49" fmla="*/ 1604 h 2244"/>
                <a:gd name="T50" fmla="*/ 870 w 1147"/>
                <a:gd name="T51" fmla="*/ 1576 h 2244"/>
                <a:gd name="T52" fmla="*/ 313 w 1147"/>
                <a:gd name="T53" fmla="*/ 1368 h 2244"/>
                <a:gd name="T54" fmla="*/ 346 w 1147"/>
                <a:gd name="T55" fmla="*/ 1127 h 2244"/>
                <a:gd name="T56" fmla="*/ 398 w 1147"/>
                <a:gd name="T57" fmla="*/ 908 h 2244"/>
                <a:gd name="T58" fmla="*/ 426 w 1147"/>
                <a:gd name="T59" fmla="*/ 528 h 2244"/>
                <a:gd name="T60" fmla="*/ 225 w 1147"/>
                <a:gd name="T61" fmla="*/ 528 h 2244"/>
                <a:gd name="T62" fmla="*/ 0 w 1147"/>
                <a:gd name="T63" fmla="*/ 759 h 2244"/>
                <a:gd name="T64" fmla="*/ 67 w 1147"/>
                <a:gd name="T65" fmla="*/ 750 h 2244"/>
                <a:gd name="T66" fmla="*/ 42 w 1147"/>
                <a:gd name="T67" fmla="*/ 723 h 2244"/>
                <a:gd name="T68" fmla="*/ 69 w 1147"/>
                <a:gd name="T69" fmla="*/ 680 h 2244"/>
                <a:gd name="T70" fmla="*/ 42 w 1147"/>
                <a:gd name="T71" fmla="*/ 652 h 2244"/>
                <a:gd name="T72" fmla="*/ 105 w 1147"/>
                <a:gd name="T73" fmla="*/ 583 h 2244"/>
                <a:gd name="T74" fmla="*/ 366 w 1147"/>
                <a:gd name="T75" fmla="*/ 782 h 2244"/>
                <a:gd name="T76" fmla="*/ 187 w 1147"/>
                <a:gd name="T77" fmla="*/ 1543 h 2244"/>
                <a:gd name="T78" fmla="*/ 71 w 1147"/>
                <a:gd name="T79" fmla="*/ 2038 h 2244"/>
                <a:gd name="T80" fmla="*/ 123 w 1147"/>
                <a:gd name="T81" fmla="*/ 2141 h 2244"/>
                <a:gd name="T82" fmla="*/ 870 w 1147"/>
                <a:gd name="T83" fmla="*/ 2083 h 2244"/>
                <a:gd name="T84" fmla="*/ 1107 w 1147"/>
                <a:gd name="T85" fmla="*/ 2141 h 2244"/>
                <a:gd name="T86" fmla="*/ 971 w 1147"/>
                <a:gd name="T87" fmla="*/ 1570 h 2244"/>
                <a:gd name="T88" fmla="*/ 798 w 1147"/>
                <a:gd name="T89" fmla="*/ 843 h 2244"/>
                <a:gd name="T90" fmla="*/ 1057 w 1147"/>
                <a:gd name="T91" fmla="*/ 528 h 2244"/>
                <a:gd name="T92" fmla="*/ 1083 w 1147"/>
                <a:gd name="T93" fmla="*/ 656 h 2244"/>
                <a:gd name="T94" fmla="*/ 1083 w 1147"/>
                <a:gd name="T95" fmla="*/ 699 h 2244"/>
                <a:gd name="T96" fmla="*/ 1082 w 1147"/>
                <a:gd name="T97" fmla="*/ 726 h 2244"/>
                <a:gd name="T98" fmla="*/ 1081 w 1147"/>
                <a:gd name="T99" fmla="*/ 769 h 2244"/>
                <a:gd name="T100" fmla="*/ 1135 w 1147"/>
                <a:gd name="T101" fmla="*/ 769 h 2244"/>
                <a:gd name="T102" fmla="*/ 1136 w 1147"/>
                <a:gd name="T103" fmla="*/ 726 h 2244"/>
                <a:gd name="T104" fmla="*/ 1137 w 1147"/>
                <a:gd name="T105" fmla="*/ 699 h 2244"/>
                <a:gd name="T106" fmla="*/ 1137 w 1147"/>
                <a:gd name="T107" fmla="*/ 656 h 2244"/>
                <a:gd name="T108" fmla="*/ 1132 w 1147"/>
                <a:gd name="T109" fmla="*/ 528 h 2244"/>
                <a:gd name="T110" fmla="*/ 517 w 1147"/>
                <a:gd name="T111" fmla="*/ 143 h 2244"/>
                <a:gd name="T112" fmla="*/ 2 w 1147"/>
                <a:gd name="T113" fmla="*/ 647 h 2244"/>
                <a:gd name="T114" fmla="*/ 34 w 1147"/>
                <a:gd name="T115" fmla="*/ 679 h 2244"/>
                <a:gd name="T116" fmla="*/ 2 w 1147"/>
                <a:gd name="T117" fmla="*/ 717 h 2244"/>
                <a:gd name="T118" fmla="*/ 34 w 1147"/>
                <a:gd name="T119" fmla="*/ 750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7" h="2244">
                  <a:moveTo>
                    <a:pt x="511" y="167"/>
                  </a:moveTo>
                  <a:lnTo>
                    <a:pt x="461" y="378"/>
                  </a:lnTo>
                  <a:lnTo>
                    <a:pt x="455" y="407"/>
                  </a:lnTo>
                  <a:lnTo>
                    <a:pt x="440" y="470"/>
                  </a:lnTo>
                  <a:lnTo>
                    <a:pt x="433" y="496"/>
                  </a:lnTo>
                  <a:lnTo>
                    <a:pt x="70" y="496"/>
                  </a:lnTo>
                  <a:lnTo>
                    <a:pt x="511" y="167"/>
                  </a:lnTo>
                  <a:close/>
                  <a:moveTo>
                    <a:pt x="531" y="436"/>
                  </a:moveTo>
                  <a:lnTo>
                    <a:pt x="506" y="445"/>
                  </a:lnTo>
                  <a:lnTo>
                    <a:pt x="510" y="428"/>
                  </a:lnTo>
                  <a:lnTo>
                    <a:pt x="531" y="436"/>
                  </a:lnTo>
                  <a:close/>
                  <a:moveTo>
                    <a:pt x="574" y="158"/>
                  </a:moveTo>
                  <a:lnTo>
                    <a:pt x="631" y="398"/>
                  </a:lnTo>
                  <a:lnTo>
                    <a:pt x="625" y="400"/>
                  </a:lnTo>
                  <a:lnTo>
                    <a:pt x="604" y="408"/>
                  </a:lnTo>
                  <a:lnTo>
                    <a:pt x="574" y="420"/>
                  </a:lnTo>
                  <a:lnTo>
                    <a:pt x="517" y="399"/>
                  </a:lnTo>
                  <a:lnTo>
                    <a:pt x="574" y="158"/>
                  </a:lnTo>
                  <a:close/>
                  <a:moveTo>
                    <a:pt x="638" y="427"/>
                  </a:moveTo>
                  <a:lnTo>
                    <a:pt x="642" y="446"/>
                  </a:lnTo>
                  <a:lnTo>
                    <a:pt x="616" y="436"/>
                  </a:lnTo>
                  <a:lnTo>
                    <a:pt x="621" y="433"/>
                  </a:lnTo>
                  <a:lnTo>
                    <a:pt x="638" y="427"/>
                  </a:lnTo>
                  <a:close/>
                  <a:moveTo>
                    <a:pt x="1077" y="496"/>
                  </a:moveTo>
                  <a:lnTo>
                    <a:pt x="715" y="496"/>
                  </a:lnTo>
                  <a:lnTo>
                    <a:pt x="709" y="471"/>
                  </a:lnTo>
                  <a:lnTo>
                    <a:pt x="694" y="406"/>
                  </a:lnTo>
                  <a:lnTo>
                    <a:pt x="687" y="377"/>
                  </a:lnTo>
                  <a:lnTo>
                    <a:pt x="637" y="168"/>
                  </a:lnTo>
                  <a:lnTo>
                    <a:pt x="1077" y="496"/>
                  </a:lnTo>
                  <a:close/>
                  <a:moveTo>
                    <a:pt x="1014" y="579"/>
                  </a:moveTo>
                  <a:lnTo>
                    <a:pt x="947" y="528"/>
                  </a:lnTo>
                  <a:lnTo>
                    <a:pt x="1041" y="528"/>
                  </a:lnTo>
                  <a:lnTo>
                    <a:pt x="1014" y="579"/>
                  </a:lnTo>
                  <a:close/>
                  <a:moveTo>
                    <a:pt x="863" y="579"/>
                  </a:moveTo>
                  <a:lnTo>
                    <a:pt x="917" y="528"/>
                  </a:lnTo>
                  <a:lnTo>
                    <a:pt x="922" y="528"/>
                  </a:lnTo>
                  <a:lnTo>
                    <a:pt x="990" y="579"/>
                  </a:lnTo>
                  <a:lnTo>
                    <a:pt x="863" y="579"/>
                  </a:lnTo>
                  <a:close/>
                  <a:moveTo>
                    <a:pt x="839" y="579"/>
                  </a:moveTo>
                  <a:lnTo>
                    <a:pt x="771" y="528"/>
                  </a:lnTo>
                  <a:lnTo>
                    <a:pt x="896" y="528"/>
                  </a:lnTo>
                  <a:lnTo>
                    <a:pt x="842" y="579"/>
                  </a:lnTo>
                  <a:lnTo>
                    <a:pt x="839" y="579"/>
                  </a:lnTo>
                  <a:close/>
                  <a:moveTo>
                    <a:pt x="735" y="579"/>
                  </a:moveTo>
                  <a:lnTo>
                    <a:pt x="723" y="528"/>
                  </a:lnTo>
                  <a:lnTo>
                    <a:pt x="747" y="528"/>
                  </a:lnTo>
                  <a:lnTo>
                    <a:pt x="814" y="579"/>
                  </a:lnTo>
                  <a:lnTo>
                    <a:pt x="735" y="579"/>
                  </a:lnTo>
                  <a:close/>
                  <a:moveTo>
                    <a:pt x="473" y="667"/>
                  </a:moveTo>
                  <a:lnTo>
                    <a:pt x="531" y="689"/>
                  </a:lnTo>
                  <a:lnTo>
                    <a:pt x="447" y="721"/>
                  </a:lnTo>
                  <a:lnTo>
                    <a:pt x="441" y="723"/>
                  </a:lnTo>
                  <a:lnTo>
                    <a:pt x="446" y="703"/>
                  </a:lnTo>
                  <a:lnTo>
                    <a:pt x="456" y="661"/>
                  </a:lnTo>
                  <a:lnTo>
                    <a:pt x="473" y="667"/>
                  </a:lnTo>
                  <a:close/>
                  <a:moveTo>
                    <a:pt x="694" y="660"/>
                  </a:moveTo>
                  <a:lnTo>
                    <a:pt x="696" y="671"/>
                  </a:lnTo>
                  <a:cubicBezTo>
                    <a:pt x="699" y="684"/>
                    <a:pt x="704" y="703"/>
                    <a:pt x="704" y="703"/>
                  </a:cubicBezTo>
                  <a:lnTo>
                    <a:pt x="709" y="724"/>
                  </a:lnTo>
                  <a:lnTo>
                    <a:pt x="702" y="721"/>
                  </a:lnTo>
                  <a:lnTo>
                    <a:pt x="616" y="689"/>
                  </a:lnTo>
                  <a:lnTo>
                    <a:pt x="681" y="665"/>
                  </a:lnTo>
                  <a:lnTo>
                    <a:pt x="694" y="660"/>
                  </a:lnTo>
                  <a:close/>
                  <a:moveTo>
                    <a:pt x="679" y="597"/>
                  </a:moveTo>
                  <a:lnTo>
                    <a:pt x="687" y="631"/>
                  </a:lnTo>
                  <a:lnTo>
                    <a:pt x="683" y="632"/>
                  </a:lnTo>
                  <a:lnTo>
                    <a:pt x="681" y="633"/>
                  </a:lnTo>
                  <a:lnTo>
                    <a:pt x="585" y="669"/>
                  </a:lnTo>
                  <a:lnTo>
                    <a:pt x="574" y="673"/>
                  </a:lnTo>
                  <a:lnTo>
                    <a:pt x="470" y="634"/>
                  </a:lnTo>
                  <a:lnTo>
                    <a:pt x="462" y="632"/>
                  </a:lnTo>
                  <a:lnTo>
                    <a:pt x="471" y="597"/>
                  </a:lnTo>
                  <a:lnTo>
                    <a:pt x="679" y="597"/>
                  </a:lnTo>
                  <a:close/>
                  <a:moveTo>
                    <a:pt x="662" y="528"/>
                  </a:moveTo>
                  <a:lnTo>
                    <a:pt x="674" y="579"/>
                  </a:lnTo>
                  <a:lnTo>
                    <a:pt x="475" y="579"/>
                  </a:lnTo>
                  <a:lnTo>
                    <a:pt x="487" y="528"/>
                  </a:lnTo>
                  <a:lnTo>
                    <a:pt x="662" y="528"/>
                  </a:lnTo>
                  <a:close/>
                  <a:moveTo>
                    <a:pt x="651" y="480"/>
                  </a:moveTo>
                  <a:lnTo>
                    <a:pt x="655" y="496"/>
                  </a:lnTo>
                  <a:lnTo>
                    <a:pt x="494" y="496"/>
                  </a:lnTo>
                  <a:lnTo>
                    <a:pt x="498" y="480"/>
                  </a:lnTo>
                  <a:lnTo>
                    <a:pt x="574" y="451"/>
                  </a:lnTo>
                  <a:lnTo>
                    <a:pt x="602" y="462"/>
                  </a:lnTo>
                  <a:lnTo>
                    <a:pt x="638" y="475"/>
                  </a:lnTo>
                  <a:lnTo>
                    <a:pt x="651" y="480"/>
                  </a:lnTo>
                  <a:close/>
                  <a:moveTo>
                    <a:pt x="742" y="864"/>
                  </a:moveTo>
                  <a:lnTo>
                    <a:pt x="731" y="868"/>
                  </a:lnTo>
                  <a:lnTo>
                    <a:pt x="573" y="927"/>
                  </a:lnTo>
                  <a:lnTo>
                    <a:pt x="550" y="918"/>
                  </a:lnTo>
                  <a:lnTo>
                    <a:pt x="417" y="868"/>
                  </a:lnTo>
                  <a:lnTo>
                    <a:pt x="408" y="865"/>
                  </a:lnTo>
                  <a:lnTo>
                    <a:pt x="413" y="841"/>
                  </a:lnTo>
                  <a:lnTo>
                    <a:pt x="430" y="769"/>
                  </a:lnTo>
                  <a:lnTo>
                    <a:pt x="433" y="757"/>
                  </a:lnTo>
                  <a:lnTo>
                    <a:pt x="455" y="749"/>
                  </a:lnTo>
                  <a:lnTo>
                    <a:pt x="574" y="705"/>
                  </a:lnTo>
                  <a:lnTo>
                    <a:pt x="581" y="708"/>
                  </a:lnTo>
                  <a:lnTo>
                    <a:pt x="691" y="749"/>
                  </a:lnTo>
                  <a:lnTo>
                    <a:pt x="717" y="758"/>
                  </a:lnTo>
                  <a:lnTo>
                    <a:pt x="732" y="819"/>
                  </a:lnTo>
                  <a:cubicBezTo>
                    <a:pt x="734" y="830"/>
                    <a:pt x="736" y="839"/>
                    <a:pt x="736" y="839"/>
                  </a:cubicBezTo>
                  <a:lnTo>
                    <a:pt x="740" y="854"/>
                  </a:lnTo>
                  <a:lnTo>
                    <a:pt x="742" y="864"/>
                  </a:lnTo>
                  <a:close/>
                  <a:moveTo>
                    <a:pt x="749" y="893"/>
                  </a:moveTo>
                  <a:lnTo>
                    <a:pt x="775" y="1002"/>
                  </a:lnTo>
                  <a:lnTo>
                    <a:pt x="769" y="1000"/>
                  </a:lnTo>
                  <a:lnTo>
                    <a:pt x="616" y="943"/>
                  </a:lnTo>
                  <a:lnTo>
                    <a:pt x="713" y="906"/>
                  </a:lnTo>
                  <a:lnTo>
                    <a:pt x="749" y="893"/>
                  </a:lnTo>
                  <a:close/>
                  <a:moveTo>
                    <a:pt x="783" y="1037"/>
                  </a:moveTo>
                  <a:lnTo>
                    <a:pt x="790" y="1064"/>
                  </a:lnTo>
                  <a:cubicBezTo>
                    <a:pt x="791" y="1070"/>
                    <a:pt x="792" y="1075"/>
                    <a:pt x="792" y="1075"/>
                  </a:cubicBezTo>
                  <a:lnTo>
                    <a:pt x="796" y="1090"/>
                  </a:lnTo>
                  <a:lnTo>
                    <a:pt x="798" y="1097"/>
                  </a:lnTo>
                  <a:lnTo>
                    <a:pt x="788" y="1100"/>
                  </a:lnTo>
                  <a:lnTo>
                    <a:pt x="574" y="1180"/>
                  </a:lnTo>
                  <a:lnTo>
                    <a:pt x="503" y="1154"/>
                  </a:lnTo>
                  <a:lnTo>
                    <a:pt x="360" y="1101"/>
                  </a:lnTo>
                  <a:lnTo>
                    <a:pt x="353" y="1098"/>
                  </a:lnTo>
                  <a:lnTo>
                    <a:pt x="357" y="1080"/>
                  </a:lnTo>
                  <a:lnTo>
                    <a:pt x="364" y="1050"/>
                  </a:lnTo>
                  <a:lnTo>
                    <a:pt x="368" y="1035"/>
                  </a:lnTo>
                  <a:lnTo>
                    <a:pt x="388" y="1028"/>
                  </a:lnTo>
                  <a:lnTo>
                    <a:pt x="541" y="971"/>
                  </a:lnTo>
                  <a:lnTo>
                    <a:pt x="573" y="958"/>
                  </a:lnTo>
                  <a:lnTo>
                    <a:pt x="759" y="1028"/>
                  </a:lnTo>
                  <a:lnTo>
                    <a:pt x="783" y="1037"/>
                  </a:lnTo>
                  <a:close/>
                  <a:moveTo>
                    <a:pt x="804" y="1125"/>
                  </a:moveTo>
                  <a:lnTo>
                    <a:pt x="810" y="1147"/>
                  </a:lnTo>
                  <a:lnTo>
                    <a:pt x="837" y="1262"/>
                  </a:lnTo>
                  <a:lnTo>
                    <a:pt x="839" y="1270"/>
                  </a:lnTo>
                  <a:lnTo>
                    <a:pt x="841" y="1280"/>
                  </a:lnTo>
                  <a:lnTo>
                    <a:pt x="834" y="1278"/>
                  </a:lnTo>
                  <a:lnTo>
                    <a:pt x="616" y="1196"/>
                  </a:lnTo>
                  <a:lnTo>
                    <a:pt x="774" y="1137"/>
                  </a:lnTo>
                  <a:lnTo>
                    <a:pt x="804" y="1125"/>
                  </a:lnTo>
                  <a:close/>
                  <a:moveTo>
                    <a:pt x="850" y="1315"/>
                  </a:moveTo>
                  <a:lnTo>
                    <a:pt x="850" y="1318"/>
                  </a:lnTo>
                  <a:cubicBezTo>
                    <a:pt x="851" y="1320"/>
                    <a:pt x="853" y="1329"/>
                    <a:pt x="853" y="1329"/>
                  </a:cubicBezTo>
                  <a:lnTo>
                    <a:pt x="851" y="1330"/>
                  </a:lnTo>
                  <a:lnTo>
                    <a:pt x="573" y="1434"/>
                  </a:lnTo>
                  <a:lnTo>
                    <a:pt x="444" y="1385"/>
                  </a:lnTo>
                  <a:lnTo>
                    <a:pt x="298" y="1331"/>
                  </a:lnTo>
                  <a:lnTo>
                    <a:pt x="300" y="1323"/>
                  </a:lnTo>
                  <a:lnTo>
                    <a:pt x="302" y="1313"/>
                  </a:lnTo>
                  <a:lnTo>
                    <a:pt x="326" y="1304"/>
                  </a:lnTo>
                  <a:lnTo>
                    <a:pt x="481" y="1247"/>
                  </a:lnTo>
                  <a:lnTo>
                    <a:pt x="574" y="1212"/>
                  </a:lnTo>
                  <a:lnTo>
                    <a:pt x="820" y="1304"/>
                  </a:lnTo>
                  <a:lnTo>
                    <a:pt x="850" y="1315"/>
                  </a:lnTo>
                  <a:close/>
                  <a:moveTo>
                    <a:pt x="860" y="1358"/>
                  </a:moveTo>
                  <a:lnTo>
                    <a:pt x="865" y="1381"/>
                  </a:lnTo>
                  <a:lnTo>
                    <a:pt x="902" y="1536"/>
                  </a:lnTo>
                  <a:lnTo>
                    <a:pt x="908" y="1559"/>
                  </a:lnTo>
                  <a:lnTo>
                    <a:pt x="900" y="1556"/>
                  </a:lnTo>
                  <a:lnTo>
                    <a:pt x="616" y="1450"/>
                  </a:lnTo>
                  <a:lnTo>
                    <a:pt x="831" y="1369"/>
                  </a:lnTo>
                  <a:lnTo>
                    <a:pt x="860" y="1358"/>
                  </a:lnTo>
                  <a:close/>
                  <a:moveTo>
                    <a:pt x="912" y="1592"/>
                  </a:moveTo>
                  <a:lnTo>
                    <a:pt x="916" y="1593"/>
                  </a:lnTo>
                  <a:lnTo>
                    <a:pt x="918" y="1602"/>
                  </a:lnTo>
                  <a:lnTo>
                    <a:pt x="922" y="1619"/>
                  </a:lnTo>
                  <a:lnTo>
                    <a:pt x="952" y="1744"/>
                  </a:lnTo>
                  <a:lnTo>
                    <a:pt x="964" y="1795"/>
                  </a:lnTo>
                  <a:lnTo>
                    <a:pt x="946" y="1802"/>
                  </a:lnTo>
                  <a:lnTo>
                    <a:pt x="912" y="1814"/>
                  </a:lnTo>
                  <a:lnTo>
                    <a:pt x="616" y="1703"/>
                  </a:lnTo>
                  <a:lnTo>
                    <a:pt x="880" y="1604"/>
                  </a:lnTo>
                  <a:lnTo>
                    <a:pt x="912" y="1592"/>
                  </a:lnTo>
                  <a:close/>
                  <a:moveTo>
                    <a:pt x="971" y="1824"/>
                  </a:moveTo>
                  <a:lnTo>
                    <a:pt x="974" y="1837"/>
                  </a:lnTo>
                  <a:cubicBezTo>
                    <a:pt x="974" y="1838"/>
                    <a:pt x="980" y="1870"/>
                    <a:pt x="980" y="1871"/>
                  </a:cubicBezTo>
                  <a:lnTo>
                    <a:pt x="973" y="1837"/>
                  </a:lnTo>
                  <a:lnTo>
                    <a:pt x="954" y="1830"/>
                  </a:lnTo>
                  <a:lnTo>
                    <a:pt x="971" y="1824"/>
                  </a:lnTo>
                  <a:close/>
                  <a:moveTo>
                    <a:pt x="982" y="1872"/>
                  </a:moveTo>
                  <a:lnTo>
                    <a:pt x="1020" y="2027"/>
                  </a:lnTo>
                  <a:lnTo>
                    <a:pt x="912" y="2068"/>
                  </a:lnTo>
                  <a:lnTo>
                    <a:pt x="616" y="1957"/>
                  </a:lnTo>
                  <a:lnTo>
                    <a:pt x="912" y="1846"/>
                  </a:lnTo>
                  <a:lnTo>
                    <a:pt x="929" y="1852"/>
                  </a:lnTo>
                  <a:lnTo>
                    <a:pt x="980" y="1871"/>
                  </a:lnTo>
                  <a:lnTo>
                    <a:pt x="982" y="1872"/>
                  </a:lnTo>
                  <a:close/>
                  <a:moveTo>
                    <a:pt x="1026" y="2056"/>
                  </a:moveTo>
                  <a:lnTo>
                    <a:pt x="1038" y="2103"/>
                  </a:lnTo>
                  <a:lnTo>
                    <a:pt x="1041" y="2116"/>
                  </a:lnTo>
                  <a:lnTo>
                    <a:pt x="1005" y="2102"/>
                  </a:lnTo>
                  <a:lnTo>
                    <a:pt x="954" y="2083"/>
                  </a:lnTo>
                  <a:lnTo>
                    <a:pt x="1017" y="2060"/>
                  </a:lnTo>
                  <a:lnTo>
                    <a:pt x="1026" y="2056"/>
                  </a:lnTo>
                  <a:close/>
                  <a:moveTo>
                    <a:pt x="297" y="1837"/>
                  </a:moveTo>
                  <a:lnTo>
                    <a:pt x="277" y="1830"/>
                  </a:lnTo>
                  <a:lnTo>
                    <a:pt x="303" y="1820"/>
                  </a:lnTo>
                  <a:lnTo>
                    <a:pt x="574" y="1719"/>
                  </a:lnTo>
                  <a:lnTo>
                    <a:pt x="870" y="1830"/>
                  </a:lnTo>
                  <a:lnTo>
                    <a:pt x="574" y="1941"/>
                  </a:lnTo>
                  <a:lnTo>
                    <a:pt x="297" y="1837"/>
                  </a:lnTo>
                  <a:close/>
                  <a:moveTo>
                    <a:pt x="235" y="2068"/>
                  </a:moveTo>
                  <a:lnTo>
                    <a:pt x="208" y="2058"/>
                  </a:lnTo>
                  <a:lnTo>
                    <a:pt x="142" y="2033"/>
                  </a:lnTo>
                  <a:lnTo>
                    <a:pt x="134" y="2030"/>
                  </a:lnTo>
                  <a:lnTo>
                    <a:pt x="167" y="1888"/>
                  </a:lnTo>
                  <a:cubicBezTo>
                    <a:pt x="167" y="1887"/>
                    <a:pt x="171" y="1869"/>
                    <a:pt x="171" y="1869"/>
                  </a:cubicBezTo>
                  <a:lnTo>
                    <a:pt x="218" y="1852"/>
                  </a:lnTo>
                  <a:lnTo>
                    <a:pt x="235" y="1846"/>
                  </a:lnTo>
                  <a:lnTo>
                    <a:pt x="286" y="1865"/>
                  </a:lnTo>
                  <a:lnTo>
                    <a:pt x="531" y="1957"/>
                  </a:lnTo>
                  <a:lnTo>
                    <a:pt x="235" y="2068"/>
                  </a:lnTo>
                  <a:close/>
                  <a:moveTo>
                    <a:pt x="142" y="2102"/>
                  </a:moveTo>
                  <a:lnTo>
                    <a:pt x="123" y="2109"/>
                  </a:lnTo>
                  <a:lnTo>
                    <a:pt x="114" y="2113"/>
                  </a:lnTo>
                  <a:lnTo>
                    <a:pt x="127" y="2059"/>
                  </a:lnTo>
                  <a:lnTo>
                    <a:pt x="142" y="2065"/>
                  </a:lnTo>
                  <a:lnTo>
                    <a:pt x="192" y="2083"/>
                  </a:lnTo>
                  <a:lnTo>
                    <a:pt x="142" y="2102"/>
                  </a:lnTo>
                  <a:close/>
                  <a:moveTo>
                    <a:pt x="182" y="1826"/>
                  </a:moveTo>
                  <a:lnTo>
                    <a:pt x="192" y="1830"/>
                  </a:lnTo>
                  <a:lnTo>
                    <a:pt x="180" y="1835"/>
                  </a:lnTo>
                  <a:lnTo>
                    <a:pt x="182" y="1826"/>
                  </a:lnTo>
                  <a:close/>
                  <a:moveTo>
                    <a:pt x="198" y="1757"/>
                  </a:moveTo>
                  <a:lnTo>
                    <a:pt x="229" y="1623"/>
                  </a:lnTo>
                  <a:lnTo>
                    <a:pt x="237" y="1593"/>
                  </a:lnTo>
                  <a:lnTo>
                    <a:pt x="267" y="1604"/>
                  </a:lnTo>
                  <a:lnTo>
                    <a:pt x="366" y="1641"/>
                  </a:lnTo>
                  <a:lnTo>
                    <a:pt x="531" y="1703"/>
                  </a:lnTo>
                  <a:lnTo>
                    <a:pt x="316" y="1783"/>
                  </a:lnTo>
                  <a:lnTo>
                    <a:pt x="235" y="1814"/>
                  </a:lnTo>
                  <a:lnTo>
                    <a:pt x="203" y="1802"/>
                  </a:lnTo>
                  <a:lnTo>
                    <a:pt x="189" y="1797"/>
                  </a:lnTo>
                  <a:lnTo>
                    <a:pt x="198" y="1757"/>
                  </a:lnTo>
                  <a:close/>
                  <a:moveTo>
                    <a:pt x="573" y="1465"/>
                  </a:moveTo>
                  <a:lnTo>
                    <a:pt x="870" y="1576"/>
                  </a:lnTo>
                  <a:lnTo>
                    <a:pt x="574" y="1687"/>
                  </a:lnTo>
                  <a:lnTo>
                    <a:pt x="375" y="1613"/>
                  </a:lnTo>
                  <a:lnTo>
                    <a:pt x="277" y="1576"/>
                  </a:lnTo>
                  <a:lnTo>
                    <a:pt x="402" y="1530"/>
                  </a:lnTo>
                  <a:lnTo>
                    <a:pt x="573" y="1465"/>
                  </a:lnTo>
                  <a:close/>
                  <a:moveTo>
                    <a:pt x="248" y="1545"/>
                  </a:moveTo>
                  <a:lnTo>
                    <a:pt x="285" y="1385"/>
                  </a:lnTo>
                  <a:lnTo>
                    <a:pt x="291" y="1360"/>
                  </a:lnTo>
                  <a:lnTo>
                    <a:pt x="313" y="1368"/>
                  </a:lnTo>
                  <a:lnTo>
                    <a:pt x="436" y="1414"/>
                  </a:lnTo>
                  <a:lnTo>
                    <a:pt x="531" y="1450"/>
                  </a:lnTo>
                  <a:lnTo>
                    <a:pt x="413" y="1494"/>
                  </a:lnTo>
                  <a:lnTo>
                    <a:pt x="249" y="1555"/>
                  </a:lnTo>
                  <a:lnTo>
                    <a:pt x="245" y="1557"/>
                  </a:lnTo>
                  <a:lnTo>
                    <a:pt x="248" y="1545"/>
                  </a:lnTo>
                  <a:close/>
                  <a:moveTo>
                    <a:pt x="313" y="1268"/>
                  </a:moveTo>
                  <a:lnTo>
                    <a:pt x="340" y="1152"/>
                  </a:lnTo>
                  <a:lnTo>
                    <a:pt x="346" y="1127"/>
                  </a:lnTo>
                  <a:lnTo>
                    <a:pt x="381" y="1140"/>
                  </a:lnTo>
                  <a:lnTo>
                    <a:pt x="496" y="1183"/>
                  </a:lnTo>
                  <a:lnTo>
                    <a:pt x="531" y="1196"/>
                  </a:lnTo>
                  <a:lnTo>
                    <a:pt x="489" y="1212"/>
                  </a:lnTo>
                  <a:lnTo>
                    <a:pt x="315" y="1277"/>
                  </a:lnTo>
                  <a:lnTo>
                    <a:pt x="310" y="1279"/>
                  </a:lnTo>
                  <a:lnTo>
                    <a:pt x="313" y="1268"/>
                  </a:lnTo>
                  <a:close/>
                  <a:moveTo>
                    <a:pt x="379" y="986"/>
                  </a:moveTo>
                  <a:cubicBezTo>
                    <a:pt x="379" y="985"/>
                    <a:pt x="398" y="908"/>
                    <a:pt x="398" y="908"/>
                  </a:cubicBezTo>
                  <a:lnTo>
                    <a:pt x="401" y="894"/>
                  </a:lnTo>
                  <a:lnTo>
                    <a:pt x="434" y="906"/>
                  </a:lnTo>
                  <a:lnTo>
                    <a:pt x="531" y="943"/>
                  </a:lnTo>
                  <a:lnTo>
                    <a:pt x="380" y="999"/>
                  </a:lnTo>
                  <a:lnTo>
                    <a:pt x="376" y="1001"/>
                  </a:lnTo>
                  <a:lnTo>
                    <a:pt x="379" y="986"/>
                  </a:lnTo>
                  <a:close/>
                  <a:moveTo>
                    <a:pt x="333" y="579"/>
                  </a:moveTo>
                  <a:lnTo>
                    <a:pt x="401" y="528"/>
                  </a:lnTo>
                  <a:lnTo>
                    <a:pt x="426" y="528"/>
                  </a:lnTo>
                  <a:lnTo>
                    <a:pt x="414" y="579"/>
                  </a:lnTo>
                  <a:lnTo>
                    <a:pt x="333" y="579"/>
                  </a:lnTo>
                  <a:close/>
                  <a:moveTo>
                    <a:pt x="305" y="579"/>
                  </a:moveTo>
                  <a:lnTo>
                    <a:pt x="252" y="528"/>
                  </a:lnTo>
                  <a:lnTo>
                    <a:pt x="376" y="528"/>
                  </a:lnTo>
                  <a:lnTo>
                    <a:pt x="308" y="579"/>
                  </a:lnTo>
                  <a:lnTo>
                    <a:pt x="305" y="579"/>
                  </a:lnTo>
                  <a:close/>
                  <a:moveTo>
                    <a:pt x="157" y="579"/>
                  </a:moveTo>
                  <a:lnTo>
                    <a:pt x="225" y="528"/>
                  </a:lnTo>
                  <a:lnTo>
                    <a:pt x="230" y="528"/>
                  </a:lnTo>
                  <a:lnTo>
                    <a:pt x="284" y="579"/>
                  </a:lnTo>
                  <a:lnTo>
                    <a:pt x="157" y="579"/>
                  </a:lnTo>
                  <a:close/>
                  <a:moveTo>
                    <a:pt x="107" y="528"/>
                  </a:moveTo>
                  <a:lnTo>
                    <a:pt x="201" y="528"/>
                  </a:lnTo>
                  <a:lnTo>
                    <a:pt x="133" y="579"/>
                  </a:lnTo>
                  <a:lnTo>
                    <a:pt x="107" y="528"/>
                  </a:lnTo>
                  <a:close/>
                  <a:moveTo>
                    <a:pt x="10" y="750"/>
                  </a:moveTo>
                  <a:cubicBezTo>
                    <a:pt x="4" y="750"/>
                    <a:pt x="0" y="754"/>
                    <a:pt x="0" y="759"/>
                  </a:cubicBezTo>
                  <a:cubicBezTo>
                    <a:pt x="0" y="761"/>
                    <a:pt x="0" y="762"/>
                    <a:pt x="1" y="764"/>
                  </a:cubicBezTo>
                  <a:cubicBezTo>
                    <a:pt x="2" y="767"/>
                    <a:pt x="6" y="769"/>
                    <a:pt x="10" y="769"/>
                  </a:cubicBezTo>
                  <a:lnTo>
                    <a:pt x="34" y="769"/>
                  </a:lnTo>
                  <a:lnTo>
                    <a:pt x="34" y="773"/>
                  </a:lnTo>
                  <a:lnTo>
                    <a:pt x="42" y="773"/>
                  </a:lnTo>
                  <a:lnTo>
                    <a:pt x="42" y="769"/>
                  </a:lnTo>
                  <a:lnTo>
                    <a:pt x="64" y="769"/>
                  </a:lnTo>
                  <a:cubicBezTo>
                    <a:pt x="69" y="769"/>
                    <a:pt x="74" y="765"/>
                    <a:pt x="74" y="759"/>
                  </a:cubicBezTo>
                  <a:cubicBezTo>
                    <a:pt x="74" y="755"/>
                    <a:pt x="71" y="752"/>
                    <a:pt x="67" y="750"/>
                  </a:cubicBezTo>
                  <a:cubicBezTo>
                    <a:pt x="66" y="750"/>
                    <a:pt x="65" y="750"/>
                    <a:pt x="64" y="750"/>
                  </a:cubicBezTo>
                  <a:lnTo>
                    <a:pt x="42" y="750"/>
                  </a:lnTo>
                  <a:lnTo>
                    <a:pt x="42" y="746"/>
                  </a:lnTo>
                  <a:lnTo>
                    <a:pt x="64" y="746"/>
                  </a:lnTo>
                  <a:cubicBezTo>
                    <a:pt x="70" y="746"/>
                    <a:pt x="74" y="742"/>
                    <a:pt x="74" y="736"/>
                  </a:cubicBezTo>
                  <a:cubicBezTo>
                    <a:pt x="74" y="732"/>
                    <a:pt x="71" y="728"/>
                    <a:pt x="68" y="727"/>
                  </a:cubicBezTo>
                  <a:cubicBezTo>
                    <a:pt x="67" y="726"/>
                    <a:pt x="66" y="726"/>
                    <a:pt x="64" y="726"/>
                  </a:cubicBezTo>
                  <a:lnTo>
                    <a:pt x="42" y="726"/>
                  </a:lnTo>
                  <a:lnTo>
                    <a:pt x="42" y="723"/>
                  </a:lnTo>
                  <a:lnTo>
                    <a:pt x="65" y="723"/>
                  </a:lnTo>
                  <a:cubicBezTo>
                    <a:pt x="70" y="723"/>
                    <a:pt x="75" y="718"/>
                    <a:pt x="75" y="713"/>
                  </a:cubicBezTo>
                  <a:cubicBezTo>
                    <a:pt x="75" y="708"/>
                    <a:pt x="72" y="705"/>
                    <a:pt x="68" y="703"/>
                  </a:cubicBezTo>
                  <a:cubicBezTo>
                    <a:pt x="67" y="703"/>
                    <a:pt x="66" y="703"/>
                    <a:pt x="65" y="703"/>
                  </a:cubicBezTo>
                  <a:lnTo>
                    <a:pt x="42" y="703"/>
                  </a:lnTo>
                  <a:lnTo>
                    <a:pt x="42" y="699"/>
                  </a:lnTo>
                  <a:lnTo>
                    <a:pt x="65" y="699"/>
                  </a:lnTo>
                  <a:cubicBezTo>
                    <a:pt x="71" y="699"/>
                    <a:pt x="75" y="695"/>
                    <a:pt x="75" y="689"/>
                  </a:cubicBezTo>
                  <a:cubicBezTo>
                    <a:pt x="75" y="685"/>
                    <a:pt x="73" y="681"/>
                    <a:pt x="69" y="680"/>
                  </a:cubicBezTo>
                  <a:cubicBezTo>
                    <a:pt x="68" y="680"/>
                    <a:pt x="67" y="679"/>
                    <a:pt x="65" y="679"/>
                  </a:cubicBezTo>
                  <a:lnTo>
                    <a:pt x="42" y="679"/>
                  </a:lnTo>
                  <a:lnTo>
                    <a:pt x="42" y="676"/>
                  </a:lnTo>
                  <a:lnTo>
                    <a:pt x="66" y="676"/>
                  </a:lnTo>
                  <a:cubicBezTo>
                    <a:pt x="71" y="676"/>
                    <a:pt x="76" y="671"/>
                    <a:pt x="76" y="666"/>
                  </a:cubicBezTo>
                  <a:cubicBezTo>
                    <a:pt x="76" y="662"/>
                    <a:pt x="73" y="658"/>
                    <a:pt x="69" y="657"/>
                  </a:cubicBezTo>
                  <a:cubicBezTo>
                    <a:pt x="68" y="656"/>
                    <a:pt x="67" y="656"/>
                    <a:pt x="66" y="656"/>
                  </a:cubicBezTo>
                  <a:lnTo>
                    <a:pt x="42" y="656"/>
                  </a:lnTo>
                  <a:lnTo>
                    <a:pt x="42" y="652"/>
                  </a:lnTo>
                  <a:lnTo>
                    <a:pt x="65" y="652"/>
                  </a:lnTo>
                  <a:cubicBezTo>
                    <a:pt x="71" y="652"/>
                    <a:pt x="75" y="648"/>
                    <a:pt x="75" y="642"/>
                  </a:cubicBezTo>
                  <a:cubicBezTo>
                    <a:pt x="75" y="638"/>
                    <a:pt x="73" y="634"/>
                    <a:pt x="69" y="633"/>
                  </a:cubicBezTo>
                  <a:cubicBezTo>
                    <a:pt x="68" y="633"/>
                    <a:pt x="67" y="632"/>
                    <a:pt x="65" y="632"/>
                  </a:cubicBezTo>
                  <a:lnTo>
                    <a:pt x="42" y="632"/>
                  </a:lnTo>
                  <a:lnTo>
                    <a:pt x="42" y="528"/>
                  </a:lnTo>
                  <a:lnTo>
                    <a:pt x="90" y="528"/>
                  </a:lnTo>
                  <a:lnTo>
                    <a:pt x="117" y="579"/>
                  </a:lnTo>
                  <a:lnTo>
                    <a:pt x="105" y="583"/>
                  </a:lnTo>
                  <a:lnTo>
                    <a:pt x="92" y="583"/>
                  </a:lnTo>
                  <a:lnTo>
                    <a:pt x="92" y="597"/>
                  </a:lnTo>
                  <a:lnTo>
                    <a:pt x="129" y="597"/>
                  </a:lnTo>
                  <a:cubicBezTo>
                    <a:pt x="132" y="597"/>
                    <a:pt x="305" y="597"/>
                    <a:pt x="305" y="597"/>
                  </a:cubicBezTo>
                  <a:cubicBezTo>
                    <a:pt x="306" y="597"/>
                    <a:pt x="410" y="597"/>
                    <a:pt x="410" y="597"/>
                  </a:cubicBezTo>
                  <a:lnTo>
                    <a:pt x="407" y="611"/>
                  </a:lnTo>
                  <a:lnTo>
                    <a:pt x="400" y="640"/>
                  </a:lnTo>
                  <a:lnTo>
                    <a:pt x="374" y="748"/>
                  </a:lnTo>
                  <a:lnTo>
                    <a:pt x="366" y="782"/>
                  </a:lnTo>
                  <a:lnTo>
                    <a:pt x="352" y="844"/>
                  </a:lnTo>
                  <a:lnTo>
                    <a:pt x="345" y="873"/>
                  </a:lnTo>
                  <a:lnTo>
                    <a:pt x="309" y="1026"/>
                  </a:lnTo>
                  <a:lnTo>
                    <a:pt x="301" y="1060"/>
                  </a:lnTo>
                  <a:lnTo>
                    <a:pt x="297" y="1077"/>
                  </a:lnTo>
                  <a:lnTo>
                    <a:pt x="290" y="1106"/>
                  </a:lnTo>
                  <a:lnTo>
                    <a:pt x="244" y="1304"/>
                  </a:lnTo>
                  <a:lnTo>
                    <a:pt x="235" y="1339"/>
                  </a:lnTo>
                  <a:lnTo>
                    <a:pt x="187" y="1543"/>
                  </a:lnTo>
                  <a:lnTo>
                    <a:pt x="181" y="1572"/>
                  </a:lnTo>
                  <a:lnTo>
                    <a:pt x="178" y="1582"/>
                  </a:lnTo>
                  <a:lnTo>
                    <a:pt x="170" y="1616"/>
                  </a:lnTo>
                  <a:lnTo>
                    <a:pt x="133" y="1776"/>
                  </a:lnTo>
                  <a:lnTo>
                    <a:pt x="126" y="1805"/>
                  </a:lnTo>
                  <a:lnTo>
                    <a:pt x="113" y="1860"/>
                  </a:lnTo>
                  <a:lnTo>
                    <a:pt x="105" y="1894"/>
                  </a:lnTo>
                  <a:lnTo>
                    <a:pt x="78" y="2009"/>
                  </a:lnTo>
                  <a:lnTo>
                    <a:pt x="71" y="2038"/>
                  </a:lnTo>
                  <a:lnTo>
                    <a:pt x="48" y="2138"/>
                  </a:lnTo>
                  <a:lnTo>
                    <a:pt x="40" y="2172"/>
                  </a:lnTo>
                  <a:lnTo>
                    <a:pt x="24" y="2237"/>
                  </a:lnTo>
                  <a:lnTo>
                    <a:pt x="23" y="2242"/>
                  </a:lnTo>
                  <a:lnTo>
                    <a:pt x="22" y="2244"/>
                  </a:lnTo>
                  <a:lnTo>
                    <a:pt x="83" y="2244"/>
                  </a:lnTo>
                  <a:lnTo>
                    <a:pt x="103" y="2160"/>
                  </a:lnTo>
                  <a:lnTo>
                    <a:pt x="106" y="2147"/>
                  </a:lnTo>
                  <a:lnTo>
                    <a:pt x="123" y="2141"/>
                  </a:lnTo>
                  <a:lnTo>
                    <a:pt x="138" y="2135"/>
                  </a:lnTo>
                  <a:lnTo>
                    <a:pt x="156" y="2129"/>
                  </a:lnTo>
                  <a:lnTo>
                    <a:pt x="182" y="2119"/>
                  </a:lnTo>
                  <a:lnTo>
                    <a:pt x="235" y="2099"/>
                  </a:lnTo>
                  <a:lnTo>
                    <a:pt x="277" y="2083"/>
                  </a:lnTo>
                  <a:lnTo>
                    <a:pt x="312" y="2070"/>
                  </a:lnTo>
                  <a:lnTo>
                    <a:pt x="574" y="1972"/>
                  </a:lnTo>
                  <a:lnTo>
                    <a:pt x="787" y="2052"/>
                  </a:lnTo>
                  <a:lnTo>
                    <a:pt x="870" y="2083"/>
                  </a:lnTo>
                  <a:lnTo>
                    <a:pt x="912" y="2099"/>
                  </a:lnTo>
                  <a:lnTo>
                    <a:pt x="977" y="2123"/>
                  </a:lnTo>
                  <a:lnTo>
                    <a:pt x="990" y="2128"/>
                  </a:lnTo>
                  <a:lnTo>
                    <a:pt x="1049" y="2150"/>
                  </a:lnTo>
                  <a:lnTo>
                    <a:pt x="1071" y="2244"/>
                  </a:lnTo>
                  <a:lnTo>
                    <a:pt x="1132" y="2244"/>
                  </a:lnTo>
                  <a:lnTo>
                    <a:pt x="1131" y="2239"/>
                  </a:lnTo>
                  <a:lnTo>
                    <a:pt x="1116" y="2175"/>
                  </a:lnTo>
                  <a:lnTo>
                    <a:pt x="1107" y="2141"/>
                  </a:lnTo>
                  <a:lnTo>
                    <a:pt x="1082" y="2036"/>
                  </a:lnTo>
                  <a:lnTo>
                    <a:pt x="1075" y="2007"/>
                  </a:lnTo>
                  <a:lnTo>
                    <a:pt x="1049" y="1897"/>
                  </a:lnTo>
                  <a:lnTo>
                    <a:pt x="1041" y="1862"/>
                  </a:lnTo>
                  <a:lnTo>
                    <a:pt x="1027" y="1803"/>
                  </a:lnTo>
                  <a:lnTo>
                    <a:pt x="1020" y="1774"/>
                  </a:lnTo>
                  <a:lnTo>
                    <a:pt x="983" y="1618"/>
                  </a:lnTo>
                  <a:lnTo>
                    <a:pt x="975" y="1584"/>
                  </a:lnTo>
                  <a:lnTo>
                    <a:pt x="971" y="1570"/>
                  </a:lnTo>
                  <a:lnTo>
                    <a:pt x="964" y="1541"/>
                  </a:lnTo>
                  <a:lnTo>
                    <a:pt x="916" y="1340"/>
                  </a:lnTo>
                  <a:lnTo>
                    <a:pt x="908" y="1306"/>
                  </a:lnTo>
                  <a:lnTo>
                    <a:pt x="860" y="1104"/>
                  </a:lnTo>
                  <a:lnTo>
                    <a:pt x="853" y="1076"/>
                  </a:lnTo>
                  <a:lnTo>
                    <a:pt x="850" y="1062"/>
                  </a:lnTo>
                  <a:lnTo>
                    <a:pt x="842" y="1027"/>
                  </a:lnTo>
                  <a:lnTo>
                    <a:pt x="805" y="872"/>
                  </a:lnTo>
                  <a:lnTo>
                    <a:pt x="798" y="843"/>
                  </a:lnTo>
                  <a:lnTo>
                    <a:pt x="784" y="783"/>
                  </a:lnTo>
                  <a:lnTo>
                    <a:pt x="775" y="749"/>
                  </a:lnTo>
                  <a:lnTo>
                    <a:pt x="749" y="639"/>
                  </a:lnTo>
                  <a:lnTo>
                    <a:pt x="742" y="610"/>
                  </a:lnTo>
                  <a:lnTo>
                    <a:pt x="740" y="601"/>
                  </a:lnTo>
                  <a:lnTo>
                    <a:pt x="1055" y="601"/>
                  </a:lnTo>
                  <a:lnTo>
                    <a:pt x="1055" y="587"/>
                  </a:lnTo>
                  <a:lnTo>
                    <a:pt x="1031" y="579"/>
                  </a:lnTo>
                  <a:lnTo>
                    <a:pt x="1057" y="528"/>
                  </a:lnTo>
                  <a:lnTo>
                    <a:pt x="1106" y="528"/>
                  </a:lnTo>
                  <a:lnTo>
                    <a:pt x="1106" y="632"/>
                  </a:lnTo>
                  <a:lnTo>
                    <a:pt x="1083" y="632"/>
                  </a:lnTo>
                  <a:cubicBezTo>
                    <a:pt x="1077" y="632"/>
                    <a:pt x="1073" y="637"/>
                    <a:pt x="1073" y="642"/>
                  </a:cubicBezTo>
                  <a:cubicBezTo>
                    <a:pt x="1073" y="644"/>
                    <a:pt x="1073" y="645"/>
                    <a:pt x="1074" y="647"/>
                  </a:cubicBezTo>
                  <a:cubicBezTo>
                    <a:pt x="1075" y="650"/>
                    <a:pt x="1079" y="652"/>
                    <a:pt x="1083" y="652"/>
                  </a:cubicBezTo>
                  <a:lnTo>
                    <a:pt x="1106" y="652"/>
                  </a:lnTo>
                  <a:lnTo>
                    <a:pt x="1106" y="656"/>
                  </a:lnTo>
                  <a:lnTo>
                    <a:pt x="1083" y="656"/>
                  </a:lnTo>
                  <a:cubicBezTo>
                    <a:pt x="1078" y="656"/>
                    <a:pt x="1073" y="660"/>
                    <a:pt x="1073" y="666"/>
                  </a:cubicBezTo>
                  <a:cubicBezTo>
                    <a:pt x="1073" y="668"/>
                    <a:pt x="1074" y="669"/>
                    <a:pt x="1074" y="670"/>
                  </a:cubicBezTo>
                  <a:cubicBezTo>
                    <a:pt x="1076" y="674"/>
                    <a:pt x="1079" y="676"/>
                    <a:pt x="1083" y="676"/>
                  </a:cubicBezTo>
                  <a:lnTo>
                    <a:pt x="1106" y="676"/>
                  </a:lnTo>
                  <a:lnTo>
                    <a:pt x="1106" y="679"/>
                  </a:lnTo>
                  <a:lnTo>
                    <a:pt x="1083" y="679"/>
                  </a:lnTo>
                  <a:cubicBezTo>
                    <a:pt x="1077" y="679"/>
                    <a:pt x="1073" y="684"/>
                    <a:pt x="1073" y="689"/>
                  </a:cubicBezTo>
                  <a:cubicBezTo>
                    <a:pt x="1073" y="691"/>
                    <a:pt x="1073" y="692"/>
                    <a:pt x="1074" y="694"/>
                  </a:cubicBezTo>
                  <a:cubicBezTo>
                    <a:pt x="1075" y="697"/>
                    <a:pt x="1079" y="699"/>
                    <a:pt x="1083" y="699"/>
                  </a:cubicBezTo>
                  <a:lnTo>
                    <a:pt x="1106" y="699"/>
                  </a:lnTo>
                  <a:lnTo>
                    <a:pt x="1106" y="703"/>
                  </a:lnTo>
                  <a:lnTo>
                    <a:pt x="1082" y="703"/>
                  </a:lnTo>
                  <a:cubicBezTo>
                    <a:pt x="1077" y="703"/>
                    <a:pt x="1072" y="707"/>
                    <a:pt x="1072" y="713"/>
                  </a:cubicBezTo>
                  <a:cubicBezTo>
                    <a:pt x="1072" y="714"/>
                    <a:pt x="1072" y="716"/>
                    <a:pt x="1073" y="717"/>
                  </a:cubicBezTo>
                  <a:cubicBezTo>
                    <a:pt x="1075" y="720"/>
                    <a:pt x="1078" y="723"/>
                    <a:pt x="1082" y="723"/>
                  </a:cubicBezTo>
                  <a:lnTo>
                    <a:pt x="1106" y="723"/>
                  </a:lnTo>
                  <a:lnTo>
                    <a:pt x="1106" y="726"/>
                  </a:lnTo>
                  <a:lnTo>
                    <a:pt x="1082" y="726"/>
                  </a:lnTo>
                  <a:cubicBezTo>
                    <a:pt x="1076" y="726"/>
                    <a:pt x="1072" y="731"/>
                    <a:pt x="1072" y="736"/>
                  </a:cubicBezTo>
                  <a:cubicBezTo>
                    <a:pt x="1072" y="738"/>
                    <a:pt x="1072" y="739"/>
                    <a:pt x="1073" y="740"/>
                  </a:cubicBezTo>
                  <a:cubicBezTo>
                    <a:pt x="1074" y="744"/>
                    <a:pt x="1078" y="746"/>
                    <a:pt x="1082" y="746"/>
                  </a:cubicBezTo>
                  <a:lnTo>
                    <a:pt x="1106" y="746"/>
                  </a:lnTo>
                  <a:lnTo>
                    <a:pt x="1106" y="750"/>
                  </a:lnTo>
                  <a:lnTo>
                    <a:pt x="1081" y="750"/>
                  </a:lnTo>
                  <a:cubicBezTo>
                    <a:pt x="1076" y="750"/>
                    <a:pt x="1071" y="754"/>
                    <a:pt x="1071" y="759"/>
                  </a:cubicBezTo>
                  <a:cubicBezTo>
                    <a:pt x="1071" y="761"/>
                    <a:pt x="1071" y="762"/>
                    <a:pt x="1072" y="764"/>
                  </a:cubicBezTo>
                  <a:cubicBezTo>
                    <a:pt x="1074" y="767"/>
                    <a:pt x="1077" y="769"/>
                    <a:pt x="1081" y="769"/>
                  </a:cubicBezTo>
                  <a:lnTo>
                    <a:pt x="1099" y="769"/>
                  </a:lnTo>
                  <a:cubicBezTo>
                    <a:pt x="1099" y="768"/>
                    <a:pt x="1099" y="767"/>
                    <a:pt x="1100" y="765"/>
                  </a:cubicBezTo>
                  <a:cubicBezTo>
                    <a:pt x="1100" y="764"/>
                    <a:pt x="1102" y="763"/>
                    <a:pt x="1103" y="762"/>
                  </a:cubicBezTo>
                  <a:cubicBezTo>
                    <a:pt x="1105" y="761"/>
                    <a:pt x="1106" y="760"/>
                    <a:pt x="1108" y="760"/>
                  </a:cubicBezTo>
                  <a:cubicBezTo>
                    <a:pt x="1110" y="760"/>
                    <a:pt x="1111" y="760"/>
                    <a:pt x="1112" y="761"/>
                  </a:cubicBezTo>
                  <a:cubicBezTo>
                    <a:pt x="1115" y="762"/>
                    <a:pt x="1117" y="763"/>
                    <a:pt x="1118" y="764"/>
                  </a:cubicBezTo>
                  <a:cubicBezTo>
                    <a:pt x="1120" y="764"/>
                    <a:pt x="1122" y="765"/>
                    <a:pt x="1124" y="766"/>
                  </a:cubicBezTo>
                  <a:cubicBezTo>
                    <a:pt x="1128" y="768"/>
                    <a:pt x="1130" y="769"/>
                    <a:pt x="1132" y="769"/>
                  </a:cubicBezTo>
                  <a:lnTo>
                    <a:pt x="1135" y="769"/>
                  </a:lnTo>
                  <a:cubicBezTo>
                    <a:pt x="1141" y="769"/>
                    <a:pt x="1145" y="765"/>
                    <a:pt x="1145" y="759"/>
                  </a:cubicBezTo>
                  <a:cubicBezTo>
                    <a:pt x="1145" y="755"/>
                    <a:pt x="1142" y="752"/>
                    <a:pt x="1139" y="750"/>
                  </a:cubicBezTo>
                  <a:cubicBezTo>
                    <a:pt x="1138" y="750"/>
                    <a:pt x="1137" y="750"/>
                    <a:pt x="1135" y="750"/>
                  </a:cubicBezTo>
                  <a:lnTo>
                    <a:pt x="1114" y="750"/>
                  </a:lnTo>
                  <a:lnTo>
                    <a:pt x="1114" y="746"/>
                  </a:lnTo>
                  <a:lnTo>
                    <a:pt x="1136" y="746"/>
                  </a:lnTo>
                  <a:cubicBezTo>
                    <a:pt x="1141" y="746"/>
                    <a:pt x="1146" y="742"/>
                    <a:pt x="1146" y="736"/>
                  </a:cubicBezTo>
                  <a:cubicBezTo>
                    <a:pt x="1146" y="732"/>
                    <a:pt x="1143" y="728"/>
                    <a:pt x="1139" y="727"/>
                  </a:cubicBezTo>
                  <a:cubicBezTo>
                    <a:pt x="1138" y="726"/>
                    <a:pt x="1137" y="726"/>
                    <a:pt x="1136" y="726"/>
                  </a:cubicBezTo>
                  <a:lnTo>
                    <a:pt x="1114" y="726"/>
                  </a:lnTo>
                  <a:lnTo>
                    <a:pt x="1114" y="723"/>
                  </a:lnTo>
                  <a:lnTo>
                    <a:pt x="1136" y="723"/>
                  </a:lnTo>
                  <a:cubicBezTo>
                    <a:pt x="1142" y="723"/>
                    <a:pt x="1146" y="718"/>
                    <a:pt x="1146" y="713"/>
                  </a:cubicBezTo>
                  <a:cubicBezTo>
                    <a:pt x="1146" y="708"/>
                    <a:pt x="1144" y="705"/>
                    <a:pt x="1140" y="703"/>
                  </a:cubicBezTo>
                  <a:cubicBezTo>
                    <a:pt x="1139" y="703"/>
                    <a:pt x="1138" y="703"/>
                    <a:pt x="1136" y="703"/>
                  </a:cubicBezTo>
                  <a:lnTo>
                    <a:pt x="1114" y="703"/>
                  </a:lnTo>
                  <a:lnTo>
                    <a:pt x="1114" y="699"/>
                  </a:lnTo>
                  <a:lnTo>
                    <a:pt x="1137" y="699"/>
                  </a:lnTo>
                  <a:cubicBezTo>
                    <a:pt x="1142" y="699"/>
                    <a:pt x="1147" y="695"/>
                    <a:pt x="1147" y="689"/>
                  </a:cubicBezTo>
                  <a:cubicBezTo>
                    <a:pt x="1147" y="685"/>
                    <a:pt x="1144" y="681"/>
                    <a:pt x="1140" y="680"/>
                  </a:cubicBezTo>
                  <a:cubicBezTo>
                    <a:pt x="1139" y="680"/>
                    <a:pt x="1138" y="679"/>
                    <a:pt x="1137" y="679"/>
                  </a:cubicBezTo>
                  <a:lnTo>
                    <a:pt x="1114" y="679"/>
                  </a:lnTo>
                  <a:lnTo>
                    <a:pt x="1114" y="676"/>
                  </a:lnTo>
                  <a:lnTo>
                    <a:pt x="1137" y="676"/>
                  </a:lnTo>
                  <a:cubicBezTo>
                    <a:pt x="1143" y="676"/>
                    <a:pt x="1147" y="671"/>
                    <a:pt x="1147" y="666"/>
                  </a:cubicBezTo>
                  <a:cubicBezTo>
                    <a:pt x="1147" y="662"/>
                    <a:pt x="1145" y="658"/>
                    <a:pt x="1141" y="657"/>
                  </a:cubicBezTo>
                  <a:cubicBezTo>
                    <a:pt x="1140" y="656"/>
                    <a:pt x="1139" y="656"/>
                    <a:pt x="1137" y="656"/>
                  </a:cubicBezTo>
                  <a:lnTo>
                    <a:pt x="1114" y="656"/>
                  </a:lnTo>
                  <a:lnTo>
                    <a:pt x="1114" y="652"/>
                  </a:lnTo>
                  <a:lnTo>
                    <a:pt x="1137" y="652"/>
                  </a:lnTo>
                  <a:cubicBezTo>
                    <a:pt x="1142" y="652"/>
                    <a:pt x="1147" y="648"/>
                    <a:pt x="1147" y="642"/>
                  </a:cubicBezTo>
                  <a:cubicBezTo>
                    <a:pt x="1147" y="638"/>
                    <a:pt x="1144" y="634"/>
                    <a:pt x="1140" y="633"/>
                  </a:cubicBezTo>
                  <a:cubicBezTo>
                    <a:pt x="1139" y="633"/>
                    <a:pt x="1138" y="632"/>
                    <a:pt x="1137" y="632"/>
                  </a:cubicBezTo>
                  <a:lnTo>
                    <a:pt x="1114" y="632"/>
                  </a:lnTo>
                  <a:lnTo>
                    <a:pt x="1114" y="528"/>
                  </a:lnTo>
                  <a:lnTo>
                    <a:pt x="1132" y="528"/>
                  </a:lnTo>
                  <a:lnTo>
                    <a:pt x="1132" y="504"/>
                  </a:lnTo>
                  <a:lnTo>
                    <a:pt x="1103" y="496"/>
                  </a:lnTo>
                  <a:lnTo>
                    <a:pt x="1096" y="496"/>
                  </a:lnTo>
                  <a:lnTo>
                    <a:pt x="633" y="151"/>
                  </a:lnTo>
                  <a:lnTo>
                    <a:pt x="602" y="23"/>
                  </a:lnTo>
                  <a:cubicBezTo>
                    <a:pt x="600" y="12"/>
                    <a:pt x="592" y="4"/>
                    <a:pt x="582" y="1"/>
                  </a:cubicBezTo>
                  <a:cubicBezTo>
                    <a:pt x="580" y="1"/>
                    <a:pt x="577" y="0"/>
                    <a:pt x="574" y="0"/>
                  </a:cubicBezTo>
                  <a:cubicBezTo>
                    <a:pt x="560" y="0"/>
                    <a:pt x="548" y="10"/>
                    <a:pt x="545" y="23"/>
                  </a:cubicBezTo>
                  <a:lnTo>
                    <a:pt x="517" y="143"/>
                  </a:lnTo>
                  <a:lnTo>
                    <a:pt x="515" y="150"/>
                  </a:lnTo>
                  <a:lnTo>
                    <a:pt x="51" y="497"/>
                  </a:lnTo>
                  <a:lnTo>
                    <a:pt x="22" y="504"/>
                  </a:lnTo>
                  <a:lnTo>
                    <a:pt x="22" y="528"/>
                  </a:lnTo>
                  <a:lnTo>
                    <a:pt x="34" y="528"/>
                  </a:lnTo>
                  <a:lnTo>
                    <a:pt x="34" y="632"/>
                  </a:lnTo>
                  <a:lnTo>
                    <a:pt x="11" y="632"/>
                  </a:lnTo>
                  <a:cubicBezTo>
                    <a:pt x="6" y="632"/>
                    <a:pt x="1" y="637"/>
                    <a:pt x="1" y="642"/>
                  </a:cubicBezTo>
                  <a:cubicBezTo>
                    <a:pt x="1" y="644"/>
                    <a:pt x="2" y="645"/>
                    <a:pt x="2" y="647"/>
                  </a:cubicBezTo>
                  <a:cubicBezTo>
                    <a:pt x="4" y="650"/>
                    <a:pt x="7" y="652"/>
                    <a:pt x="11" y="652"/>
                  </a:cubicBezTo>
                  <a:lnTo>
                    <a:pt x="34" y="652"/>
                  </a:lnTo>
                  <a:lnTo>
                    <a:pt x="34" y="656"/>
                  </a:lnTo>
                  <a:lnTo>
                    <a:pt x="12" y="656"/>
                  </a:lnTo>
                  <a:cubicBezTo>
                    <a:pt x="6" y="656"/>
                    <a:pt x="2" y="660"/>
                    <a:pt x="2" y="666"/>
                  </a:cubicBezTo>
                  <a:cubicBezTo>
                    <a:pt x="2" y="668"/>
                    <a:pt x="2" y="669"/>
                    <a:pt x="3" y="670"/>
                  </a:cubicBezTo>
                  <a:cubicBezTo>
                    <a:pt x="4" y="674"/>
                    <a:pt x="8" y="676"/>
                    <a:pt x="12" y="676"/>
                  </a:cubicBezTo>
                  <a:lnTo>
                    <a:pt x="34" y="676"/>
                  </a:lnTo>
                  <a:lnTo>
                    <a:pt x="34" y="679"/>
                  </a:lnTo>
                  <a:lnTo>
                    <a:pt x="11" y="679"/>
                  </a:lnTo>
                  <a:cubicBezTo>
                    <a:pt x="6" y="679"/>
                    <a:pt x="1" y="684"/>
                    <a:pt x="1" y="689"/>
                  </a:cubicBezTo>
                  <a:cubicBezTo>
                    <a:pt x="1" y="691"/>
                    <a:pt x="2" y="692"/>
                    <a:pt x="2" y="694"/>
                  </a:cubicBezTo>
                  <a:cubicBezTo>
                    <a:pt x="4" y="697"/>
                    <a:pt x="7" y="699"/>
                    <a:pt x="11" y="699"/>
                  </a:cubicBezTo>
                  <a:lnTo>
                    <a:pt x="34" y="699"/>
                  </a:lnTo>
                  <a:lnTo>
                    <a:pt x="34" y="703"/>
                  </a:lnTo>
                  <a:lnTo>
                    <a:pt x="11" y="703"/>
                  </a:lnTo>
                  <a:cubicBezTo>
                    <a:pt x="5" y="703"/>
                    <a:pt x="1" y="707"/>
                    <a:pt x="1" y="713"/>
                  </a:cubicBezTo>
                  <a:cubicBezTo>
                    <a:pt x="1" y="714"/>
                    <a:pt x="1" y="716"/>
                    <a:pt x="2" y="717"/>
                  </a:cubicBezTo>
                  <a:cubicBezTo>
                    <a:pt x="3" y="720"/>
                    <a:pt x="7" y="723"/>
                    <a:pt x="11" y="723"/>
                  </a:cubicBezTo>
                  <a:lnTo>
                    <a:pt x="34" y="723"/>
                  </a:lnTo>
                  <a:lnTo>
                    <a:pt x="34" y="726"/>
                  </a:lnTo>
                  <a:lnTo>
                    <a:pt x="10" y="726"/>
                  </a:lnTo>
                  <a:cubicBezTo>
                    <a:pt x="5" y="726"/>
                    <a:pt x="0" y="731"/>
                    <a:pt x="0" y="736"/>
                  </a:cubicBezTo>
                  <a:cubicBezTo>
                    <a:pt x="0" y="738"/>
                    <a:pt x="0" y="739"/>
                    <a:pt x="1" y="740"/>
                  </a:cubicBezTo>
                  <a:cubicBezTo>
                    <a:pt x="3" y="744"/>
                    <a:pt x="6" y="746"/>
                    <a:pt x="10" y="746"/>
                  </a:cubicBezTo>
                  <a:lnTo>
                    <a:pt x="34" y="746"/>
                  </a:lnTo>
                  <a:lnTo>
                    <a:pt x="34" y="750"/>
                  </a:lnTo>
                  <a:lnTo>
                    <a:pt x="10" y="75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85" name="Freeform 18">
              <a:extLst>
                <a:ext uri="{FF2B5EF4-FFF2-40B4-BE49-F238E27FC236}">
                  <a16:creationId xmlns:a16="http://schemas.microsoft.com/office/drawing/2014/main" id="{F6F0453E-D6E8-4C6E-8DA5-DFA5B6A31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3760" y="1632336"/>
              <a:ext cx="97733" cy="128985"/>
            </a:xfrm>
            <a:custGeom>
              <a:avLst/>
              <a:gdLst>
                <a:gd name="T0" fmla="*/ 554 w 890"/>
                <a:gd name="T1" fmla="*/ 65 h 1139"/>
                <a:gd name="T2" fmla="*/ 617 w 890"/>
                <a:gd name="T3" fmla="*/ 201 h 1139"/>
                <a:gd name="T4" fmla="*/ 442 w 890"/>
                <a:gd name="T5" fmla="*/ 285 h 1139"/>
                <a:gd name="T6" fmla="*/ 268 w 890"/>
                <a:gd name="T7" fmla="*/ 205 h 1139"/>
                <a:gd name="T8" fmla="*/ 416 w 890"/>
                <a:gd name="T9" fmla="*/ 117 h 1139"/>
                <a:gd name="T10" fmla="*/ 615 w 890"/>
                <a:gd name="T11" fmla="*/ 192 h 1139"/>
                <a:gd name="T12" fmla="*/ 655 w 890"/>
                <a:gd name="T13" fmla="*/ 358 h 1139"/>
                <a:gd name="T14" fmla="*/ 603 w 890"/>
                <a:gd name="T15" fmla="*/ 250 h 1139"/>
                <a:gd name="T16" fmla="*/ 666 w 890"/>
                <a:gd name="T17" fmla="*/ 405 h 1139"/>
                <a:gd name="T18" fmla="*/ 221 w 890"/>
                <a:gd name="T19" fmla="*/ 406 h 1139"/>
                <a:gd name="T20" fmla="*/ 367 w 890"/>
                <a:gd name="T21" fmla="*/ 338 h 1139"/>
                <a:gd name="T22" fmla="*/ 672 w 890"/>
                <a:gd name="T23" fmla="*/ 428 h 1139"/>
                <a:gd name="T24" fmla="*/ 703 w 890"/>
                <a:gd name="T25" fmla="*/ 587 h 1139"/>
                <a:gd name="T26" fmla="*/ 714 w 890"/>
                <a:gd name="T27" fmla="*/ 616 h 1139"/>
                <a:gd name="T28" fmla="*/ 745 w 890"/>
                <a:gd name="T29" fmla="*/ 737 h 1139"/>
                <a:gd name="T30" fmla="*/ 476 w 890"/>
                <a:gd name="T31" fmla="*/ 705 h 1139"/>
                <a:gd name="T32" fmla="*/ 758 w 890"/>
                <a:gd name="T33" fmla="*/ 791 h 1139"/>
                <a:gd name="T34" fmla="*/ 763 w 890"/>
                <a:gd name="T35" fmla="*/ 812 h 1139"/>
                <a:gd name="T36" fmla="*/ 761 w 890"/>
                <a:gd name="T37" fmla="*/ 802 h 1139"/>
                <a:gd name="T38" fmla="*/ 714 w 890"/>
                <a:gd name="T39" fmla="*/ 819 h 1139"/>
                <a:gd name="T40" fmla="*/ 800 w 890"/>
                <a:gd name="T41" fmla="*/ 965 h 1139"/>
                <a:gd name="T42" fmla="*/ 788 w 890"/>
                <a:gd name="T43" fmla="*/ 1025 h 1139"/>
                <a:gd name="T44" fmla="*/ 220 w 890"/>
                <a:gd name="T45" fmla="*/ 812 h 1139"/>
                <a:gd name="T46" fmla="*/ 680 w 890"/>
                <a:gd name="T47" fmla="*/ 806 h 1139"/>
                <a:gd name="T48" fmla="*/ 149 w 890"/>
                <a:gd name="T49" fmla="*/ 989 h 1139"/>
                <a:gd name="T50" fmla="*/ 119 w 890"/>
                <a:gd name="T51" fmla="*/ 838 h 1139"/>
                <a:gd name="T52" fmla="*/ 408 w 890"/>
                <a:gd name="T53" fmla="*/ 908 h 1139"/>
                <a:gd name="T54" fmla="*/ 73 w 890"/>
                <a:gd name="T55" fmla="*/ 1033 h 1139"/>
                <a:gd name="T56" fmla="*/ 96 w 890"/>
                <a:gd name="T57" fmla="*/ 1025 h 1139"/>
                <a:gd name="T58" fmla="*/ 127 w 890"/>
                <a:gd name="T59" fmla="*/ 803 h 1139"/>
                <a:gd name="T60" fmla="*/ 196 w 890"/>
                <a:gd name="T61" fmla="*/ 625 h 1139"/>
                <a:gd name="T62" fmla="*/ 170 w 890"/>
                <a:gd name="T63" fmla="*/ 794 h 1139"/>
                <a:gd name="T64" fmla="*/ 442 w 890"/>
                <a:gd name="T65" fmla="*/ 514 h 1139"/>
                <a:gd name="T66" fmla="*/ 204 w 890"/>
                <a:gd name="T67" fmla="*/ 603 h 1139"/>
                <a:gd name="T68" fmla="*/ 211 w 890"/>
                <a:gd name="T69" fmla="*/ 449 h 1139"/>
                <a:gd name="T70" fmla="*/ 408 w 890"/>
                <a:gd name="T71" fmla="*/ 501 h 1139"/>
                <a:gd name="T72" fmla="*/ 180 w 890"/>
                <a:gd name="T73" fmla="*/ 578 h 1139"/>
                <a:gd name="T74" fmla="*/ 287 w 890"/>
                <a:gd name="T75" fmla="*/ 253 h 1139"/>
                <a:gd name="T76" fmla="*/ 234 w 890"/>
                <a:gd name="T77" fmla="*/ 363 h 1139"/>
                <a:gd name="T78" fmla="*/ 301 w 890"/>
                <a:gd name="T79" fmla="*/ 66 h 1139"/>
                <a:gd name="T80" fmla="*/ 286 w 890"/>
                <a:gd name="T81" fmla="*/ 140 h 1139"/>
                <a:gd name="T82" fmla="*/ 568 w 890"/>
                <a:gd name="T83" fmla="*/ 34 h 1139"/>
                <a:gd name="T84" fmla="*/ 309 w 890"/>
                <a:gd name="T85" fmla="*/ 32 h 1139"/>
                <a:gd name="T86" fmla="*/ 264 w 890"/>
                <a:gd name="T87" fmla="*/ 15 h 1139"/>
                <a:gd name="T88" fmla="*/ 220 w 890"/>
                <a:gd name="T89" fmla="*/ 202 h 1139"/>
                <a:gd name="T90" fmla="*/ 132 w 890"/>
                <a:gd name="T91" fmla="*/ 576 h 1139"/>
                <a:gd name="T92" fmla="*/ 88 w 890"/>
                <a:gd name="T93" fmla="*/ 763 h 1139"/>
                <a:gd name="T94" fmla="*/ 44 w 890"/>
                <a:gd name="T95" fmla="*/ 950 h 1139"/>
                <a:gd name="T96" fmla="*/ 1 w 890"/>
                <a:gd name="T97" fmla="*/ 1133 h 1139"/>
                <a:gd name="T98" fmla="*/ 65 w 890"/>
                <a:gd name="T99" fmla="*/ 1071 h 1139"/>
                <a:gd name="T100" fmla="*/ 107 w 890"/>
                <a:gd name="T101" fmla="*/ 1046 h 1139"/>
                <a:gd name="T102" fmla="*/ 232 w 890"/>
                <a:gd name="T103" fmla="*/ 999 h 1139"/>
                <a:gd name="T104" fmla="*/ 714 w 890"/>
                <a:gd name="T105" fmla="*/ 1023 h 1139"/>
                <a:gd name="T106" fmla="*/ 841 w 890"/>
                <a:gd name="T107" fmla="*/ 1139 h 1139"/>
                <a:gd name="T108" fmla="*/ 870 w 890"/>
                <a:gd name="T109" fmla="*/ 1056 h 1139"/>
                <a:gd name="T110" fmla="*/ 817 w 890"/>
                <a:gd name="T111" fmla="*/ 832 h 1139"/>
                <a:gd name="T112" fmla="*/ 764 w 890"/>
                <a:gd name="T113" fmla="*/ 609 h 1139"/>
                <a:gd name="T114" fmla="*/ 710 w 890"/>
                <a:gd name="T115" fmla="*/ 386 h 1139"/>
                <a:gd name="T116" fmla="*/ 657 w 890"/>
                <a:gd name="T117" fmla="*/ 162 h 1139"/>
                <a:gd name="T118" fmla="*/ 575 w 890"/>
                <a:gd name="T119" fmla="*/ 23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" h="1139">
                  <a:moveTo>
                    <a:pt x="604" y="142"/>
                  </a:moveTo>
                  <a:lnTo>
                    <a:pt x="599" y="140"/>
                  </a:lnTo>
                  <a:lnTo>
                    <a:pt x="476" y="94"/>
                  </a:lnTo>
                  <a:lnTo>
                    <a:pt x="554" y="65"/>
                  </a:lnTo>
                  <a:lnTo>
                    <a:pt x="583" y="54"/>
                  </a:lnTo>
                  <a:lnTo>
                    <a:pt x="604" y="142"/>
                  </a:lnTo>
                  <a:close/>
                  <a:moveTo>
                    <a:pt x="615" y="192"/>
                  </a:moveTo>
                  <a:cubicBezTo>
                    <a:pt x="617" y="197"/>
                    <a:pt x="617" y="201"/>
                    <a:pt x="617" y="201"/>
                  </a:cubicBezTo>
                  <a:lnTo>
                    <a:pt x="620" y="213"/>
                  </a:lnTo>
                  <a:lnTo>
                    <a:pt x="622" y="218"/>
                  </a:lnTo>
                  <a:lnTo>
                    <a:pt x="614" y="221"/>
                  </a:lnTo>
                  <a:lnTo>
                    <a:pt x="442" y="285"/>
                  </a:lnTo>
                  <a:lnTo>
                    <a:pt x="385" y="264"/>
                  </a:lnTo>
                  <a:lnTo>
                    <a:pt x="271" y="221"/>
                  </a:lnTo>
                  <a:lnTo>
                    <a:pt x="265" y="219"/>
                  </a:lnTo>
                  <a:lnTo>
                    <a:pt x="268" y="205"/>
                  </a:lnTo>
                  <a:lnTo>
                    <a:pt x="274" y="180"/>
                  </a:lnTo>
                  <a:lnTo>
                    <a:pt x="277" y="169"/>
                  </a:lnTo>
                  <a:lnTo>
                    <a:pt x="293" y="163"/>
                  </a:lnTo>
                  <a:lnTo>
                    <a:pt x="416" y="117"/>
                  </a:lnTo>
                  <a:lnTo>
                    <a:pt x="442" y="107"/>
                  </a:lnTo>
                  <a:lnTo>
                    <a:pt x="591" y="163"/>
                  </a:lnTo>
                  <a:lnTo>
                    <a:pt x="610" y="170"/>
                  </a:lnTo>
                  <a:lnTo>
                    <a:pt x="615" y="192"/>
                  </a:lnTo>
                  <a:close/>
                  <a:moveTo>
                    <a:pt x="627" y="241"/>
                  </a:moveTo>
                  <a:lnTo>
                    <a:pt x="631" y="259"/>
                  </a:lnTo>
                  <a:lnTo>
                    <a:pt x="653" y="351"/>
                  </a:lnTo>
                  <a:lnTo>
                    <a:pt x="655" y="358"/>
                  </a:lnTo>
                  <a:lnTo>
                    <a:pt x="657" y="366"/>
                  </a:lnTo>
                  <a:lnTo>
                    <a:pt x="650" y="363"/>
                  </a:lnTo>
                  <a:lnTo>
                    <a:pt x="476" y="298"/>
                  </a:lnTo>
                  <a:lnTo>
                    <a:pt x="603" y="250"/>
                  </a:lnTo>
                  <a:lnTo>
                    <a:pt x="627" y="241"/>
                  </a:lnTo>
                  <a:close/>
                  <a:moveTo>
                    <a:pt x="663" y="393"/>
                  </a:moveTo>
                  <a:lnTo>
                    <a:pt x="664" y="396"/>
                  </a:lnTo>
                  <a:cubicBezTo>
                    <a:pt x="664" y="398"/>
                    <a:pt x="666" y="405"/>
                    <a:pt x="666" y="405"/>
                  </a:cubicBezTo>
                  <a:lnTo>
                    <a:pt x="664" y="405"/>
                  </a:lnTo>
                  <a:lnTo>
                    <a:pt x="442" y="489"/>
                  </a:lnTo>
                  <a:lnTo>
                    <a:pt x="338" y="450"/>
                  </a:lnTo>
                  <a:lnTo>
                    <a:pt x="221" y="406"/>
                  </a:lnTo>
                  <a:lnTo>
                    <a:pt x="222" y="400"/>
                  </a:lnTo>
                  <a:lnTo>
                    <a:pt x="224" y="392"/>
                  </a:lnTo>
                  <a:lnTo>
                    <a:pt x="244" y="385"/>
                  </a:lnTo>
                  <a:lnTo>
                    <a:pt x="367" y="338"/>
                  </a:lnTo>
                  <a:lnTo>
                    <a:pt x="442" y="311"/>
                  </a:lnTo>
                  <a:lnTo>
                    <a:pt x="639" y="384"/>
                  </a:lnTo>
                  <a:lnTo>
                    <a:pt x="663" y="393"/>
                  </a:lnTo>
                  <a:close/>
                  <a:moveTo>
                    <a:pt x="672" y="428"/>
                  </a:moveTo>
                  <a:lnTo>
                    <a:pt x="676" y="446"/>
                  </a:lnTo>
                  <a:lnTo>
                    <a:pt x="706" y="570"/>
                  </a:lnTo>
                  <a:lnTo>
                    <a:pt x="710" y="589"/>
                  </a:lnTo>
                  <a:lnTo>
                    <a:pt x="703" y="587"/>
                  </a:lnTo>
                  <a:lnTo>
                    <a:pt x="476" y="501"/>
                  </a:lnTo>
                  <a:lnTo>
                    <a:pt x="648" y="437"/>
                  </a:lnTo>
                  <a:lnTo>
                    <a:pt x="672" y="428"/>
                  </a:lnTo>
                  <a:close/>
                  <a:moveTo>
                    <a:pt x="714" y="616"/>
                  </a:moveTo>
                  <a:lnTo>
                    <a:pt x="717" y="617"/>
                  </a:lnTo>
                  <a:lnTo>
                    <a:pt x="718" y="623"/>
                  </a:lnTo>
                  <a:lnTo>
                    <a:pt x="722" y="637"/>
                  </a:lnTo>
                  <a:lnTo>
                    <a:pt x="745" y="737"/>
                  </a:lnTo>
                  <a:lnTo>
                    <a:pt x="755" y="778"/>
                  </a:lnTo>
                  <a:lnTo>
                    <a:pt x="740" y="784"/>
                  </a:lnTo>
                  <a:lnTo>
                    <a:pt x="714" y="794"/>
                  </a:lnTo>
                  <a:lnTo>
                    <a:pt x="476" y="705"/>
                  </a:lnTo>
                  <a:lnTo>
                    <a:pt x="688" y="625"/>
                  </a:lnTo>
                  <a:lnTo>
                    <a:pt x="714" y="616"/>
                  </a:lnTo>
                  <a:close/>
                  <a:moveTo>
                    <a:pt x="757" y="785"/>
                  </a:moveTo>
                  <a:lnTo>
                    <a:pt x="758" y="791"/>
                  </a:lnTo>
                  <a:lnTo>
                    <a:pt x="755" y="778"/>
                  </a:lnTo>
                  <a:cubicBezTo>
                    <a:pt x="755" y="778"/>
                    <a:pt x="756" y="782"/>
                    <a:pt x="757" y="785"/>
                  </a:cubicBezTo>
                  <a:close/>
                  <a:moveTo>
                    <a:pt x="761" y="802"/>
                  </a:moveTo>
                  <a:lnTo>
                    <a:pt x="763" y="812"/>
                  </a:lnTo>
                  <a:lnTo>
                    <a:pt x="768" y="839"/>
                  </a:lnTo>
                  <a:lnTo>
                    <a:pt x="763" y="812"/>
                  </a:lnTo>
                  <a:lnTo>
                    <a:pt x="747" y="806"/>
                  </a:lnTo>
                  <a:lnTo>
                    <a:pt x="761" y="802"/>
                  </a:lnTo>
                  <a:close/>
                  <a:moveTo>
                    <a:pt x="800" y="965"/>
                  </a:moveTo>
                  <a:lnTo>
                    <a:pt x="714" y="997"/>
                  </a:lnTo>
                  <a:lnTo>
                    <a:pt x="476" y="908"/>
                  </a:lnTo>
                  <a:lnTo>
                    <a:pt x="714" y="819"/>
                  </a:lnTo>
                  <a:lnTo>
                    <a:pt x="727" y="824"/>
                  </a:lnTo>
                  <a:lnTo>
                    <a:pt x="768" y="839"/>
                  </a:lnTo>
                  <a:lnTo>
                    <a:pt x="770" y="840"/>
                  </a:lnTo>
                  <a:lnTo>
                    <a:pt x="800" y="965"/>
                  </a:lnTo>
                  <a:close/>
                  <a:moveTo>
                    <a:pt x="805" y="988"/>
                  </a:moveTo>
                  <a:lnTo>
                    <a:pt x="814" y="1026"/>
                  </a:lnTo>
                  <a:lnTo>
                    <a:pt x="817" y="1036"/>
                  </a:lnTo>
                  <a:lnTo>
                    <a:pt x="788" y="1025"/>
                  </a:lnTo>
                  <a:lnTo>
                    <a:pt x="747" y="1010"/>
                  </a:lnTo>
                  <a:lnTo>
                    <a:pt x="798" y="991"/>
                  </a:lnTo>
                  <a:lnTo>
                    <a:pt x="805" y="988"/>
                  </a:lnTo>
                  <a:close/>
                  <a:moveTo>
                    <a:pt x="220" y="812"/>
                  </a:moveTo>
                  <a:lnTo>
                    <a:pt x="204" y="806"/>
                  </a:lnTo>
                  <a:lnTo>
                    <a:pt x="225" y="799"/>
                  </a:lnTo>
                  <a:lnTo>
                    <a:pt x="442" y="717"/>
                  </a:lnTo>
                  <a:lnTo>
                    <a:pt x="680" y="806"/>
                  </a:lnTo>
                  <a:lnTo>
                    <a:pt x="442" y="896"/>
                  </a:lnTo>
                  <a:lnTo>
                    <a:pt x="220" y="812"/>
                  </a:lnTo>
                  <a:close/>
                  <a:moveTo>
                    <a:pt x="170" y="997"/>
                  </a:moveTo>
                  <a:lnTo>
                    <a:pt x="149" y="989"/>
                  </a:lnTo>
                  <a:lnTo>
                    <a:pt x="96" y="969"/>
                  </a:lnTo>
                  <a:lnTo>
                    <a:pt x="89" y="967"/>
                  </a:lnTo>
                  <a:lnTo>
                    <a:pt x="116" y="853"/>
                  </a:lnTo>
                  <a:cubicBezTo>
                    <a:pt x="116" y="852"/>
                    <a:pt x="119" y="838"/>
                    <a:pt x="119" y="838"/>
                  </a:cubicBezTo>
                  <a:lnTo>
                    <a:pt x="157" y="824"/>
                  </a:lnTo>
                  <a:lnTo>
                    <a:pt x="170" y="819"/>
                  </a:lnTo>
                  <a:lnTo>
                    <a:pt x="211" y="835"/>
                  </a:lnTo>
                  <a:lnTo>
                    <a:pt x="408" y="908"/>
                  </a:lnTo>
                  <a:lnTo>
                    <a:pt x="170" y="997"/>
                  </a:lnTo>
                  <a:close/>
                  <a:moveTo>
                    <a:pt x="96" y="1025"/>
                  </a:moveTo>
                  <a:lnTo>
                    <a:pt x="81" y="1031"/>
                  </a:lnTo>
                  <a:lnTo>
                    <a:pt x="73" y="1033"/>
                  </a:lnTo>
                  <a:lnTo>
                    <a:pt x="84" y="990"/>
                  </a:lnTo>
                  <a:lnTo>
                    <a:pt x="96" y="995"/>
                  </a:lnTo>
                  <a:lnTo>
                    <a:pt x="136" y="1010"/>
                  </a:lnTo>
                  <a:lnTo>
                    <a:pt x="96" y="1025"/>
                  </a:lnTo>
                  <a:close/>
                  <a:moveTo>
                    <a:pt x="127" y="803"/>
                  </a:moveTo>
                  <a:lnTo>
                    <a:pt x="136" y="806"/>
                  </a:lnTo>
                  <a:lnTo>
                    <a:pt x="126" y="810"/>
                  </a:lnTo>
                  <a:lnTo>
                    <a:pt x="127" y="803"/>
                  </a:lnTo>
                  <a:close/>
                  <a:moveTo>
                    <a:pt x="140" y="748"/>
                  </a:moveTo>
                  <a:lnTo>
                    <a:pt x="166" y="640"/>
                  </a:lnTo>
                  <a:lnTo>
                    <a:pt x="171" y="616"/>
                  </a:lnTo>
                  <a:lnTo>
                    <a:pt x="196" y="625"/>
                  </a:lnTo>
                  <a:lnTo>
                    <a:pt x="275" y="655"/>
                  </a:lnTo>
                  <a:lnTo>
                    <a:pt x="408" y="705"/>
                  </a:lnTo>
                  <a:lnTo>
                    <a:pt x="236" y="769"/>
                  </a:lnTo>
                  <a:lnTo>
                    <a:pt x="170" y="794"/>
                  </a:lnTo>
                  <a:lnTo>
                    <a:pt x="145" y="784"/>
                  </a:lnTo>
                  <a:lnTo>
                    <a:pt x="133" y="780"/>
                  </a:lnTo>
                  <a:lnTo>
                    <a:pt x="140" y="748"/>
                  </a:lnTo>
                  <a:close/>
                  <a:moveTo>
                    <a:pt x="442" y="514"/>
                  </a:moveTo>
                  <a:lnTo>
                    <a:pt x="680" y="603"/>
                  </a:lnTo>
                  <a:lnTo>
                    <a:pt x="442" y="692"/>
                  </a:lnTo>
                  <a:lnTo>
                    <a:pt x="283" y="633"/>
                  </a:lnTo>
                  <a:lnTo>
                    <a:pt x="204" y="603"/>
                  </a:lnTo>
                  <a:lnTo>
                    <a:pt x="304" y="565"/>
                  </a:lnTo>
                  <a:lnTo>
                    <a:pt x="442" y="514"/>
                  </a:lnTo>
                  <a:close/>
                  <a:moveTo>
                    <a:pt x="180" y="578"/>
                  </a:moveTo>
                  <a:lnTo>
                    <a:pt x="211" y="449"/>
                  </a:lnTo>
                  <a:lnTo>
                    <a:pt x="215" y="429"/>
                  </a:lnTo>
                  <a:lnTo>
                    <a:pt x="233" y="436"/>
                  </a:lnTo>
                  <a:lnTo>
                    <a:pt x="332" y="473"/>
                  </a:lnTo>
                  <a:lnTo>
                    <a:pt x="408" y="501"/>
                  </a:lnTo>
                  <a:lnTo>
                    <a:pt x="313" y="537"/>
                  </a:lnTo>
                  <a:lnTo>
                    <a:pt x="182" y="586"/>
                  </a:lnTo>
                  <a:lnTo>
                    <a:pt x="178" y="587"/>
                  </a:lnTo>
                  <a:lnTo>
                    <a:pt x="180" y="578"/>
                  </a:lnTo>
                  <a:close/>
                  <a:moveTo>
                    <a:pt x="233" y="356"/>
                  </a:moveTo>
                  <a:lnTo>
                    <a:pt x="255" y="262"/>
                  </a:lnTo>
                  <a:lnTo>
                    <a:pt x="259" y="242"/>
                  </a:lnTo>
                  <a:lnTo>
                    <a:pt x="287" y="253"/>
                  </a:lnTo>
                  <a:lnTo>
                    <a:pt x="380" y="287"/>
                  </a:lnTo>
                  <a:lnTo>
                    <a:pt x="408" y="298"/>
                  </a:lnTo>
                  <a:lnTo>
                    <a:pt x="374" y="311"/>
                  </a:lnTo>
                  <a:lnTo>
                    <a:pt x="234" y="363"/>
                  </a:lnTo>
                  <a:lnTo>
                    <a:pt x="231" y="364"/>
                  </a:lnTo>
                  <a:lnTo>
                    <a:pt x="233" y="356"/>
                  </a:lnTo>
                  <a:close/>
                  <a:moveTo>
                    <a:pt x="286" y="128"/>
                  </a:moveTo>
                  <a:lnTo>
                    <a:pt x="301" y="66"/>
                  </a:lnTo>
                  <a:lnTo>
                    <a:pt x="303" y="55"/>
                  </a:lnTo>
                  <a:lnTo>
                    <a:pt x="330" y="65"/>
                  </a:lnTo>
                  <a:lnTo>
                    <a:pt x="408" y="94"/>
                  </a:lnTo>
                  <a:lnTo>
                    <a:pt x="286" y="140"/>
                  </a:lnTo>
                  <a:lnTo>
                    <a:pt x="283" y="141"/>
                  </a:lnTo>
                  <a:cubicBezTo>
                    <a:pt x="283" y="141"/>
                    <a:pt x="286" y="129"/>
                    <a:pt x="286" y="128"/>
                  </a:cubicBezTo>
                  <a:close/>
                  <a:moveTo>
                    <a:pt x="577" y="31"/>
                  </a:moveTo>
                  <a:lnTo>
                    <a:pt x="568" y="34"/>
                  </a:lnTo>
                  <a:lnTo>
                    <a:pt x="442" y="82"/>
                  </a:lnTo>
                  <a:lnTo>
                    <a:pt x="423" y="75"/>
                  </a:lnTo>
                  <a:lnTo>
                    <a:pt x="316" y="35"/>
                  </a:lnTo>
                  <a:lnTo>
                    <a:pt x="309" y="32"/>
                  </a:lnTo>
                  <a:lnTo>
                    <a:pt x="313" y="13"/>
                  </a:lnTo>
                  <a:lnTo>
                    <a:pt x="315" y="7"/>
                  </a:lnTo>
                  <a:cubicBezTo>
                    <a:pt x="299" y="5"/>
                    <a:pt x="283" y="2"/>
                    <a:pt x="268" y="0"/>
                  </a:cubicBezTo>
                  <a:lnTo>
                    <a:pt x="264" y="15"/>
                  </a:lnTo>
                  <a:lnTo>
                    <a:pt x="259" y="39"/>
                  </a:lnTo>
                  <a:lnTo>
                    <a:pt x="230" y="161"/>
                  </a:lnTo>
                  <a:lnTo>
                    <a:pt x="223" y="189"/>
                  </a:lnTo>
                  <a:lnTo>
                    <a:pt x="220" y="202"/>
                  </a:lnTo>
                  <a:lnTo>
                    <a:pt x="214" y="225"/>
                  </a:lnTo>
                  <a:lnTo>
                    <a:pt x="177" y="384"/>
                  </a:lnTo>
                  <a:lnTo>
                    <a:pt x="171" y="412"/>
                  </a:lnTo>
                  <a:lnTo>
                    <a:pt x="132" y="576"/>
                  </a:lnTo>
                  <a:lnTo>
                    <a:pt x="127" y="599"/>
                  </a:lnTo>
                  <a:lnTo>
                    <a:pt x="125" y="607"/>
                  </a:lnTo>
                  <a:lnTo>
                    <a:pt x="118" y="635"/>
                  </a:lnTo>
                  <a:lnTo>
                    <a:pt x="88" y="763"/>
                  </a:lnTo>
                  <a:lnTo>
                    <a:pt x="83" y="786"/>
                  </a:lnTo>
                  <a:lnTo>
                    <a:pt x="72" y="830"/>
                  </a:lnTo>
                  <a:lnTo>
                    <a:pt x="66" y="858"/>
                  </a:lnTo>
                  <a:lnTo>
                    <a:pt x="44" y="950"/>
                  </a:lnTo>
                  <a:lnTo>
                    <a:pt x="39" y="973"/>
                  </a:lnTo>
                  <a:lnTo>
                    <a:pt x="20" y="1053"/>
                  </a:lnTo>
                  <a:lnTo>
                    <a:pt x="13" y="1081"/>
                  </a:lnTo>
                  <a:lnTo>
                    <a:pt x="1" y="1133"/>
                  </a:lnTo>
                  <a:lnTo>
                    <a:pt x="0" y="1137"/>
                  </a:lnTo>
                  <a:lnTo>
                    <a:pt x="0" y="1139"/>
                  </a:lnTo>
                  <a:lnTo>
                    <a:pt x="49" y="1139"/>
                  </a:lnTo>
                  <a:lnTo>
                    <a:pt x="65" y="1071"/>
                  </a:lnTo>
                  <a:lnTo>
                    <a:pt x="67" y="1061"/>
                  </a:lnTo>
                  <a:lnTo>
                    <a:pt x="81" y="1056"/>
                  </a:lnTo>
                  <a:lnTo>
                    <a:pt x="92" y="1052"/>
                  </a:lnTo>
                  <a:lnTo>
                    <a:pt x="107" y="1046"/>
                  </a:lnTo>
                  <a:lnTo>
                    <a:pt x="127" y="1038"/>
                  </a:lnTo>
                  <a:lnTo>
                    <a:pt x="170" y="1023"/>
                  </a:lnTo>
                  <a:lnTo>
                    <a:pt x="204" y="1010"/>
                  </a:lnTo>
                  <a:lnTo>
                    <a:pt x="232" y="999"/>
                  </a:lnTo>
                  <a:lnTo>
                    <a:pt x="442" y="921"/>
                  </a:lnTo>
                  <a:lnTo>
                    <a:pt x="613" y="985"/>
                  </a:lnTo>
                  <a:lnTo>
                    <a:pt x="680" y="1010"/>
                  </a:lnTo>
                  <a:lnTo>
                    <a:pt x="714" y="1023"/>
                  </a:lnTo>
                  <a:lnTo>
                    <a:pt x="765" y="1042"/>
                  </a:lnTo>
                  <a:lnTo>
                    <a:pt x="776" y="1046"/>
                  </a:lnTo>
                  <a:lnTo>
                    <a:pt x="823" y="1063"/>
                  </a:lnTo>
                  <a:lnTo>
                    <a:pt x="841" y="1139"/>
                  </a:lnTo>
                  <a:lnTo>
                    <a:pt x="890" y="1139"/>
                  </a:lnTo>
                  <a:lnTo>
                    <a:pt x="889" y="1135"/>
                  </a:lnTo>
                  <a:lnTo>
                    <a:pt x="877" y="1084"/>
                  </a:lnTo>
                  <a:lnTo>
                    <a:pt x="870" y="1056"/>
                  </a:lnTo>
                  <a:lnTo>
                    <a:pt x="850" y="971"/>
                  </a:lnTo>
                  <a:lnTo>
                    <a:pt x="844" y="948"/>
                  </a:lnTo>
                  <a:lnTo>
                    <a:pt x="824" y="860"/>
                  </a:lnTo>
                  <a:lnTo>
                    <a:pt x="817" y="832"/>
                  </a:lnTo>
                  <a:lnTo>
                    <a:pt x="805" y="785"/>
                  </a:lnTo>
                  <a:lnTo>
                    <a:pt x="800" y="761"/>
                  </a:lnTo>
                  <a:lnTo>
                    <a:pt x="770" y="637"/>
                  </a:lnTo>
                  <a:lnTo>
                    <a:pt x="764" y="609"/>
                  </a:lnTo>
                  <a:lnTo>
                    <a:pt x="761" y="598"/>
                  </a:lnTo>
                  <a:lnTo>
                    <a:pt x="756" y="575"/>
                  </a:lnTo>
                  <a:lnTo>
                    <a:pt x="717" y="413"/>
                  </a:lnTo>
                  <a:lnTo>
                    <a:pt x="710" y="386"/>
                  </a:lnTo>
                  <a:lnTo>
                    <a:pt x="672" y="224"/>
                  </a:lnTo>
                  <a:lnTo>
                    <a:pt x="666" y="201"/>
                  </a:lnTo>
                  <a:lnTo>
                    <a:pt x="664" y="190"/>
                  </a:lnTo>
                  <a:lnTo>
                    <a:pt x="657" y="162"/>
                  </a:lnTo>
                  <a:lnTo>
                    <a:pt x="627" y="38"/>
                  </a:lnTo>
                  <a:lnTo>
                    <a:pt x="623" y="18"/>
                  </a:lnTo>
                  <a:cubicBezTo>
                    <a:pt x="607" y="19"/>
                    <a:pt x="591" y="20"/>
                    <a:pt x="575" y="21"/>
                  </a:cubicBezTo>
                  <a:lnTo>
                    <a:pt x="575" y="23"/>
                  </a:lnTo>
                  <a:lnTo>
                    <a:pt x="577" y="3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86" name="Freeform 19">
              <a:extLst>
                <a:ext uri="{FF2B5EF4-FFF2-40B4-BE49-F238E27FC236}">
                  <a16:creationId xmlns:a16="http://schemas.microsoft.com/office/drawing/2014/main" id="{A433BC32-FBFD-4981-AA02-CDE722ED2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365" y="1557713"/>
              <a:ext cx="101086" cy="77095"/>
            </a:xfrm>
            <a:custGeom>
              <a:avLst/>
              <a:gdLst>
                <a:gd name="T0" fmla="*/ 347 w 920"/>
                <a:gd name="T1" fmla="*/ 398 h 683"/>
                <a:gd name="T2" fmla="*/ 409 w 920"/>
                <a:gd name="T3" fmla="*/ 343 h 683"/>
                <a:gd name="T4" fmla="*/ 484 w 920"/>
                <a:gd name="T5" fmla="*/ 328 h 683"/>
                <a:gd name="T6" fmla="*/ 515 w 920"/>
                <a:gd name="T7" fmla="*/ 358 h 683"/>
                <a:gd name="T8" fmla="*/ 864 w 920"/>
                <a:gd name="T9" fmla="*/ 398 h 683"/>
                <a:gd name="T10" fmla="*/ 511 w 920"/>
                <a:gd name="T11" fmla="*/ 135 h 683"/>
                <a:gd name="T12" fmla="*/ 813 w 920"/>
                <a:gd name="T13" fmla="*/ 465 h 683"/>
                <a:gd name="T14" fmla="*/ 692 w 920"/>
                <a:gd name="T15" fmla="*/ 465 h 683"/>
                <a:gd name="T16" fmla="*/ 673 w 920"/>
                <a:gd name="T17" fmla="*/ 465 h 683"/>
                <a:gd name="T18" fmla="*/ 589 w 920"/>
                <a:gd name="T19" fmla="*/ 465 h 683"/>
                <a:gd name="T20" fmla="*/ 558 w 920"/>
                <a:gd name="T21" fmla="*/ 539 h 683"/>
                <a:gd name="T22" fmla="*/ 541 w 920"/>
                <a:gd name="T23" fmla="*/ 465 h 683"/>
                <a:gd name="T24" fmla="*/ 525 w 920"/>
                <a:gd name="T25" fmla="*/ 398 h 683"/>
                <a:gd name="T26" fmla="*/ 483 w 920"/>
                <a:gd name="T27" fmla="*/ 371 h 683"/>
                <a:gd name="T28" fmla="*/ 371 w 920"/>
                <a:gd name="T29" fmla="*/ 507 h 683"/>
                <a:gd name="T30" fmla="*/ 469 w 920"/>
                <a:gd name="T31" fmla="*/ 537 h 683"/>
                <a:gd name="T32" fmla="*/ 365 w 920"/>
                <a:gd name="T33" fmla="*/ 530 h 683"/>
                <a:gd name="T34" fmla="*/ 267 w 920"/>
                <a:gd name="T35" fmla="*/ 465 h 683"/>
                <a:gd name="T36" fmla="*/ 202 w 920"/>
                <a:gd name="T37" fmla="*/ 424 h 683"/>
                <a:gd name="T38" fmla="*/ 180 w 920"/>
                <a:gd name="T39" fmla="*/ 424 h 683"/>
                <a:gd name="T40" fmla="*/ 161 w 920"/>
                <a:gd name="T41" fmla="*/ 424 h 683"/>
                <a:gd name="T42" fmla="*/ 1 w 920"/>
                <a:gd name="T43" fmla="*/ 576 h 683"/>
                <a:gd name="T44" fmla="*/ 33 w 920"/>
                <a:gd name="T45" fmla="*/ 589 h 683"/>
                <a:gd name="T46" fmla="*/ 33 w 920"/>
                <a:gd name="T47" fmla="*/ 583 h 683"/>
                <a:gd name="T48" fmla="*/ 52 w 920"/>
                <a:gd name="T49" fmla="*/ 564 h 683"/>
                <a:gd name="T50" fmla="*/ 55 w 920"/>
                <a:gd name="T51" fmla="*/ 546 h 683"/>
                <a:gd name="T52" fmla="*/ 61 w 920"/>
                <a:gd name="T53" fmla="*/ 535 h 683"/>
                <a:gd name="T54" fmla="*/ 52 w 920"/>
                <a:gd name="T55" fmla="*/ 524 h 683"/>
                <a:gd name="T56" fmla="*/ 33 w 920"/>
                <a:gd name="T57" fmla="*/ 424 h 683"/>
                <a:gd name="T58" fmla="*/ 73 w 920"/>
                <a:gd name="T59" fmla="*/ 479 h 683"/>
                <a:gd name="T60" fmla="*/ 321 w 920"/>
                <a:gd name="T61" fmla="*/ 514 h 683"/>
                <a:gd name="T62" fmla="*/ 337 w 920"/>
                <a:gd name="T63" fmla="*/ 650 h 683"/>
                <a:gd name="T64" fmla="*/ 466 w 920"/>
                <a:gd name="T65" fmla="*/ 568 h 683"/>
                <a:gd name="T66" fmla="*/ 554 w 920"/>
                <a:gd name="T67" fmla="*/ 665 h 683"/>
                <a:gd name="T68" fmla="*/ 469 w 920"/>
                <a:gd name="T69" fmla="*/ 663 h 683"/>
                <a:gd name="T70" fmla="*/ 381 w 920"/>
                <a:gd name="T71" fmla="*/ 656 h 683"/>
                <a:gd name="T72" fmla="*/ 366 w 920"/>
                <a:gd name="T73" fmla="*/ 673 h 683"/>
                <a:gd name="T74" fmla="*/ 594 w 920"/>
                <a:gd name="T75" fmla="*/ 664 h 683"/>
                <a:gd name="T76" fmla="*/ 601 w 920"/>
                <a:gd name="T77" fmla="*/ 513 h 683"/>
                <a:gd name="T78" fmla="*/ 827 w 920"/>
                <a:gd name="T79" fmla="*/ 465 h 683"/>
                <a:gd name="T80" fmla="*/ 860 w 920"/>
                <a:gd name="T81" fmla="*/ 516 h 683"/>
                <a:gd name="T82" fmla="*/ 869 w 920"/>
                <a:gd name="T83" fmla="*/ 527 h 683"/>
                <a:gd name="T84" fmla="*/ 887 w 920"/>
                <a:gd name="T85" fmla="*/ 545 h 683"/>
                <a:gd name="T86" fmla="*/ 887 w 920"/>
                <a:gd name="T87" fmla="*/ 561 h 683"/>
                <a:gd name="T88" fmla="*/ 868 w 920"/>
                <a:gd name="T89" fmla="*/ 580 h 683"/>
                <a:gd name="T90" fmla="*/ 860 w 920"/>
                <a:gd name="T91" fmla="*/ 594 h 683"/>
                <a:gd name="T92" fmla="*/ 859 w 920"/>
                <a:gd name="T93" fmla="*/ 610 h 683"/>
                <a:gd name="T94" fmla="*/ 890 w 920"/>
                <a:gd name="T95" fmla="*/ 611 h 683"/>
                <a:gd name="T96" fmla="*/ 913 w 920"/>
                <a:gd name="T97" fmla="*/ 602 h 683"/>
                <a:gd name="T98" fmla="*/ 919 w 920"/>
                <a:gd name="T99" fmla="*/ 591 h 683"/>
                <a:gd name="T100" fmla="*/ 911 w 920"/>
                <a:gd name="T101" fmla="*/ 580 h 683"/>
                <a:gd name="T102" fmla="*/ 893 w 920"/>
                <a:gd name="T103" fmla="*/ 561 h 683"/>
                <a:gd name="T104" fmla="*/ 893 w 920"/>
                <a:gd name="T105" fmla="*/ 545 h 683"/>
                <a:gd name="T106" fmla="*/ 912 w 920"/>
                <a:gd name="T107" fmla="*/ 527 h 683"/>
                <a:gd name="T108" fmla="*/ 915 w 920"/>
                <a:gd name="T109" fmla="*/ 508 h 683"/>
                <a:gd name="T110" fmla="*/ 908 w 920"/>
                <a:gd name="T111" fmla="*/ 405 h 683"/>
                <a:gd name="T112" fmla="*/ 467 w 920"/>
                <a:gd name="T113" fmla="*/ 1 h 683"/>
                <a:gd name="T114" fmla="*/ 41 w 920"/>
                <a:gd name="T115" fmla="*/ 399 h 683"/>
                <a:gd name="T116" fmla="*/ 9 w 920"/>
                <a:gd name="T117" fmla="*/ 508 h 683"/>
                <a:gd name="T118" fmla="*/ 27 w 920"/>
                <a:gd name="T119" fmla="*/ 527 h 683"/>
                <a:gd name="T120" fmla="*/ 27 w 920"/>
                <a:gd name="T121" fmla="*/ 542 h 683"/>
                <a:gd name="T122" fmla="*/ 9 w 920"/>
                <a:gd name="T123" fmla="*/ 561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0" h="683">
                  <a:moveTo>
                    <a:pt x="410" y="134"/>
                  </a:moveTo>
                  <a:lnTo>
                    <a:pt x="370" y="303"/>
                  </a:lnTo>
                  <a:lnTo>
                    <a:pt x="364" y="327"/>
                  </a:lnTo>
                  <a:lnTo>
                    <a:pt x="352" y="377"/>
                  </a:lnTo>
                  <a:lnTo>
                    <a:pt x="347" y="398"/>
                  </a:lnTo>
                  <a:lnTo>
                    <a:pt x="56" y="398"/>
                  </a:lnTo>
                  <a:lnTo>
                    <a:pt x="410" y="134"/>
                  </a:lnTo>
                  <a:close/>
                  <a:moveTo>
                    <a:pt x="426" y="350"/>
                  </a:moveTo>
                  <a:lnTo>
                    <a:pt x="406" y="357"/>
                  </a:lnTo>
                  <a:lnTo>
                    <a:pt x="409" y="343"/>
                  </a:lnTo>
                  <a:lnTo>
                    <a:pt x="426" y="350"/>
                  </a:lnTo>
                  <a:close/>
                  <a:moveTo>
                    <a:pt x="460" y="127"/>
                  </a:moveTo>
                  <a:lnTo>
                    <a:pt x="506" y="320"/>
                  </a:lnTo>
                  <a:lnTo>
                    <a:pt x="501" y="321"/>
                  </a:lnTo>
                  <a:lnTo>
                    <a:pt x="484" y="328"/>
                  </a:lnTo>
                  <a:lnTo>
                    <a:pt x="460" y="337"/>
                  </a:lnTo>
                  <a:lnTo>
                    <a:pt x="415" y="320"/>
                  </a:lnTo>
                  <a:lnTo>
                    <a:pt x="460" y="127"/>
                  </a:lnTo>
                  <a:close/>
                  <a:moveTo>
                    <a:pt x="512" y="343"/>
                  </a:moveTo>
                  <a:lnTo>
                    <a:pt x="515" y="358"/>
                  </a:lnTo>
                  <a:lnTo>
                    <a:pt x="512" y="356"/>
                  </a:lnTo>
                  <a:lnTo>
                    <a:pt x="494" y="350"/>
                  </a:lnTo>
                  <a:lnTo>
                    <a:pt x="498" y="348"/>
                  </a:lnTo>
                  <a:lnTo>
                    <a:pt x="512" y="343"/>
                  </a:lnTo>
                  <a:close/>
                  <a:moveTo>
                    <a:pt x="864" y="398"/>
                  </a:moveTo>
                  <a:lnTo>
                    <a:pt x="574" y="398"/>
                  </a:lnTo>
                  <a:lnTo>
                    <a:pt x="569" y="378"/>
                  </a:lnTo>
                  <a:lnTo>
                    <a:pt x="556" y="326"/>
                  </a:lnTo>
                  <a:lnTo>
                    <a:pt x="551" y="303"/>
                  </a:lnTo>
                  <a:lnTo>
                    <a:pt x="511" y="135"/>
                  </a:lnTo>
                  <a:lnTo>
                    <a:pt x="864" y="398"/>
                  </a:lnTo>
                  <a:close/>
                  <a:moveTo>
                    <a:pt x="813" y="465"/>
                  </a:moveTo>
                  <a:lnTo>
                    <a:pt x="759" y="424"/>
                  </a:lnTo>
                  <a:lnTo>
                    <a:pt x="835" y="424"/>
                  </a:lnTo>
                  <a:lnTo>
                    <a:pt x="813" y="465"/>
                  </a:lnTo>
                  <a:close/>
                  <a:moveTo>
                    <a:pt x="692" y="465"/>
                  </a:moveTo>
                  <a:lnTo>
                    <a:pt x="735" y="424"/>
                  </a:lnTo>
                  <a:lnTo>
                    <a:pt x="740" y="424"/>
                  </a:lnTo>
                  <a:lnTo>
                    <a:pt x="794" y="465"/>
                  </a:lnTo>
                  <a:lnTo>
                    <a:pt x="692" y="465"/>
                  </a:lnTo>
                  <a:close/>
                  <a:moveTo>
                    <a:pt x="673" y="465"/>
                  </a:moveTo>
                  <a:lnTo>
                    <a:pt x="618" y="424"/>
                  </a:lnTo>
                  <a:lnTo>
                    <a:pt x="718" y="424"/>
                  </a:lnTo>
                  <a:lnTo>
                    <a:pt x="675" y="465"/>
                  </a:lnTo>
                  <a:lnTo>
                    <a:pt x="673" y="465"/>
                  </a:lnTo>
                  <a:close/>
                  <a:moveTo>
                    <a:pt x="589" y="465"/>
                  </a:moveTo>
                  <a:lnTo>
                    <a:pt x="580" y="424"/>
                  </a:lnTo>
                  <a:lnTo>
                    <a:pt x="599" y="424"/>
                  </a:lnTo>
                  <a:lnTo>
                    <a:pt x="653" y="465"/>
                  </a:lnTo>
                  <a:lnTo>
                    <a:pt x="589" y="465"/>
                  </a:lnTo>
                  <a:close/>
                  <a:moveTo>
                    <a:pt x="563" y="579"/>
                  </a:moveTo>
                  <a:lnTo>
                    <a:pt x="494" y="553"/>
                  </a:lnTo>
                  <a:lnTo>
                    <a:pt x="546" y="534"/>
                  </a:lnTo>
                  <a:lnTo>
                    <a:pt x="556" y="530"/>
                  </a:lnTo>
                  <a:lnTo>
                    <a:pt x="558" y="539"/>
                  </a:lnTo>
                  <a:cubicBezTo>
                    <a:pt x="561" y="549"/>
                    <a:pt x="564" y="564"/>
                    <a:pt x="564" y="564"/>
                  </a:cubicBezTo>
                  <a:lnTo>
                    <a:pt x="568" y="581"/>
                  </a:lnTo>
                  <a:lnTo>
                    <a:pt x="563" y="579"/>
                  </a:lnTo>
                  <a:close/>
                  <a:moveTo>
                    <a:pt x="531" y="424"/>
                  </a:moveTo>
                  <a:lnTo>
                    <a:pt x="541" y="465"/>
                  </a:lnTo>
                  <a:lnTo>
                    <a:pt x="381" y="465"/>
                  </a:lnTo>
                  <a:lnTo>
                    <a:pt x="390" y="424"/>
                  </a:lnTo>
                  <a:lnTo>
                    <a:pt x="531" y="424"/>
                  </a:lnTo>
                  <a:close/>
                  <a:moveTo>
                    <a:pt x="522" y="385"/>
                  </a:moveTo>
                  <a:lnTo>
                    <a:pt x="525" y="398"/>
                  </a:lnTo>
                  <a:lnTo>
                    <a:pt x="396" y="398"/>
                  </a:lnTo>
                  <a:lnTo>
                    <a:pt x="399" y="385"/>
                  </a:lnTo>
                  <a:lnTo>
                    <a:pt x="413" y="380"/>
                  </a:lnTo>
                  <a:lnTo>
                    <a:pt x="460" y="362"/>
                  </a:lnTo>
                  <a:lnTo>
                    <a:pt x="483" y="371"/>
                  </a:lnTo>
                  <a:lnTo>
                    <a:pt x="512" y="382"/>
                  </a:lnTo>
                  <a:lnTo>
                    <a:pt x="522" y="385"/>
                  </a:lnTo>
                  <a:close/>
                  <a:moveTo>
                    <a:pt x="460" y="540"/>
                  </a:moveTo>
                  <a:lnTo>
                    <a:pt x="376" y="509"/>
                  </a:lnTo>
                  <a:lnTo>
                    <a:pt x="371" y="507"/>
                  </a:lnTo>
                  <a:lnTo>
                    <a:pt x="377" y="479"/>
                  </a:lnTo>
                  <a:lnTo>
                    <a:pt x="544" y="479"/>
                  </a:lnTo>
                  <a:lnTo>
                    <a:pt x="551" y="506"/>
                  </a:lnTo>
                  <a:lnTo>
                    <a:pt x="548" y="507"/>
                  </a:lnTo>
                  <a:cubicBezTo>
                    <a:pt x="546" y="508"/>
                    <a:pt x="469" y="537"/>
                    <a:pt x="469" y="537"/>
                  </a:cubicBezTo>
                  <a:lnTo>
                    <a:pt x="460" y="540"/>
                  </a:lnTo>
                  <a:close/>
                  <a:moveTo>
                    <a:pt x="358" y="578"/>
                  </a:moveTo>
                  <a:lnTo>
                    <a:pt x="354" y="580"/>
                  </a:lnTo>
                  <a:lnTo>
                    <a:pt x="357" y="564"/>
                  </a:lnTo>
                  <a:lnTo>
                    <a:pt x="365" y="530"/>
                  </a:lnTo>
                  <a:lnTo>
                    <a:pt x="379" y="536"/>
                  </a:lnTo>
                  <a:lnTo>
                    <a:pt x="426" y="553"/>
                  </a:lnTo>
                  <a:lnTo>
                    <a:pt x="358" y="578"/>
                  </a:lnTo>
                  <a:close/>
                  <a:moveTo>
                    <a:pt x="332" y="465"/>
                  </a:moveTo>
                  <a:lnTo>
                    <a:pt x="267" y="465"/>
                  </a:lnTo>
                  <a:lnTo>
                    <a:pt x="321" y="424"/>
                  </a:lnTo>
                  <a:lnTo>
                    <a:pt x="342" y="424"/>
                  </a:lnTo>
                  <a:lnTo>
                    <a:pt x="332" y="465"/>
                  </a:lnTo>
                  <a:close/>
                  <a:moveTo>
                    <a:pt x="245" y="465"/>
                  </a:moveTo>
                  <a:lnTo>
                    <a:pt x="202" y="424"/>
                  </a:lnTo>
                  <a:lnTo>
                    <a:pt x="301" y="424"/>
                  </a:lnTo>
                  <a:lnTo>
                    <a:pt x="247" y="465"/>
                  </a:lnTo>
                  <a:lnTo>
                    <a:pt x="245" y="465"/>
                  </a:lnTo>
                  <a:close/>
                  <a:moveTo>
                    <a:pt x="126" y="465"/>
                  </a:moveTo>
                  <a:lnTo>
                    <a:pt x="180" y="424"/>
                  </a:lnTo>
                  <a:lnTo>
                    <a:pt x="184" y="424"/>
                  </a:lnTo>
                  <a:lnTo>
                    <a:pt x="227" y="465"/>
                  </a:lnTo>
                  <a:lnTo>
                    <a:pt x="126" y="465"/>
                  </a:lnTo>
                  <a:close/>
                  <a:moveTo>
                    <a:pt x="85" y="424"/>
                  </a:moveTo>
                  <a:lnTo>
                    <a:pt x="161" y="424"/>
                  </a:lnTo>
                  <a:lnTo>
                    <a:pt x="107" y="465"/>
                  </a:lnTo>
                  <a:lnTo>
                    <a:pt x="85" y="424"/>
                  </a:lnTo>
                  <a:close/>
                  <a:moveTo>
                    <a:pt x="8" y="564"/>
                  </a:moveTo>
                  <a:cubicBezTo>
                    <a:pt x="4" y="564"/>
                    <a:pt x="0" y="568"/>
                    <a:pt x="0" y="572"/>
                  </a:cubicBezTo>
                  <a:cubicBezTo>
                    <a:pt x="0" y="573"/>
                    <a:pt x="0" y="574"/>
                    <a:pt x="1" y="576"/>
                  </a:cubicBezTo>
                  <a:cubicBezTo>
                    <a:pt x="2" y="578"/>
                    <a:pt x="5" y="580"/>
                    <a:pt x="8" y="580"/>
                  </a:cubicBezTo>
                  <a:lnTo>
                    <a:pt x="27" y="580"/>
                  </a:lnTo>
                  <a:lnTo>
                    <a:pt x="27" y="583"/>
                  </a:lnTo>
                  <a:lnTo>
                    <a:pt x="11" y="583"/>
                  </a:lnTo>
                  <a:cubicBezTo>
                    <a:pt x="18" y="585"/>
                    <a:pt x="26" y="587"/>
                    <a:pt x="33" y="589"/>
                  </a:cubicBezTo>
                  <a:cubicBezTo>
                    <a:pt x="42" y="591"/>
                    <a:pt x="50" y="593"/>
                    <a:pt x="58" y="596"/>
                  </a:cubicBezTo>
                  <a:cubicBezTo>
                    <a:pt x="59" y="594"/>
                    <a:pt x="59" y="593"/>
                    <a:pt x="59" y="591"/>
                  </a:cubicBezTo>
                  <a:cubicBezTo>
                    <a:pt x="59" y="587"/>
                    <a:pt x="57" y="584"/>
                    <a:pt x="54" y="583"/>
                  </a:cubicBezTo>
                  <a:cubicBezTo>
                    <a:pt x="53" y="583"/>
                    <a:pt x="52" y="583"/>
                    <a:pt x="51" y="583"/>
                  </a:cubicBezTo>
                  <a:lnTo>
                    <a:pt x="33" y="583"/>
                  </a:lnTo>
                  <a:lnTo>
                    <a:pt x="33" y="580"/>
                  </a:lnTo>
                  <a:lnTo>
                    <a:pt x="52" y="580"/>
                  </a:lnTo>
                  <a:cubicBezTo>
                    <a:pt x="56" y="580"/>
                    <a:pt x="60" y="576"/>
                    <a:pt x="60" y="572"/>
                  </a:cubicBezTo>
                  <a:cubicBezTo>
                    <a:pt x="60" y="569"/>
                    <a:pt x="57" y="566"/>
                    <a:pt x="54" y="565"/>
                  </a:cubicBezTo>
                  <a:cubicBezTo>
                    <a:pt x="54" y="564"/>
                    <a:pt x="53" y="564"/>
                    <a:pt x="52" y="564"/>
                  </a:cubicBezTo>
                  <a:lnTo>
                    <a:pt x="33" y="564"/>
                  </a:lnTo>
                  <a:lnTo>
                    <a:pt x="33" y="561"/>
                  </a:lnTo>
                  <a:lnTo>
                    <a:pt x="52" y="561"/>
                  </a:lnTo>
                  <a:cubicBezTo>
                    <a:pt x="57" y="561"/>
                    <a:pt x="60" y="558"/>
                    <a:pt x="60" y="553"/>
                  </a:cubicBezTo>
                  <a:cubicBezTo>
                    <a:pt x="60" y="550"/>
                    <a:pt x="58" y="547"/>
                    <a:pt x="55" y="546"/>
                  </a:cubicBezTo>
                  <a:cubicBezTo>
                    <a:pt x="54" y="545"/>
                    <a:pt x="53" y="545"/>
                    <a:pt x="52" y="545"/>
                  </a:cubicBezTo>
                  <a:lnTo>
                    <a:pt x="33" y="545"/>
                  </a:lnTo>
                  <a:lnTo>
                    <a:pt x="33" y="542"/>
                  </a:lnTo>
                  <a:lnTo>
                    <a:pt x="53" y="542"/>
                  </a:lnTo>
                  <a:cubicBezTo>
                    <a:pt x="57" y="542"/>
                    <a:pt x="61" y="539"/>
                    <a:pt x="61" y="535"/>
                  </a:cubicBezTo>
                  <a:cubicBezTo>
                    <a:pt x="61" y="531"/>
                    <a:pt x="58" y="528"/>
                    <a:pt x="55" y="527"/>
                  </a:cubicBezTo>
                  <a:cubicBezTo>
                    <a:pt x="54" y="527"/>
                    <a:pt x="54" y="527"/>
                    <a:pt x="53" y="527"/>
                  </a:cubicBezTo>
                  <a:lnTo>
                    <a:pt x="33" y="527"/>
                  </a:lnTo>
                  <a:lnTo>
                    <a:pt x="33" y="524"/>
                  </a:lnTo>
                  <a:lnTo>
                    <a:pt x="52" y="524"/>
                  </a:lnTo>
                  <a:cubicBezTo>
                    <a:pt x="57" y="524"/>
                    <a:pt x="60" y="520"/>
                    <a:pt x="60" y="516"/>
                  </a:cubicBezTo>
                  <a:cubicBezTo>
                    <a:pt x="60" y="512"/>
                    <a:pt x="58" y="509"/>
                    <a:pt x="55" y="508"/>
                  </a:cubicBezTo>
                  <a:cubicBezTo>
                    <a:pt x="54" y="508"/>
                    <a:pt x="53" y="508"/>
                    <a:pt x="52" y="508"/>
                  </a:cubicBezTo>
                  <a:lnTo>
                    <a:pt x="33" y="508"/>
                  </a:lnTo>
                  <a:lnTo>
                    <a:pt x="33" y="424"/>
                  </a:lnTo>
                  <a:lnTo>
                    <a:pt x="72" y="424"/>
                  </a:lnTo>
                  <a:lnTo>
                    <a:pt x="93" y="465"/>
                  </a:lnTo>
                  <a:lnTo>
                    <a:pt x="84" y="468"/>
                  </a:lnTo>
                  <a:lnTo>
                    <a:pt x="73" y="468"/>
                  </a:lnTo>
                  <a:lnTo>
                    <a:pt x="73" y="479"/>
                  </a:lnTo>
                  <a:lnTo>
                    <a:pt x="103" y="479"/>
                  </a:lnTo>
                  <a:cubicBezTo>
                    <a:pt x="105" y="479"/>
                    <a:pt x="244" y="479"/>
                    <a:pt x="244" y="479"/>
                  </a:cubicBezTo>
                  <a:cubicBezTo>
                    <a:pt x="246" y="479"/>
                    <a:pt x="328" y="479"/>
                    <a:pt x="328" y="479"/>
                  </a:cubicBezTo>
                  <a:lnTo>
                    <a:pt x="326" y="490"/>
                  </a:lnTo>
                  <a:lnTo>
                    <a:pt x="321" y="514"/>
                  </a:lnTo>
                  <a:lnTo>
                    <a:pt x="300" y="600"/>
                  </a:lnTo>
                  <a:lnTo>
                    <a:pt x="294" y="628"/>
                  </a:lnTo>
                  <a:lnTo>
                    <a:pt x="290" y="644"/>
                  </a:lnTo>
                  <a:cubicBezTo>
                    <a:pt x="294" y="644"/>
                    <a:pt x="297" y="645"/>
                    <a:pt x="301" y="645"/>
                  </a:cubicBezTo>
                  <a:cubicBezTo>
                    <a:pt x="313" y="647"/>
                    <a:pt x="325" y="649"/>
                    <a:pt x="337" y="650"/>
                  </a:cubicBezTo>
                  <a:lnTo>
                    <a:pt x="345" y="618"/>
                  </a:lnTo>
                  <a:lnTo>
                    <a:pt x="347" y="608"/>
                  </a:lnTo>
                  <a:lnTo>
                    <a:pt x="365" y="601"/>
                  </a:lnTo>
                  <a:lnTo>
                    <a:pt x="460" y="566"/>
                  </a:lnTo>
                  <a:lnTo>
                    <a:pt x="466" y="568"/>
                  </a:lnTo>
                  <a:lnTo>
                    <a:pt x="554" y="601"/>
                  </a:lnTo>
                  <a:lnTo>
                    <a:pt x="575" y="609"/>
                  </a:lnTo>
                  <a:lnTo>
                    <a:pt x="587" y="658"/>
                  </a:lnTo>
                  <a:cubicBezTo>
                    <a:pt x="587" y="660"/>
                    <a:pt x="588" y="662"/>
                    <a:pt x="588" y="664"/>
                  </a:cubicBezTo>
                  <a:cubicBezTo>
                    <a:pt x="577" y="664"/>
                    <a:pt x="566" y="665"/>
                    <a:pt x="554" y="665"/>
                  </a:cubicBezTo>
                  <a:cubicBezTo>
                    <a:pt x="553" y="665"/>
                    <a:pt x="552" y="665"/>
                    <a:pt x="551" y="665"/>
                  </a:cubicBezTo>
                  <a:cubicBezTo>
                    <a:pt x="548" y="665"/>
                    <a:pt x="545" y="665"/>
                    <a:pt x="543" y="665"/>
                  </a:cubicBezTo>
                  <a:cubicBezTo>
                    <a:pt x="531" y="665"/>
                    <a:pt x="519" y="664"/>
                    <a:pt x="507" y="664"/>
                  </a:cubicBezTo>
                  <a:cubicBezTo>
                    <a:pt x="505" y="664"/>
                    <a:pt x="504" y="664"/>
                    <a:pt x="502" y="664"/>
                  </a:cubicBezTo>
                  <a:cubicBezTo>
                    <a:pt x="491" y="664"/>
                    <a:pt x="480" y="663"/>
                    <a:pt x="469" y="663"/>
                  </a:cubicBezTo>
                  <a:cubicBezTo>
                    <a:pt x="466" y="662"/>
                    <a:pt x="464" y="662"/>
                    <a:pt x="461" y="662"/>
                  </a:cubicBezTo>
                  <a:cubicBezTo>
                    <a:pt x="449" y="661"/>
                    <a:pt x="437" y="661"/>
                    <a:pt x="426" y="660"/>
                  </a:cubicBezTo>
                  <a:cubicBezTo>
                    <a:pt x="423" y="660"/>
                    <a:pt x="421" y="659"/>
                    <a:pt x="419" y="659"/>
                  </a:cubicBezTo>
                  <a:cubicBezTo>
                    <a:pt x="408" y="658"/>
                    <a:pt x="397" y="657"/>
                    <a:pt x="386" y="656"/>
                  </a:cubicBezTo>
                  <a:cubicBezTo>
                    <a:pt x="384" y="656"/>
                    <a:pt x="382" y="656"/>
                    <a:pt x="381" y="656"/>
                  </a:cubicBezTo>
                  <a:cubicBezTo>
                    <a:pt x="377" y="655"/>
                    <a:pt x="373" y="655"/>
                    <a:pt x="370" y="654"/>
                  </a:cubicBezTo>
                  <a:cubicBezTo>
                    <a:pt x="362" y="653"/>
                    <a:pt x="353" y="652"/>
                    <a:pt x="345" y="651"/>
                  </a:cubicBezTo>
                  <a:cubicBezTo>
                    <a:pt x="342" y="651"/>
                    <a:pt x="340" y="651"/>
                    <a:pt x="337" y="650"/>
                  </a:cubicBezTo>
                  <a:cubicBezTo>
                    <a:pt x="331" y="650"/>
                    <a:pt x="328" y="668"/>
                    <a:pt x="333" y="669"/>
                  </a:cubicBezTo>
                  <a:cubicBezTo>
                    <a:pt x="344" y="670"/>
                    <a:pt x="355" y="671"/>
                    <a:pt x="366" y="673"/>
                  </a:cubicBezTo>
                  <a:cubicBezTo>
                    <a:pt x="419" y="679"/>
                    <a:pt x="474" y="682"/>
                    <a:pt x="528" y="683"/>
                  </a:cubicBezTo>
                  <a:cubicBezTo>
                    <a:pt x="534" y="683"/>
                    <a:pt x="541" y="683"/>
                    <a:pt x="547" y="683"/>
                  </a:cubicBezTo>
                  <a:cubicBezTo>
                    <a:pt x="562" y="683"/>
                    <a:pt x="577" y="683"/>
                    <a:pt x="593" y="683"/>
                  </a:cubicBezTo>
                  <a:cubicBezTo>
                    <a:pt x="594" y="683"/>
                    <a:pt x="591" y="664"/>
                    <a:pt x="589" y="664"/>
                  </a:cubicBezTo>
                  <a:cubicBezTo>
                    <a:pt x="591" y="664"/>
                    <a:pt x="593" y="664"/>
                    <a:pt x="594" y="664"/>
                  </a:cubicBezTo>
                  <a:cubicBezTo>
                    <a:pt x="607" y="663"/>
                    <a:pt x="619" y="663"/>
                    <a:pt x="631" y="662"/>
                  </a:cubicBezTo>
                  <a:cubicBezTo>
                    <a:pt x="633" y="662"/>
                    <a:pt x="634" y="662"/>
                    <a:pt x="636" y="662"/>
                  </a:cubicBezTo>
                  <a:lnTo>
                    <a:pt x="629" y="629"/>
                  </a:lnTo>
                  <a:lnTo>
                    <a:pt x="622" y="601"/>
                  </a:lnTo>
                  <a:lnTo>
                    <a:pt x="601" y="513"/>
                  </a:lnTo>
                  <a:lnTo>
                    <a:pt x="595" y="490"/>
                  </a:lnTo>
                  <a:lnTo>
                    <a:pt x="594" y="483"/>
                  </a:lnTo>
                  <a:lnTo>
                    <a:pt x="846" y="483"/>
                  </a:lnTo>
                  <a:lnTo>
                    <a:pt x="846" y="471"/>
                  </a:lnTo>
                  <a:lnTo>
                    <a:pt x="827" y="465"/>
                  </a:lnTo>
                  <a:lnTo>
                    <a:pt x="848" y="424"/>
                  </a:lnTo>
                  <a:lnTo>
                    <a:pt x="887" y="424"/>
                  </a:lnTo>
                  <a:lnTo>
                    <a:pt x="887" y="508"/>
                  </a:lnTo>
                  <a:lnTo>
                    <a:pt x="868" y="508"/>
                  </a:lnTo>
                  <a:cubicBezTo>
                    <a:pt x="864" y="508"/>
                    <a:pt x="860" y="511"/>
                    <a:pt x="860" y="516"/>
                  </a:cubicBezTo>
                  <a:cubicBezTo>
                    <a:pt x="860" y="517"/>
                    <a:pt x="861" y="518"/>
                    <a:pt x="861" y="519"/>
                  </a:cubicBezTo>
                  <a:cubicBezTo>
                    <a:pt x="863" y="522"/>
                    <a:pt x="865" y="524"/>
                    <a:pt x="868" y="524"/>
                  </a:cubicBezTo>
                  <a:lnTo>
                    <a:pt x="887" y="524"/>
                  </a:lnTo>
                  <a:lnTo>
                    <a:pt x="887" y="527"/>
                  </a:lnTo>
                  <a:lnTo>
                    <a:pt x="869" y="527"/>
                  </a:lnTo>
                  <a:cubicBezTo>
                    <a:pt x="864" y="527"/>
                    <a:pt x="861" y="530"/>
                    <a:pt x="861" y="535"/>
                  </a:cubicBezTo>
                  <a:cubicBezTo>
                    <a:pt x="861" y="536"/>
                    <a:pt x="861" y="537"/>
                    <a:pt x="862" y="538"/>
                  </a:cubicBezTo>
                  <a:cubicBezTo>
                    <a:pt x="863" y="541"/>
                    <a:pt x="866" y="542"/>
                    <a:pt x="869" y="542"/>
                  </a:cubicBezTo>
                  <a:lnTo>
                    <a:pt x="887" y="542"/>
                  </a:lnTo>
                  <a:lnTo>
                    <a:pt x="887" y="545"/>
                  </a:lnTo>
                  <a:lnTo>
                    <a:pt x="868" y="545"/>
                  </a:lnTo>
                  <a:cubicBezTo>
                    <a:pt x="864" y="545"/>
                    <a:pt x="860" y="549"/>
                    <a:pt x="860" y="553"/>
                  </a:cubicBezTo>
                  <a:cubicBezTo>
                    <a:pt x="860" y="555"/>
                    <a:pt x="861" y="556"/>
                    <a:pt x="861" y="557"/>
                  </a:cubicBezTo>
                  <a:cubicBezTo>
                    <a:pt x="863" y="559"/>
                    <a:pt x="865" y="561"/>
                    <a:pt x="868" y="561"/>
                  </a:cubicBezTo>
                  <a:lnTo>
                    <a:pt x="887" y="561"/>
                  </a:lnTo>
                  <a:lnTo>
                    <a:pt x="887" y="564"/>
                  </a:lnTo>
                  <a:lnTo>
                    <a:pt x="868" y="564"/>
                  </a:lnTo>
                  <a:cubicBezTo>
                    <a:pt x="864" y="564"/>
                    <a:pt x="860" y="568"/>
                    <a:pt x="860" y="572"/>
                  </a:cubicBezTo>
                  <a:cubicBezTo>
                    <a:pt x="860" y="573"/>
                    <a:pt x="860" y="574"/>
                    <a:pt x="861" y="576"/>
                  </a:cubicBezTo>
                  <a:cubicBezTo>
                    <a:pt x="862" y="578"/>
                    <a:pt x="865" y="580"/>
                    <a:pt x="868" y="580"/>
                  </a:cubicBezTo>
                  <a:lnTo>
                    <a:pt x="887" y="580"/>
                  </a:lnTo>
                  <a:lnTo>
                    <a:pt x="887" y="583"/>
                  </a:lnTo>
                  <a:lnTo>
                    <a:pt x="867" y="583"/>
                  </a:lnTo>
                  <a:cubicBezTo>
                    <a:pt x="863" y="583"/>
                    <a:pt x="860" y="586"/>
                    <a:pt x="860" y="591"/>
                  </a:cubicBezTo>
                  <a:cubicBezTo>
                    <a:pt x="860" y="592"/>
                    <a:pt x="860" y="593"/>
                    <a:pt x="860" y="594"/>
                  </a:cubicBezTo>
                  <a:cubicBezTo>
                    <a:pt x="862" y="597"/>
                    <a:pt x="864" y="599"/>
                    <a:pt x="867" y="599"/>
                  </a:cubicBezTo>
                  <a:lnTo>
                    <a:pt x="887" y="599"/>
                  </a:lnTo>
                  <a:lnTo>
                    <a:pt x="887" y="602"/>
                  </a:lnTo>
                  <a:lnTo>
                    <a:pt x="867" y="602"/>
                  </a:lnTo>
                  <a:cubicBezTo>
                    <a:pt x="863" y="602"/>
                    <a:pt x="859" y="605"/>
                    <a:pt x="859" y="610"/>
                  </a:cubicBezTo>
                  <a:cubicBezTo>
                    <a:pt x="859" y="611"/>
                    <a:pt x="859" y="612"/>
                    <a:pt x="860" y="613"/>
                  </a:cubicBezTo>
                  <a:cubicBezTo>
                    <a:pt x="861" y="616"/>
                    <a:pt x="864" y="618"/>
                    <a:pt x="867" y="618"/>
                  </a:cubicBezTo>
                  <a:lnTo>
                    <a:pt x="869" y="618"/>
                  </a:lnTo>
                  <a:cubicBezTo>
                    <a:pt x="875" y="616"/>
                    <a:pt x="881" y="614"/>
                    <a:pt x="886" y="612"/>
                  </a:cubicBezTo>
                  <a:cubicBezTo>
                    <a:pt x="888" y="612"/>
                    <a:pt x="889" y="611"/>
                    <a:pt x="890" y="611"/>
                  </a:cubicBezTo>
                  <a:cubicBezTo>
                    <a:pt x="892" y="611"/>
                    <a:pt x="893" y="612"/>
                    <a:pt x="895" y="613"/>
                  </a:cubicBezTo>
                  <a:cubicBezTo>
                    <a:pt x="897" y="615"/>
                    <a:pt x="898" y="616"/>
                    <a:pt x="899" y="618"/>
                  </a:cubicBezTo>
                  <a:lnTo>
                    <a:pt x="911" y="618"/>
                  </a:lnTo>
                  <a:cubicBezTo>
                    <a:pt x="915" y="618"/>
                    <a:pt x="919" y="614"/>
                    <a:pt x="919" y="610"/>
                  </a:cubicBezTo>
                  <a:cubicBezTo>
                    <a:pt x="919" y="606"/>
                    <a:pt x="916" y="603"/>
                    <a:pt x="913" y="602"/>
                  </a:cubicBezTo>
                  <a:cubicBezTo>
                    <a:pt x="912" y="602"/>
                    <a:pt x="912" y="602"/>
                    <a:pt x="911" y="602"/>
                  </a:cubicBezTo>
                  <a:lnTo>
                    <a:pt x="893" y="602"/>
                  </a:lnTo>
                  <a:lnTo>
                    <a:pt x="893" y="599"/>
                  </a:lnTo>
                  <a:lnTo>
                    <a:pt x="911" y="599"/>
                  </a:lnTo>
                  <a:cubicBezTo>
                    <a:pt x="915" y="599"/>
                    <a:pt x="919" y="595"/>
                    <a:pt x="919" y="591"/>
                  </a:cubicBezTo>
                  <a:cubicBezTo>
                    <a:pt x="919" y="587"/>
                    <a:pt x="917" y="584"/>
                    <a:pt x="914" y="583"/>
                  </a:cubicBezTo>
                  <a:cubicBezTo>
                    <a:pt x="913" y="583"/>
                    <a:pt x="912" y="583"/>
                    <a:pt x="911" y="583"/>
                  </a:cubicBezTo>
                  <a:lnTo>
                    <a:pt x="893" y="583"/>
                  </a:lnTo>
                  <a:lnTo>
                    <a:pt x="893" y="580"/>
                  </a:lnTo>
                  <a:lnTo>
                    <a:pt x="911" y="580"/>
                  </a:lnTo>
                  <a:cubicBezTo>
                    <a:pt x="916" y="580"/>
                    <a:pt x="919" y="576"/>
                    <a:pt x="919" y="572"/>
                  </a:cubicBezTo>
                  <a:cubicBezTo>
                    <a:pt x="919" y="569"/>
                    <a:pt x="917" y="566"/>
                    <a:pt x="914" y="565"/>
                  </a:cubicBezTo>
                  <a:cubicBezTo>
                    <a:pt x="913" y="564"/>
                    <a:pt x="912" y="564"/>
                    <a:pt x="911" y="564"/>
                  </a:cubicBezTo>
                  <a:lnTo>
                    <a:pt x="893" y="564"/>
                  </a:lnTo>
                  <a:lnTo>
                    <a:pt x="893" y="561"/>
                  </a:lnTo>
                  <a:lnTo>
                    <a:pt x="912" y="561"/>
                  </a:lnTo>
                  <a:cubicBezTo>
                    <a:pt x="916" y="561"/>
                    <a:pt x="920" y="558"/>
                    <a:pt x="920" y="553"/>
                  </a:cubicBezTo>
                  <a:cubicBezTo>
                    <a:pt x="920" y="550"/>
                    <a:pt x="918" y="547"/>
                    <a:pt x="915" y="546"/>
                  </a:cubicBezTo>
                  <a:cubicBezTo>
                    <a:pt x="914" y="545"/>
                    <a:pt x="913" y="545"/>
                    <a:pt x="912" y="545"/>
                  </a:cubicBezTo>
                  <a:lnTo>
                    <a:pt x="893" y="545"/>
                  </a:lnTo>
                  <a:lnTo>
                    <a:pt x="893" y="542"/>
                  </a:lnTo>
                  <a:lnTo>
                    <a:pt x="912" y="542"/>
                  </a:lnTo>
                  <a:cubicBezTo>
                    <a:pt x="917" y="542"/>
                    <a:pt x="920" y="539"/>
                    <a:pt x="920" y="535"/>
                  </a:cubicBezTo>
                  <a:cubicBezTo>
                    <a:pt x="920" y="531"/>
                    <a:pt x="918" y="528"/>
                    <a:pt x="915" y="527"/>
                  </a:cubicBezTo>
                  <a:cubicBezTo>
                    <a:pt x="914" y="527"/>
                    <a:pt x="913" y="527"/>
                    <a:pt x="912" y="527"/>
                  </a:cubicBezTo>
                  <a:lnTo>
                    <a:pt x="893" y="527"/>
                  </a:lnTo>
                  <a:lnTo>
                    <a:pt x="893" y="524"/>
                  </a:lnTo>
                  <a:lnTo>
                    <a:pt x="912" y="524"/>
                  </a:lnTo>
                  <a:cubicBezTo>
                    <a:pt x="916" y="524"/>
                    <a:pt x="920" y="520"/>
                    <a:pt x="920" y="516"/>
                  </a:cubicBezTo>
                  <a:cubicBezTo>
                    <a:pt x="920" y="512"/>
                    <a:pt x="918" y="509"/>
                    <a:pt x="915" y="508"/>
                  </a:cubicBezTo>
                  <a:cubicBezTo>
                    <a:pt x="914" y="508"/>
                    <a:pt x="913" y="508"/>
                    <a:pt x="912" y="508"/>
                  </a:cubicBezTo>
                  <a:lnTo>
                    <a:pt x="893" y="508"/>
                  </a:lnTo>
                  <a:lnTo>
                    <a:pt x="893" y="424"/>
                  </a:lnTo>
                  <a:lnTo>
                    <a:pt x="908" y="424"/>
                  </a:lnTo>
                  <a:lnTo>
                    <a:pt x="908" y="405"/>
                  </a:lnTo>
                  <a:lnTo>
                    <a:pt x="884" y="398"/>
                  </a:lnTo>
                  <a:lnTo>
                    <a:pt x="879" y="398"/>
                  </a:lnTo>
                  <a:lnTo>
                    <a:pt x="508" y="121"/>
                  </a:lnTo>
                  <a:lnTo>
                    <a:pt x="483" y="19"/>
                  </a:lnTo>
                  <a:cubicBezTo>
                    <a:pt x="481" y="10"/>
                    <a:pt x="475" y="4"/>
                    <a:pt x="467" y="1"/>
                  </a:cubicBezTo>
                  <a:cubicBezTo>
                    <a:pt x="465" y="1"/>
                    <a:pt x="462" y="0"/>
                    <a:pt x="460" y="0"/>
                  </a:cubicBezTo>
                  <a:cubicBezTo>
                    <a:pt x="449" y="0"/>
                    <a:pt x="439" y="8"/>
                    <a:pt x="437" y="19"/>
                  </a:cubicBezTo>
                  <a:lnTo>
                    <a:pt x="414" y="115"/>
                  </a:lnTo>
                  <a:lnTo>
                    <a:pt x="413" y="121"/>
                  </a:lnTo>
                  <a:lnTo>
                    <a:pt x="41" y="399"/>
                  </a:lnTo>
                  <a:lnTo>
                    <a:pt x="18" y="405"/>
                  </a:lnTo>
                  <a:lnTo>
                    <a:pt x="18" y="424"/>
                  </a:lnTo>
                  <a:lnTo>
                    <a:pt x="27" y="424"/>
                  </a:lnTo>
                  <a:lnTo>
                    <a:pt x="27" y="508"/>
                  </a:lnTo>
                  <a:lnTo>
                    <a:pt x="9" y="508"/>
                  </a:lnTo>
                  <a:cubicBezTo>
                    <a:pt x="4" y="508"/>
                    <a:pt x="1" y="511"/>
                    <a:pt x="1" y="516"/>
                  </a:cubicBezTo>
                  <a:cubicBezTo>
                    <a:pt x="1" y="517"/>
                    <a:pt x="1" y="518"/>
                    <a:pt x="1" y="519"/>
                  </a:cubicBezTo>
                  <a:cubicBezTo>
                    <a:pt x="3" y="522"/>
                    <a:pt x="6" y="524"/>
                    <a:pt x="9" y="524"/>
                  </a:cubicBezTo>
                  <a:lnTo>
                    <a:pt x="27" y="524"/>
                  </a:lnTo>
                  <a:lnTo>
                    <a:pt x="27" y="527"/>
                  </a:lnTo>
                  <a:lnTo>
                    <a:pt x="9" y="527"/>
                  </a:lnTo>
                  <a:cubicBezTo>
                    <a:pt x="5" y="527"/>
                    <a:pt x="1" y="530"/>
                    <a:pt x="1" y="535"/>
                  </a:cubicBezTo>
                  <a:cubicBezTo>
                    <a:pt x="1" y="536"/>
                    <a:pt x="1" y="537"/>
                    <a:pt x="2" y="538"/>
                  </a:cubicBezTo>
                  <a:cubicBezTo>
                    <a:pt x="3" y="541"/>
                    <a:pt x="6" y="542"/>
                    <a:pt x="9" y="542"/>
                  </a:cubicBezTo>
                  <a:lnTo>
                    <a:pt x="27" y="542"/>
                  </a:lnTo>
                  <a:lnTo>
                    <a:pt x="27" y="545"/>
                  </a:lnTo>
                  <a:lnTo>
                    <a:pt x="9" y="545"/>
                  </a:lnTo>
                  <a:cubicBezTo>
                    <a:pt x="4" y="545"/>
                    <a:pt x="1" y="549"/>
                    <a:pt x="1" y="553"/>
                  </a:cubicBezTo>
                  <a:cubicBezTo>
                    <a:pt x="1" y="555"/>
                    <a:pt x="1" y="556"/>
                    <a:pt x="1" y="557"/>
                  </a:cubicBezTo>
                  <a:cubicBezTo>
                    <a:pt x="3" y="559"/>
                    <a:pt x="6" y="561"/>
                    <a:pt x="9" y="561"/>
                  </a:cubicBezTo>
                  <a:lnTo>
                    <a:pt x="27" y="561"/>
                  </a:lnTo>
                  <a:lnTo>
                    <a:pt x="27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689" name="Группа 688">
            <a:extLst>
              <a:ext uri="{FF2B5EF4-FFF2-40B4-BE49-F238E27FC236}">
                <a16:creationId xmlns:a16="http://schemas.microsoft.com/office/drawing/2014/main" id="{1AA6C51F-8330-456A-BAEF-3C550EED3598}"/>
              </a:ext>
            </a:extLst>
          </p:cNvPr>
          <p:cNvGrpSpPr/>
          <p:nvPr/>
        </p:nvGrpSpPr>
        <p:grpSpPr>
          <a:xfrm>
            <a:off x="7588869" y="3537188"/>
            <a:ext cx="402676" cy="402676"/>
            <a:chOff x="1801684" y="1663572"/>
            <a:chExt cx="1112966" cy="1112966"/>
          </a:xfrm>
        </p:grpSpPr>
        <p:sp>
          <p:nvSpPr>
            <p:cNvPr id="690" name="Freeform 23">
              <a:extLst>
                <a:ext uri="{FF2B5EF4-FFF2-40B4-BE49-F238E27FC236}">
                  <a16:creationId xmlns:a16="http://schemas.microsoft.com/office/drawing/2014/main" id="{DAA84DA8-6E6D-40C3-BF1E-D9D8FC2CE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130" y="2018288"/>
              <a:ext cx="654113" cy="429566"/>
            </a:xfrm>
            <a:custGeom>
              <a:avLst/>
              <a:gdLst>
                <a:gd name="T0" fmla="*/ 878 w 878"/>
                <a:gd name="T1" fmla="*/ 418 h 575"/>
                <a:gd name="T2" fmla="*/ 606 w 878"/>
                <a:gd name="T3" fmla="*/ 575 h 575"/>
                <a:gd name="T4" fmla="*/ 0 w 878"/>
                <a:gd name="T5" fmla="*/ 43 h 575"/>
                <a:gd name="T6" fmla="*/ 113 w 878"/>
                <a:gd name="T7" fmla="*/ 0 h 575"/>
                <a:gd name="T8" fmla="*/ 878 w 878"/>
                <a:gd name="T9" fmla="*/ 41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575">
                  <a:moveTo>
                    <a:pt x="878" y="418"/>
                  </a:moveTo>
                  <a:lnTo>
                    <a:pt x="606" y="575"/>
                  </a:lnTo>
                  <a:lnTo>
                    <a:pt x="0" y="43"/>
                  </a:lnTo>
                  <a:lnTo>
                    <a:pt x="113" y="0"/>
                  </a:lnTo>
                  <a:lnTo>
                    <a:pt x="878" y="418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91" name="Freeform 24">
              <a:extLst>
                <a:ext uri="{FF2B5EF4-FFF2-40B4-BE49-F238E27FC236}">
                  <a16:creationId xmlns:a16="http://schemas.microsoft.com/office/drawing/2014/main" id="{B3F12FC9-181D-4F73-8043-BEC697D80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924" y="2070357"/>
              <a:ext cx="549975" cy="533703"/>
            </a:xfrm>
            <a:custGeom>
              <a:avLst/>
              <a:gdLst>
                <a:gd name="T0" fmla="*/ 731 w 731"/>
                <a:gd name="T1" fmla="*/ 551 h 713"/>
                <a:gd name="T2" fmla="*/ 448 w 731"/>
                <a:gd name="T3" fmla="*/ 713 h 713"/>
                <a:gd name="T4" fmla="*/ 0 w 731"/>
                <a:gd name="T5" fmla="*/ 52 h 713"/>
                <a:gd name="T6" fmla="*/ 137 w 731"/>
                <a:gd name="T7" fmla="*/ 0 h 713"/>
                <a:gd name="T8" fmla="*/ 731 w 731"/>
                <a:gd name="T9" fmla="*/ 55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713">
                  <a:moveTo>
                    <a:pt x="731" y="551"/>
                  </a:moveTo>
                  <a:lnTo>
                    <a:pt x="448" y="713"/>
                  </a:lnTo>
                  <a:lnTo>
                    <a:pt x="0" y="52"/>
                  </a:lnTo>
                  <a:lnTo>
                    <a:pt x="137" y="0"/>
                  </a:lnTo>
                  <a:lnTo>
                    <a:pt x="731" y="55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92" name="Freeform 25">
              <a:extLst>
                <a:ext uri="{FF2B5EF4-FFF2-40B4-BE49-F238E27FC236}">
                  <a16:creationId xmlns:a16="http://schemas.microsoft.com/office/drawing/2014/main" id="{87723F16-7EA9-4BCF-83CD-501AF11DF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954" y="2128934"/>
              <a:ext cx="439330" cy="647604"/>
            </a:xfrm>
            <a:custGeom>
              <a:avLst/>
              <a:gdLst>
                <a:gd name="T0" fmla="*/ 588 w 588"/>
                <a:gd name="T1" fmla="*/ 686 h 868"/>
                <a:gd name="T2" fmla="*/ 271 w 588"/>
                <a:gd name="T3" fmla="*/ 868 h 868"/>
                <a:gd name="T4" fmla="*/ 0 w 588"/>
                <a:gd name="T5" fmla="*/ 63 h 868"/>
                <a:gd name="T6" fmla="*/ 163 w 588"/>
                <a:gd name="T7" fmla="*/ 0 h 868"/>
                <a:gd name="T8" fmla="*/ 588 w 588"/>
                <a:gd name="T9" fmla="*/ 686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868">
                  <a:moveTo>
                    <a:pt x="588" y="686"/>
                  </a:moveTo>
                  <a:lnTo>
                    <a:pt x="271" y="868"/>
                  </a:lnTo>
                  <a:lnTo>
                    <a:pt x="0" y="63"/>
                  </a:lnTo>
                  <a:lnTo>
                    <a:pt x="163" y="0"/>
                  </a:lnTo>
                  <a:lnTo>
                    <a:pt x="588" y="686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93" name="Freeform 26">
              <a:extLst>
                <a:ext uri="{FF2B5EF4-FFF2-40B4-BE49-F238E27FC236}">
                  <a16:creationId xmlns:a16="http://schemas.microsoft.com/office/drawing/2014/main" id="{668DBD13-8F2B-4F58-A539-DDC5A3C7B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518" y="2610568"/>
              <a:ext cx="156206" cy="91120"/>
            </a:xfrm>
            <a:custGeom>
              <a:avLst/>
              <a:gdLst>
                <a:gd name="T0" fmla="*/ 113 w 210"/>
                <a:gd name="T1" fmla="*/ 24 h 120"/>
                <a:gd name="T2" fmla="*/ 88 w 210"/>
                <a:gd name="T3" fmla="*/ 38 h 120"/>
                <a:gd name="T4" fmla="*/ 0 w 210"/>
                <a:gd name="T5" fmla="*/ 120 h 120"/>
                <a:gd name="T6" fmla="*/ 210 w 210"/>
                <a:gd name="T7" fmla="*/ 0 h 120"/>
                <a:gd name="T8" fmla="*/ 113 w 210"/>
                <a:gd name="T9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0">
                  <a:moveTo>
                    <a:pt x="113" y="24"/>
                  </a:moveTo>
                  <a:lnTo>
                    <a:pt x="88" y="38"/>
                  </a:lnTo>
                  <a:lnTo>
                    <a:pt x="0" y="120"/>
                  </a:lnTo>
                  <a:lnTo>
                    <a:pt x="210" y="0"/>
                  </a:lnTo>
                  <a:lnTo>
                    <a:pt x="113" y="2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94" name="Freeform 27">
              <a:extLst>
                <a:ext uri="{FF2B5EF4-FFF2-40B4-BE49-F238E27FC236}">
                  <a16:creationId xmlns:a16="http://schemas.microsoft.com/office/drawing/2014/main" id="{31D27D72-A392-43EF-B6F3-6A77B97DA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604" y="2532465"/>
              <a:ext cx="19526" cy="107392"/>
            </a:xfrm>
            <a:custGeom>
              <a:avLst/>
              <a:gdLst>
                <a:gd name="T0" fmla="*/ 25 w 25"/>
                <a:gd name="T1" fmla="*/ 130 h 144"/>
                <a:gd name="T2" fmla="*/ 0 w 25"/>
                <a:gd name="T3" fmla="*/ 144 h 144"/>
                <a:gd name="T4" fmla="*/ 0 w 25"/>
                <a:gd name="T5" fmla="*/ 30 h 144"/>
                <a:gd name="T6" fmla="*/ 25 w 25"/>
                <a:gd name="T7" fmla="*/ 0 h 144"/>
                <a:gd name="T8" fmla="*/ 25 w 25"/>
                <a:gd name="T9" fmla="*/ 1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44">
                  <a:moveTo>
                    <a:pt x="25" y="130"/>
                  </a:moveTo>
                  <a:lnTo>
                    <a:pt x="0" y="144"/>
                  </a:lnTo>
                  <a:lnTo>
                    <a:pt x="0" y="30"/>
                  </a:lnTo>
                  <a:lnTo>
                    <a:pt x="25" y="0"/>
                  </a:lnTo>
                  <a:lnTo>
                    <a:pt x="25" y="1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95" name="Freeform 28">
              <a:extLst>
                <a:ext uri="{FF2B5EF4-FFF2-40B4-BE49-F238E27FC236}">
                  <a16:creationId xmlns:a16="http://schemas.microsoft.com/office/drawing/2014/main" id="{5480BAB9-08DD-44F7-B17F-9BC4686BE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115" y="2467380"/>
              <a:ext cx="143189" cy="81358"/>
            </a:xfrm>
            <a:custGeom>
              <a:avLst/>
              <a:gdLst>
                <a:gd name="T0" fmla="*/ 104 w 194"/>
                <a:gd name="T1" fmla="*/ 22 h 111"/>
                <a:gd name="T2" fmla="*/ 81 w 194"/>
                <a:gd name="T3" fmla="*/ 35 h 111"/>
                <a:gd name="T4" fmla="*/ 0 w 194"/>
                <a:gd name="T5" fmla="*/ 111 h 111"/>
                <a:gd name="T6" fmla="*/ 194 w 194"/>
                <a:gd name="T7" fmla="*/ 0 h 111"/>
                <a:gd name="T8" fmla="*/ 104 w 194"/>
                <a:gd name="T9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11">
                  <a:moveTo>
                    <a:pt x="104" y="22"/>
                  </a:moveTo>
                  <a:lnTo>
                    <a:pt x="81" y="35"/>
                  </a:lnTo>
                  <a:lnTo>
                    <a:pt x="0" y="111"/>
                  </a:lnTo>
                  <a:lnTo>
                    <a:pt x="194" y="0"/>
                  </a:lnTo>
                  <a:lnTo>
                    <a:pt x="104" y="2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96" name="Freeform 29">
              <a:extLst>
                <a:ext uri="{FF2B5EF4-FFF2-40B4-BE49-F238E27FC236}">
                  <a16:creationId xmlns:a16="http://schemas.microsoft.com/office/drawing/2014/main" id="{EA411BC9-9760-4736-876A-A2AD71CB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692" y="2366498"/>
              <a:ext cx="19526" cy="126918"/>
            </a:xfrm>
            <a:custGeom>
              <a:avLst/>
              <a:gdLst>
                <a:gd name="T0" fmla="*/ 23 w 23"/>
                <a:gd name="T1" fmla="*/ 158 h 171"/>
                <a:gd name="T2" fmla="*/ 0 w 23"/>
                <a:gd name="T3" fmla="*/ 171 h 171"/>
                <a:gd name="T4" fmla="*/ 0 w 23"/>
                <a:gd name="T5" fmla="*/ 31 h 171"/>
                <a:gd name="T6" fmla="*/ 23 w 23"/>
                <a:gd name="T7" fmla="*/ 0 h 171"/>
                <a:gd name="T8" fmla="*/ 23 w 23"/>
                <a:gd name="T9" fmla="*/ 15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71">
                  <a:moveTo>
                    <a:pt x="23" y="158"/>
                  </a:moveTo>
                  <a:lnTo>
                    <a:pt x="0" y="171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23" y="15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97" name="Freeform 30">
              <a:extLst>
                <a:ext uri="{FF2B5EF4-FFF2-40B4-BE49-F238E27FC236}">
                  <a16:creationId xmlns:a16="http://schemas.microsoft.com/office/drawing/2014/main" id="{FA1E3E18-D65D-491E-B6D6-14C78B9EC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423" y="2346972"/>
              <a:ext cx="117154" cy="68341"/>
            </a:xfrm>
            <a:custGeom>
              <a:avLst/>
              <a:gdLst>
                <a:gd name="T0" fmla="*/ 84 w 157"/>
                <a:gd name="T1" fmla="*/ 17 h 90"/>
                <a:gd name="T2" fmla="*/ 65 w 157"/>
                <a:gd name="T3" fmla="*/ 28 h 90"/>
                <a:gd name="T4" fmla="*/ 0 w 157"/>
                <a:gd name="T5" fmla="*/ 90 h 90"/>
                <a:gd name="T6" fmla="*/ 157 w 157"/>
                <a:gd name="T7" fmla="*/ 0 h 90"/>
                <a:gd name="T8" fmla="*/ 84 w 157"/>
                <a:gd name="T9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90">
                  <a:moveTo>
                    <a:pt x="84" y="17"/>
                  </a:moveTo>
                  <a:lnTo>
                    <a:pt x="65" y="28"/>
                  </a:lnTo>
                  <a:lnTo>
                    <a:pt x="0" y="90"/>
                  </a:lnTo>
                  <a:lnTo>
                    <a:pt x="157" y="0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98" name="Freeform 31">
              <a:extLst>
                <a:ext uri="{FF2B5EF4-FFF2-40B4-BE49-F238E27FC236}">
                  <a16:creationId xmlns:a16="http://schemas.microsoft.com/office/drawing/2014/main" id="{80A24FCF-470E-4945-88EC-30D219504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238" y="2236326"/>
              <a:ext cx="13017" cy="133427"/>
            </a:xfrm>
            <a:custGeom>
              <a:avLst/>
              <a:gdLst>
                <a:gd name="T0" fmla="*/ 19 w 19"/>
                <a:gd name="T1" fmla="*/ 168 h 179"/>
                <a:gd name="T2" fmla="*/ 0 w 19"/>
                <a:gd name="T3" fmla="*/ 179 h 179"/>
                <a:gd name="T4" fmla="*/ 0 w 19"/>
                <a:gd name="T5" fmla="*/ 28 h 179"/>
                <a:gd name="T6" fmla="*/ 19 w 19"/>
                <a:gd name="T7" fmla="*/ 0 h 179"/>
                <a:gd name="T8" fmla="*/ 19 w 19"/>
                <a:gd name="T9" fmla="*/ 16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9">
                  <a:moveTo>
                    <a:pt x="19" y="168"/>
                  </a:moveTo>
                  <a:lnTo>
                    <a:pt x="0" y="179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19" y="16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99" name="Freeform 32">
              <a:extLst>
                <a:ext uri="{FF2B5EF4-FFF2-40B4-BE49-F238E27FC236}">
                  <a16:creationId xmlns:a16="http://schemas.microsoft.com/office/drawing/2014/main" id="{35CDF2CE-99F9-4EF9-932D-981D7DD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440" y="1676589"/>
              <a:ext cx="113901" cy="549975"/>
            </a:xfrm>
            <a:custGeom>
              <a:avLst/>
              <a:gdLst>
                <a:gd name="T0" fmla="*/ 150 w 150"/>
                <a:gd name="T1" fmla="*/ 734 h 734"/>
                <a:gd name="T2" fmla="*/ 0 w 150"/>
                <a:gd name="T3" fmla="*/ 650 h 734"/>
                <a:gd name="T4" fmla="*/ 0 w 150"/>
                <a:gd name="T5" fmla="*/ 0 h 734"/>
                <a:gd name="T6" fmla="*/ 150 w 150"/>
                <a:gd name="T7" fmla="*/ 44 h 734"/>
                <a:gd name="T8" fmla="*/ 150 w 150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34">
                  <a:moveTo>
                    <a:pt x="150" y="734"/>
                  </a:moveTo>
                  <a:lnTo>
                    <a:pt x="0" y="650"/>
                  </a:lnTo>
                  <a:lnTo>
                    <a:pt x="0" y="0"/>
                  </a:lnTo>
                  <a:lnTo>
                    <a:pt x="150" y="44"/>
                  </a:lnTo>
                  <a:lnTo>
                    <a:pt x="150" y="734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00" name="Freeform 33">
              <a:extLst>
                <a:ext uri="{FF2B5EF4-FFF2-40B4-BE49-F238E27FC236}">
                  <a16:creationId xmlns:a16="http://schemas.microsoft.com/office/drawing/2014/main" id="{E299F0BA-B846-4112-9B2E-5EE98B31B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204" y="1692860"/>
              <a:ext cx="94375" cy="517433"/>
            </a:xfrm>
            <a:custGeom>
              <a:avLst/>
              <a:gdLst>
                <a:gd name="T0" fmla="*/ 126 w 126"/>
                <a:gd name="T1" fmla="*/ 694 h 694"/>
                <a:gd name="T2" fmla="*/ 0 w 126"/>
                <a:gd name="T3" fmla="*/ 624 h 694"/>
                <a:gd name="T4" fmla="*/ 0 w 126"/>
                <a:gd name="T5" fmla="*/ 0 h 694"/>
                <a:gd name="T6" fmla="*/ 126 w 126"/>
                <a:gd name="T7" fmla="*/ 37 h 694"/>
                <a:gd name="T8" fmla="*/ 126 w 126"/>
                <a:gd name="T9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94">
                  <a:moveTo>
                    <a:pt x="126" y="694"/>
                  </a:moveTo>
                  <a:lnTo>
                    <a:pt x="0" y="624"/>
                  </a:lnTo>
                  <a:lnTo>
                    <a:pt x="0" y="0"/>
                  </a:lnTo>
                  <a:lnTo>
                    <a:pt x="126" y="37"/>
                  </a:lnTo>
                  <a:lnTo>
                    <a:pt x="126" y="69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01" name="Freeform 34">
              <a:extLst>
                <a:ext uri="{FF2B5EF4-FFF2-40B4-BE49-F238E27FC236}">
                  <a16:creationId xmlns:a16="http://schemas.microsoft.com/office/drawing/2014/main" id="{2D0A0896-D32E-4557-8641-9C51A175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341" y="1686351"/>
              <a:ext cx="107392" cy="540212"/>
            </a:xfrm>
            <a:custGeom>
              <a:avLst/>
              <a:gdLst>
                <a:gd name="T0" fmla="*/ 0 w 147"/>
                <a:gd name="T1" fmla="*/ 724 h 724"/>
                <a:gd name="T2" fmla="*/ 147 w 147"/>
                <a:gd name="T3" fmla="*/ 662 h 724"/>
                <a:gd name="T4" fmla="*/ 147 w 147"/>
                <a:gd name="T5" fmla="*/ 0 h 724"/>
                <a:gd name="T6" fmla="*/ 0 w 147"/>
                <a:gd name="T7" fmla="*/ 34 h 724"/>
                <a:gd name="T8" fmla="*/ 0 w 147"/>
                <a:gd name="T9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724">
                  <a:moveTo>
                    <a:pt x="0" y="724"/>
                  </a:moveTo>
                  <a:lnTo>
                    <a:pt x="147" y="662"/>
                  </a:lnTo>
                  <a:lnTo>
                    <a:pt x="147" y="0"/>
                  </a:lnTo>
                  <a:lnTo>
                    <a:pt x="0" y="3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02" name="Freeform 35">
              <a:extLst>
                <a:ext uri="{FF2B5EF4-FFF2-40B4-BE49-F238E27FC236}">
                  <a16:creationId xmlns:a16="http://schemas.microsoft.com/office/drawing/2014/main" id="{94E46930-6752-4C83-86B8-682E363F7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730" y="1878355"/>
              <a:ext cx="48815" cy="58577"/>
            </a:xfrm>
            <a:custGeom>
              <a:avLst/>
              <a:gdLst>
                <a:gd name="T0" fmla="*/ 64 w 64"/>
                <a:gd name="T1" fmla="*/ 23 h 76"/>
                <a:gd name="T2" fmla="*/ 0 w 64"/>
                <a:gd name="T3" fmla="*/ 0 h 76"/>
                <a:gd name="T4" fmla="*/ 0 w 64"/>
                <a:gd name="T5" fmla="*/ 52 h 76"/>
                <a:gd name="T6" fmla="*/ 64 w 64"/>
                <a:gd name="T7" fmla="*/ 76 h 76"/>
                <a:gd name="T8" fmla="*/ 64 w 64"/>
                <a:gd name="T9" fmla="*/ 2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6">
                  <a:moveTo>
                    <a:pt x="64" y="23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64" y="76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03" name="Freeform 36">
              <a:extLst>
                <a:ext uri="{FF2B5EF4-FFF2-40B4-BE49-F238E27FC236}">
                  <a16:creationId xmlns:a16="http://schemas.microsoft.com/office/drawing/2014/main" id="{B10252B2-D999-4894-A8C3-1EA018F6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730" y="1813269"/>
              <a:ext cx="48815" cy="55324"/>
            </a:xfrm>
            <a:custGeom>
              <a:avLst/>
              <a:gdLst>
                <a:gd name="T0" fmla="*/ 64 w 64"/>
                <a:gd name="T1" fmla="*/ 21 h 74"/>
                <a:gd name="T2" fmla="*/ 0 w 64"/>
                <a:gd name="T3" fmla="*/ 0 h 74"/>
                <a:gd name="T4" fmla="*/ 0 w 64"/>
                <a:gd name="T5" fmla="*/ 52 h 74"/>
                <a:gd name="T6" fmla="*/ 64 w 64"/>
                <a:gd name="T7" fmla="*/ 74 h 74"/>
                <a:gd name="T8" fmla="*/ 64 w 64"/>
                <a:gd name="T9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4">
                  <a:moveTo>
                    <a:pt x="64" y="21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64" y="74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04" name="Freeform 37">
              <a:extLst>
                <a:ext uri="{FF2B5EF4-FFF2-40B4-BE49-F238E27FC236}">
                  <a16:creationId xmlns:a16="http://schemas.microsoft.com/office/drawing/2014/main" id="{4613F78C-C81A-400B-962F-E04E978E3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730" y="1744928"/>
              <a:ext cx="48815" cy="55324"/>
            </a:xfrm>
            <a:custGeom>
              <a:avLst/>
              <a:gdLst>
                <a:gd name="T0" fmla="*/ 64 w 64"/>
                <a:gd name="T1" fmla="*/ 19 h 72"/>
                <a:gd name="T2" fmla="*/ 0 w 64"/>
                <a:gd name="T3" fmla="*/ 0 h 72"/>
                <a:gd name="T4" fmla="*/ 0 w 64"/>
                <a:gd name="T5" fmla="*/ 52 h 72"/>
                <a:gd name="T6" fmla="*/ 64 w 64"/>
                <a:gd name="T7" fmla="*/ 72 h 72"/>
                <a:gd name="T8" fmla="*/ 64 w 64"/>
                <a:gd name="T9" fmla="*/ 1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2">
                  <a:moveTo>
                    <a:pt x="64" y="19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64" y="72"/>
                  </a:lnTo>
                  <a:lnTo>
                    <a:pt x="64" y="19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05" name="Freeform 38">
              <a:extLst>
                <a:ext uri="{FF2B5EF4-FFF2-40B4-BE49-F238E27FC236}">
                  <a16:creationId xmlns:a16="http://schemas.microsoft.com/office/drawing/2014/main" id="{E725ACB3-1625-40BF-B216-629BD7E8F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341" y="2109408"/>
              <a:ext cx="234309" cy="117154"/>
            </a:xfrm>
            <a:custGeom>
              <a:avLst/>
              <a:gdLst>
                <a:gd name="T0" fmla="*/ 147 w 316"/>
                <a:gd name="T1" fmla="*/ 95 h 157"/>
                <a:gd name="T2" fmla="*/ 0 w 316"/>
                <a:gd name="T3" fmla="*/ 157 h 157"/>
                <a:gd name="T4" fmla="*/ 109 w 316"/>
                <a:gd name="T5" fmla="*/ 157 h 157"/>
                <a:gd name="T6" fmla="*/ 316 w 316"/>
                <a:gd name="T7" fmla="*/ 62 h 157"/>
                <a:gd name="T8" fmla="*/ 147 w 316"/>
                <a:gd name="T9" fmla="*/ 0 h 157"/>
                <a:gd name="T10" fmla="*/ 147 w 316"/>
                <a:gd name="T11" fmla="*/ 9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157">
                  <a:moveTo>
                    <a:pt x="147" y="95"/>
                  </a:moveTo>
                  <a:lnTo>
                    <a:pt x="0" y="157"/>
                  </a:lnTo>
                  <a:lnTo>
                    <a:pt x="109" y="157"/>
                  </a:lnTo>
                  <a:lnTo>
                    <a:pt x="316" y="62"/>
                  </a:lnTo>
                  <a:lnTo>
                    <a:pt x="147" y="0"/>
                  </a:lnTo>
                  <a:lnTo>
                    <a:pt x="147" y="95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06" name="Freeform 39">
              <a:extLst>
                <a:ext uri="{FF2B5EF4-FFF2-40B4-BE49-F238E27FC236}">
                  <a16:creationId xmlns:a16="http://schemas.microsoft.com/office/drawing/2014/main" id="{51A94F5C-9743-4D14-A2BB-93C718315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440" y="1663572"/>
              <a:ext cx="221291" cy="45560"/>
            </a:xfrm>
            <a:custGeom>
              <a:avLst/>
              <a:gdLst>
                <a:gd name="T0" fmla="*/ 0 w 297"/>
                <a:gd name="T1" fmla="*/ 20 h 64"/>
                <a:gd name="T2" fmla="*/ 153 w 297"/>
                <a:gd name="T3" fmla="*/ 0 h 64"/>
                <a:gd name="T4" fmla="*/ 297 w 297"/>
                <a:gd name="T5" fmla="*/ 30 h 64"/>
                <a:gd name="T6" fmla="*/ 150 w 297"/>
                <a:gd name="T7" fmla="*/ 64 h 64"/>
                <a:gd name="T8" fmla="*/ 0 w 297"/>
                <a:gd name="T9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64">
                  <a:moveTo>
                    <a:pt x="0" y="20"/>
                  </a:moveTo>
                  <a:lnTo>
                    <a:pt x="153" y="0"/>
                  </a:lnTo>
                  <a:lnTo>
                    <a:pt x="297" y="30"/>
                  </a:lnTo>
                  <a:lnTo>
                    <a:pt x="150" y="6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07" name="Freeform 40">
              <a:extLst>
                <a:ext uri="{FF2B5EF4-FFF2-40B4-BE49-F238E27FC236}">
                  <a16:creationId xmlns:a16="http://schemas.microsoft.com/office/drawing/2014/main" id="{6487BBE3-3C66-4F82-83CF-3870F6A1D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155" y="2063848"/>
              <a:ext cx="29290" cy="143189"/>
            </a:xfrm>
            <a:custGeom>
              <a:avLst/>
              <a:gdLst>
                <a:gd name="T0" fmla="*/ 36 w 36"/>
                <a:gd name="T1" fmla="*/ 0 h 192"/>
                <a:gd name="T2" fmla="*/ 0 w 36"/>
                <a:gd name="T3" fmla="*/ 11 h 192"/>
                <a:gd name="T4" fmla="*/ 0 w 36"/>
                <a:gd name="T5" fmla="*/ 192 h 192"/>
                <a:gd name="T6" fmla="*/ 36 w 36"/>
                <a:gd name="T7" fmla="*/ 176 h 192"/>
                <a:gd name="T8" fmla="*/ 36 w 36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2">
                  <a:moveTo>
                    <a:pt x="36" y="0"/>
                  </a:moveTo>
                  <a:lnTo>
                    <a:pt x="0" y="11"/>
                  </a:lnTo>
                  <a:lnTo>
                    <a:pt x="0" y="192"/>
                  </a:lnTo>
                  <a:lnTo>
                    <a:pt x="36" y="17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08" name="Freeform 41">
              <a:extLst>
                <a:ext uri="{FF2B5EF4-FFF2-40B4-BE49-F238E27FC236}">
                  <a16:creationId xmlns:a16="http://schemas.microsoft.com/office/drawing/2014/main" id="{D76F15E0-9CAF-41F0-A7BE-DF4CAC594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684" y="1966220"/>
              <a:ext cx="416549" cy="680147"/>
            </a:xfrm>
            <a:custGeom>
              <a:avLst/>
              <a:gdLst>
                <a:gd name="T0" fmla="*/ 558 w 558"/>
                <a:gd name="T1" fmla="*/ 626 h 909"/>
                <a:gd name="T2" fmla="*/ 323 w 558"/>
                <a:gd name="T3" fmla="*/ 909 h 909"/>
                <a:gd name="T4" fmla="*/ 0 w 558"/>
                <a:gd name="T5" fmla="*/ 120 h 909"/>
                <a:gd name="T6" fmla="*/ 117 w 558"/>
                <a:gd name="T7" fmla="*/ 0 h 909"/>
                <a:gd name="T8" fmla="*/ 558 w 558"/>
                <a:gd name="T9" fmla="*/ 626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909">
                  <a:moveTo>
                    <a:pt x="558" y="626"/>
                  </a:moveTo>
                  <a:lnTo>
                    <a:pt x="323" y="909"/>
                  </a:lnTo>
                  <a:lnTo>
                    <a:pt x="0" y="120"/>
                  </a:lnTo>
                  <a:lnTo>
                    <a:pt x="117" y="0"/>
                  </a:lnTo>
                  <a:lnTo>
                    <a:pt x="558" y="626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09" name="Freeform 42">
              <a:extLst>
                <a:ext uri="{FF2B5EF4-FFF2-40B4-BE49-F238E27FC236}">
                  <a16:creationId xmlns:a16="http://schemas.microsoft.com/office/drawing/2014/main" id="{6A922A89-A05B-4DD7-9742-5E8E29E99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617" y="1917406"/>
              <a:ext cx="514177" cy="579263"/>
            </a:xfrm>
            <a:custGeom>
              <a:avLst/>
              <a:gdLst>
                <a:gd name="T0" fmla="*/ 686 w 686"/>
                <a:gd name="T1" fmla="*/ 496 h 774"/>
                <a:gd name="T2" fmla="*/ 477 w 686"/>
                <a:gd name="T3" fmla="*/ 774 h 774"/>
                <a:gd name="T4" fmla="*/ 0 w 686"/>
                <a:gd name="T5" fmla="*/ 115 h 774"/>
                <a:gd name="T6" fmla="*/ 104 w 686"/>
                <a:gd name="T7" fmla="*/ 0 h 774"/>
                <a:gd name="T8" fmla="*/ 686 w 686"/>
                <a:gd name="T9" fmla="*/ 496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6" h="774">
                  <a:moveTo>
                    <a:pt x="686" y="496"/>
                  </a:moveTo>
                  <a:lnTo>
                    <a:pt x="477" y="774"/>
                  </a:lnTo>
                  <a:lnTo>
                    <a:pt x="0" y="115"/>
                  </a:lnTo>
                  <a:lnTo>
                    <a:pt x="104" y="0"/>
                  </a:lnTo>
                  <a:lnTo>
                    <a:pt x="686" y="496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10" name="Freeform 43">
              <a:extLst>
                <a:ext uri="{FF2B5EF4-FFF2-40B4-BE49-F238E27FC236}">
                  <a16:creationId xmlns:a16="http://schemas.microsoft.com/office/drawing/2014/main" id="{AB0DD64E-033A-479D-A5B3-FC02CE53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061" y="1868591"/>
              <a:ext cx="595535" cy="471873"/>
            </a:xfrm>
            <a:custGeom>
              <a:avLst/>
              <a:gdLst>
                <a:gd name="T0" fmla="*/ 795 w 795"/>
                <a:gd name="T1" fmla="*/ 353 h 631"/>
                <a:gd name="T2" fmla="*/ 613 w 795"/>
                <a:gd name="T3" fmla="*/ 631 h 631"/>
                <a:gd name="T4" fmla="*/ 0 w 795"/>
                <a:gd name="T5" fmla="*/ 115 h 631"/>
                <a:gd name="T6" fmla="*/ 96 w 795"/>
                <a:gd name="T7" fmla="*/ 0 h 631"/>
                <a:gd name="T8" fmla="*/ 795 w 795"/>
                <a:gd name="T9" fmla="*/ 35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5" h="631">
                  <a:moveTo>
                    <a:pt x="795" y="353"/>
                  </a:moveTo>
                  <a:lnTo>
                    <a:pt x="613" y="631"/>
                  </a:lnTo>
                  <a:lnTo>
                    <a:pt x="0" y="115"/>
                  </a:lnTo>
                  <a:lnTo>
                    <a:pt x="96" y="0"/>
                  </a:lnTo>
                  <a:lnTo>
                    <a:pt x="795" y="353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11" name="Freeform 44">
              <a:extLst>
                <a:ext uri="{FF2B5EF4-FFF2-40B4-BE49-F238E27FC236}">
                  <a16:creationId xmlns:a16="http://schemas.microsoft.com/office/drawing/2014/main" id="{D09AD802-6A71-4136-BA6F-3E3D3881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446" y="1982492"/>
              <a:ext cx="110646" cy="136680"/>
            </a:xfrm>
            <a:custGeom>
              <a:avLst/>
              <a:gdLst>
                <a:gd name="T0" fmla="*/ 101 w 145"/>
                <a:gd name="T1" fmla="*/ 0 h 183"/>
                <a:gd name="T2" fmla="*/ 0 w 145"/>
                <a:gd name="T3" fmla="*/ 103 h 183"/>
                <a:gd name="T4" fmla="*/ 34 w 145"/>
                <a:gd name="T5" fmla="*/ 183 h 183"/>
                <a:gd name="T6" fmla="*/ 145 w 145"/>
                <a:gd name="T7" fmla="*/ 66 h 183"/>
                <a:gd name="T8" fmla="*/ 101 w 145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83">
                  <a:moveTo>
                    <a:pt x="101" y="0"/>
                  </a:moveTo>
                  <a:lnTo>
                    <a:pt x="0" y="103"/>
                  </a:lnTo>
                  <a:lnTo>
                    <a:pt x="34" y="183"/>
                  </a:lnTo>
                  <a:lnTo>
                    <a:pt x="145" y="6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12" name="Freeform 45">
              <a:extLst>
                <a:ext uri="{FF2B5EF4-FFF2-40B4-BE49-F238E27FC236}">
                  <a16:creationId xmlns:a16="http://schemas.microsoft.com/office/drawing/2014/main" id="{62EA8791-C236-4D3D-BAB2-6D1C7461E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718" y="2002018"/>
              <a:ext cx="78103" cy="94375"/>
            </a:xfrm>
            <a:custGeom>
              <a:avLst/>
              <a:gdLst>
                <a:gd name="T0" fmla="*/ 19 w 104"/>
                <a:gd name="T1" fmla="*/ 126 h 126"/>
                <a:gd name="T2" fmla="*/ 0 w 104"/>
                <a:gd name="T3" fmla="*/ 81 h 126"/>
                <a:gd name="T4" fmla="*/ 79 w 104"/>
                <a:gd name="T5" fmla="*/ 0 h 126"/>
                <a:gd name="T6" fmla="*/ 104 w 104"/>
                <a:gd name="T7" fmla="*/ 37 h 126"/>
                <a:gd name="T8" fmla="*/ 19 w 104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6">
                  <a:moveTo>
                    <a:pt x="19" y="126"/>
                  </a:moveTo>
                  <a:lnTo>
                    <a:pt x="0" y="81"/>
                  </a:lnTo>
                  <a:lnTo>
                    <a:pt x="79" y="0"/>
                  </a:lnTo>
                  <a:lnTo>
                    <a:pt x="104" y="37"/>
                  </a:lnTo>
                  <a:lnTo>
                    <a:pt x="19" y="126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13" name="Freeform 46">
              <a:extLst>
                <a:ext uri="{FF2B5EF4-FFF2-40B4-BE49-F238E27FC236}">
                  <a16:creationId xmlns:a16="http://schemas.microsoft.com/office/drawing/2014/main" id="{15D65A71-1C6A-4F59-81AE-3217931B8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855" y="2210292"/>
              <a:ext cx="172478" cy="237564"/>
            </a:xfrm>
            <a:custGeom>
              <a:avLst/>
              <a:gdLst>
                <a:gd name="T0" fmla="*/ 149 w 230"/>
                <a:gd name="T1" fmla="*/ 0 h 317"/>
                <a:gd name="T2" fmla="*/ 0 w 230"/>
                <a:gd name="T3" fmla="*/ 170 h 317"/>
                <a:gd name="T4" fmla="*/ 63 w 230"/>
                <a:gd name="T5" fmla="*/ 317 h 317"/>
                <a:gd name="T6" fmla="*/ 230 w 230"/>
                <a:gd name="T7" fmla="*/ 119 h 317"/>
                <a:gd name="T8" fmla="*/ 149 w 23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317">
                  <a:moveTo>
                    <a:pt x="149" y="0"/>
                  </a:moveTo>
                  <a:lnTo>
                    <a:pt x="0" y="170"/>
                  </a:lnTo>
                  <a:lnTo>
                    <a:pt x="63" y="317"/>
                  </a:lnTo>
                  <a:lnTo>
                    <a:pt x="230" y="1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14" name="Freeform 47">
              <a:extLst>
                <a:ext uri="{FF2B5EF4-FFF2-40B4-BE49-F238E27FC236}">
                  <a16:creationId xmlns:a16="http://schemas.microsoft.com/office/drawing/2014/main" id="{93EAF334-D198-46F6-8AB0-52FA34C4C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873" y="2229818"/>
              <a:ext cx="143189" cy="195257"/>
            </a:xfrm>
            <a:custGeom>
              <a:avLst/>
              <a:gdLst>
                <a:gd name="T0" fmla="*/ 48 w 190"/>
                <a:gd name="T1" fmla="*/ 259 h 259"/>
                <a:gd name="T2" fmla="*/ 0 w 190"/>
                <a:gd name="T3" fmla="*/ 146 h 259"/>
                <a:gd name="T4" fmla="*/ 128 w 190"/>
                <a:gd name="T5" fmla="*/ 0 h 259"/>
                <a:gd name="T6" fmla="*/ 190 w 190"/>
                <a:gd name="T7" fmla="*/ 90 h 259"/>
                <a:gd name="T8" fmla="*/ 48 w 190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59">
                  <a:moveTo>
                    <a:pt x="48" y="259"/>
                  </a:moveTo>
                  <a:lnTo>
                    <a:pt x="0" y="146"/>
                  </a:lnTo>
                  <a:lnTo>
                    <a:pt x="128" y="0"/>
                  </a:lnTo>
                  <a:lnTo>
                    <a:pt x="190" y="90"/>
                  </a:lnTo>
                  <a:lnTo>
                    <a:pt x="48" y="259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15" name="Freeform 48">
              <a:extLst>
                <a:ext uri="{FF2B5EF4-FFF2-40B4-BE49-F238E27FC236}">
                  <a16:creationId xmlns:a16="http://schemas.microsoft.com/office/drawing/2014/main" id="{4ABAA238-855C-4849-904C-D03A71E22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040" y="2115917"/>
              <a:ext cx="149697" cy="201766"/>
            </a:xfrm>
            <a:custGeom>
              <a:avLst/>
              <a:gdLst>
                <a:gd name="T0" fmla="*/ 130 w 200"/>
                <a:gd name="T1" fmla="*/ 0 h 270"/>
                <a:gd name="T2" fmla="*/ 0 w 200"/>
                <a:gd name="T3" fmla="*/ 142 h 270"/>
                <a:gd name="T4" fmla="*/ 55 w 200"/>
                <a:gd name="T5" fmla="*/ 270 h 270"/>
                <a:gd name="T6" fmla="*/ 200 w 200"/>
                <a:gd name="T7" fmla="*/ 103 h 270"/>
                <a:gd name="T8" fmla="*/ 130 w 200"/>
                <a:gd name="T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130" y="0"/>
                  </a:moveTo>
                  <a:lnTo>
                    <a:pt x="0" y="142"/>
                  </a:lnTo>
                  <a:lnTo>
                    <a:pt x="55" y="270"/>
                  </a:lnTo>
                  <a:lnTo>
                    <a:pt x="200" y="10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16" name="Freeform 49">
              <a:extLst>
                <a:ext uri="{FF2B5EF4-FFF2-40B4-BE49-F238E27FC236}">
                  <a16:creationId xmlns:a16="http://schemas.microsoft.com/office/drawing/2014/main" id="{B9BE3ED5-3F30-4254-B449-712463C55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057" y="2135443"/>
              <a:ext cx="120410" cy="159461"/>
            </a:xfrm>
            <a:custGeom>
              <a:avLst/>
              <a:gdLst>
                <a:gd name="T0" fmla="*/ 40 w 159"/>
                <a:gd name="T1" fmla="*/ 212 h 212"/>
                <a:gd name="T2" fmla="*/ 0 w 159"/>
                <a:gd name="T3" fmla="*/ 119 h 212"/>
                <a:gd name="T4" fmla="*/ 108 w 159"/>
                <a:gd name="T5" fmla="*/ 0 h 212"/>
                <a:gd name="T6" fmla="*/ 159 w 159"/>
                <a:gd name="T7" fmla="*/ 75 h 212"/>
                <a:gd name="T8" fmla="*/ 40 w 159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12">
                  <a:moveTo>
                    <a:pt x="40" y="212"/>
                  </a:moveTo>
                  <a:lnTo>
                    <a:pt x="0" y="119"/>
                  </a:lnTo>
                  <a:lnTo>
                    <a:pt x="108" y="0"/>
                  </a:lnTo>
                  <a:lnTo>
                    <a:pt x="159" y="75"/>
                  </a:lnTo>
                  <a:lnTo>
                    <a:pt x="40" y="21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17" name="Freeform 50">
              <a:extLst>
                <a:ext uri="{FF2B5EF4-FFF2-40B4-BE49-F238E27FC236}">
                  <a16:creationId xmlns:a16="http://schemas.microsoft.com/office/drawing/2014/main" id="{8A9129F3-39EA-431F-88CD-4A83BB3D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735" y="2037814"/>
              <a:ext cx="130171" cy="172478"/>
            </a:xfrm>
            <a:custGeom>
              <a:avLst/>
              <a:gdLst>
                <a:gd name="T0" fmla="*/ 113 w 173"/>
                <a:gd name="T1" fmla="*/ 0 h 228"/>
                <a:gd name="T2" fmla="*/ 0 w 173"/>
                <a:gd name="T3" fmla="*/ 120 h 228"/>
                <a:gd name="T4" fmla="*/ 46 w 173"/>
                <a:gd name="T5" fmla="*/ 228 h 228"/>
                <a:gd name="T6" fmla="*/ 173 w 173"/>
                <a:gd name="T7" fmla="*/ 88 h 228"/>
                <a:gd name="T8" fmla="*/ 113 w 173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28">
                  <a:moveTo>
                    <a:pt x="113" y="0"/>
                  </a:moveTo>
                  <a:lnTo>
                    <a:pt x="0" y="120"/>
                  </a:lnTo>
                  <a:lnTo>
                    <a:pt x="46" y="228"/>
                  </a:lnTo>
                  <a:lnTo>
                    <a:pt x="173" y="8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18" name="Freeform 51">
              <a:extLst>
                <a:ext uri="{FF2B5EF4-FFF2-40B4-BE49-F238E27FC236}">
                  <a16:creationId xmlns:a16="http://schemas.microsoft.com/office/drawing/2014/main" id="{BA5163FF-0B1B-490B-BF71-687154C89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006" y="2057340"/>
              <a:ext cx="97629" cy="130171"/>
            </a:xfrm>
            <a:custGeom>
              <a:avLst/>
              <a:gdLst>
                <a:gd name="T0" fmla="*/ 31 w 132"/>
                <a:gd name="T1" fmla="*/ 170 h 170"/>
                <a:gd name="T2" fmla="*/ 0 w 132"/>
                <a:gd name="T3" fmla="*/ 97 h 170"/>
                <a:gd name="T4" fmla="*/ 91 w 132"/>
                <a:gd name="T5" fmla="*/ 0 h 170"/>
                <a:gd name="T6" fmla="*/ 132 w 132"/>
                <a:gd name="T7" fmla="*/ 60 h 170"/>
                <a:gd name="T8" fmla="*/ 31 w 132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0">
                  <a:moveTo>
                    <a:pt x="31" y="170"/>
                  </a:moveTo>
                  <a:lnTo>
                    <a:pt x="0" y="97"/>
                  </a:lnTo>
                  <a:lnTo>
                    <a:pt x="91" y="0"/>
                  </a:lnTo>
                  <a:lnTo>
                    <a:pt x="132" y="60"/>
                  </a:lnTo>
                  <a:lnTo>
                    <a:pt x="31" y="17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19" name="Freeform 52">
              <a:extLst>
                <a:ext uri="{FF2B5EF4-FFF2-40B4-BE49-F238E27FC236}">
                  <a16:creationId xmlns:a16="http://schemas.microsoft.com/office/drawing/2014/main" id="{8FC2F2BC-34E7-47D3-9D56-292FFB66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177" y="2317683"/>
              <a:ext cx="208274" cy="292886"/>
            </a:xfrm>
            <a:custGeom>
              <a:avLst/>
              <a:gdLst>
                <a:gd name="T0" fmla="*/ 279 w 279"/>
                <a:gd name="T1" fmla="*/ 156 h 392"/>
                <a:gd name="T2" fmla="*/ 172 w 279"/>
                <a:gd name="T3" fmla="*/ 0 h 392"/>
                <a:gd name="T4" fmla="*/ 0 w 279"/>
                <a:gd name="T5" fmla="*/ 204 h 392"/>
                <a:gd name="T6" fmla="*/ 81 w 279"/>
                <a:gd name="T7" fmla="*/ 392 h 392"/>
                <a:gd name="T8" fmla="*/ 279 w 279"/>
                <a:gd name="T9" fmla="*/ 1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92">
                  <a:moveTo>
                    <a:pt x="279" y="156"/>
                  </a:moveTo>
                  <a:lnTo>
                    <a:pt x="172" y="0"/>
                  </a:lnTo>
                  <a:lnTo>
                    <a:pt x="0" y="204"/>
                  </a:lnTo>
                  <a:lnTo>
                    <a:pt x="81" y="392"/>
                  </a:lnTo>
                  <a:lnTo>
                    <a:pt x="279" y="15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20" name="Freeform 53">
              <a:extLst>
                <a:ext uri="{FF2B5EF4-FFF2-40B4-BE49-F238E27FC236}">
                  <a16:creationId xmlns:a16="http://schemas.microsoft.com/office/drawing/2014/main" id="{90390307-C5C1-4D65-8A65-471FF99D3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450" y="2340464"/>
              <a:ext cx="178987" cy="247326"/>
            </a:xfrm>
            <a:custGeom>
              <a:avLst/>
              <a:gdLst>
                <a:gd name="T0" fmla="*/ 65 w 238"/>
                <a:gd name="T1" fmla="*/ 333 h 333"/>
                <a:gd name="T2" fmla="*/ 0 w 238"/>
                <a:gd name="T3" fmla="*/ 179 h 333"/>
                <a:gd name="T4" fmla="*/ 151 w 238"/>
                <a:gd name="T5" fmla="*/ 0 h 333"/>
                <a:gd name="T6" fmla="*/ 238 w 238"/>
                <a:gd name="T7" fmla="*/ 127 h 333"/>
                <a:gd name="T8" fmla="*/ 65 w 2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333">
                  <a:moveTo>
                    <a:pt x="65" y="333"/>
                  </a:moveTo>
                  <a:lnTo>
                    <a:pt x="0" y="179"/>
                  </a:lnTo>
                  <a:lnTo>
                    <a:pt x="151" y="0"/>
                  </a:lnTo>
                  <a:lnTo>
                    <a:pt x="238" y="127"/>
                  </a:lnTo>
                  <a:lnTo>
                    <a:pt x="65" y="333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21" name="Freeform 58">
              <a:extLst>
                <a:ext uri="{FF2B5EF4-FFF2-40B4-BE49-F238E27FC236}">
                  <a16:creationId xmlns:a16="http://schemas.microsoft.com/office/drawing/2014/main" id="{B31B8E65-D9B5-470E-9552-3222F0FB3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194" y="1979237"/>
              <a:ext cx="133427" cy="152952"/>
            </a:xfrm>
            <a:custGeom>
              <a:avLst/>
              <a:gdLst>
                <a:gd name="T0" fmla="*/ 99 w 178"/>
                <a:gd name="T1" fmla="*/ 0 h 205"/>
                <a:gd name="T2" fmla="*/ 0 w 178"/>
                <a:gd name="T3" fmla="*/ 117 h 205"/>
                <a:gd name="T4" fmla="*/ 66 w 178"/>
                <a:gd name="T5" fmla="*/ 205 h 205"/>
                <a:gd name="T6" fmla="*/ 178 w 178"/>
                <a:gd name="T7" fmla="*/ 68 h 205"/>
                <a:gd name="T8" fmla="*/ 99 w 178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5">
                  <a:moveTo>
                    <a:pt x="99" y="0"/>
                  </a:moveTo>
                  <a:lnTo>
                    <a:pt x="0" y="117"/>
                  </a:lnTo>
                  <a:lnTo>
                    <a:pt x="66" y="205"/>
                  </a:lnTo>
                  <a:lnTo>
                    <a:pt x="178" y="6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22" name="Freeform 59">
              <a:extLst>
                <a:ext uri="{FF2B5EF4-FFF2-40B4-BE49-F238E27FC236}">
                  <a16:creationId xmlns:a16="http://schemas.microsoft.com/office/drawing/2014/main" id="{5F9FA319-1D6B-4044-BDA4-B0CA767F9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467" y="1995509"/>
              <a:ext cx="100884" cy="117154"/>
            </a:xfrm>
            <a:custGeom>
              <a:avLst/>
              <a:gdLst>
                <a:gd name="T0" fmla="*/ 45 w 134"/>
                <a:gd name="T1" fmla="*/ 154 h 154"/>
                <a:gd name="T2" fmla="*/ 0 w 134"/>
                <a:gd name="T3" fmla="*/ 93 h 154"/>
                <a:gd name="T4" fmla="*/ 80 w 134"/>
                <a:gd name="T5" fmla="*/ 0 h 154"/>
                <a:gd name="T6" fmla="*/ 134 w 134"/>
                <a:gd name="T7" fmla="*/ 46 h 154"/>
                <a:gd name="T8" fmla="*/ 45 w 134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54">
                  <a:moveTo>
                    <a:pt x="45" y="154"/>
                  </a:moveTo>
                  <a:lnTo>
                    <a:pt x="0" y="93"/>
                  </a:lnTo>
                  <a:lnTo>
                    <a:pt x="80" y="0"/>
                  </a:lnTo>
                  <a:lnTo>
                    <a:pt x="134" y="46"/>
                  </a:lnTo>
                  <a:lnTo>
                    <a:pt x="45" y="154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23" name="Freeform 60">
              <a:extLst>
                <a:ext uri="{FF2B5EF4-FFF2-40B4-BE49-F238E27FC236}">
                  <a16:creationId xmlns:a16="http://schemas.microsoft.com/office/drawing/2014/main" id="{76C1C2D6-CA1A-4C3C-95B4-D2A53B13E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772" y="2037814"/>
              <a:ext cx="152952" cy="182240"/>
            </a:xfrm>
            <a:custGeom>
              <a:avLst/>
              <a:gdLst>
                <a:gd name="T0" fmla="*/ 115 w 206"/>
                <a:gd name="T1" fmla="*/ 0 h 244"/>
                <a:gd name="T2" fmla="*/ 0 w 206"/>
                <a:gd name="T3" fmla="*/ 140 h 244"/>
                <a:gd name="T4" fmla="*/ 77 w 206"/>
                <a:gd name="T5" fmla="*/ 244 h 244"/>
                <a:gd name="T6" fmla="*/ 206 w 206"/>
                <a:gd name="T7" fmla="*/ 80 h 244"/>
                <a:gd name="T8" fmla="*/ 115 w 206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44">
                  <a:moveTo>
                    <a:pt x="115" y="0"/>
                  </a:moveTo>
                  <a:lnTo>
                    <a:pt x="0" y="140"/>
                  </a:lnTo>
                  <a:lnTo>
                    <a:pt x="77" y="244"/>
                  </a:lnTo>
                  <a:lnTo>
                    <a:pt x="206" y="8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24" name="Freeform 61">
              <a:extLst>
                <a:ext uri="{FF2B5EF4-FFF2-40B4-BE49-F238E27FC236}">
                  <a16:creationId xmlns:a16="http://schemas.microsoft.com/office/drawing/2014/main" id="{B8578785-BBB6-4096-8173-1F6558BB1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044" y="2057340"/>
              <a:ext cx="120410" cy="143189"/>
            </a:xfrm>
            <a:custGeom>
              <a:avLst/>
              <a:gdLst>
                <a:gd name="T0" fmla="*/ 57 w 162"/>
                <a:gd name="T1" fmla="*/ 191 h 191"/>
                <a:gd name="T2" fmla="*/ 0 w 162"/>
                <a:gd name="T3" fmla="*/ 116 h 191"/>
                <a:gd name="T4" fmla="*/ 96 w 162"/>
                <a:gd name="T5" fmla="*/ 0 h 191"/>
                <a:gd name="T6" fmla="*/ 162 w 162"/>
                <a:gd name="T7" fmla="*/ 58 h 191"/>
                <a:gd name="T8" fmla="*/ 57 w 162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91">
                  <a:moveTo>
                    <a:pt x="57" y="191"/>
                  </a:moveTo>
                  <a:lnTo>
                    <a:pt x="0" y="116"/>
                  </a:lnTo>
                  <a:lnTo>
                    <a:pt x="96" y="0"/>
                  </a:lnTo>
                  <a:lnTo>
                    <a:pt x="162" y="58"/>
                  </a:lnTo>
                  <a:lnTo>
                    <a:pt x="57" y="19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25" name="Freeform 62">
              <a:extLst>
                <a:ext uri="{FF2B5EF4-FFF2-40B4-BE49-F238E27FC236}">
                  <a16:creationId xmlns:a16="http://schemas.microsoft.com/office/drawing/2014/main" id="{E29861D5-7620-4634-A61C-2E4061471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634" y="1930423"/>
              <a:ext cx="113901" cy="126918"/>
            </a:xfrm>
            <a:custGeom>
              <a:avLst/>
              <a:gdLst>
                <a:gd name="T0" fmla="*/ 89 w 153"/>
                <a:gd name="T1" fmla="*/ 0 h 171"/>
                <a:gd name="T2" fmla="*/ 0 w 153"/>
                <a:gd name="T3" fmla="*/ 97 h 171"/>
                <a:gd name="T4" fmla="*/ 55 w 153"/>
                <a:gd name="T5" fmla="*/ 171 h 171"/>
                <a:gd name="T6" fmla="*/ 153 w 153"/>
                <a:gd name="T7" fmla="*/ 56 h 171"/>
                <a:gd name="T8" fmla="*/ 89 w 153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71">
                  <a:moveTo>
                    <a:pt x="89" y="0"/>
                  </a:moveTo>
                  <a:lnTo>
                    <a:pt x="0" y="97"/>
                  </a:lnTo>
                  <a:lnTo>
                    <a:pt x="55" y="171"/>
                  </a:lnTo>
                  <a:lnTo>
                    <a:pt x="153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26" name="Freeform 63">
              <a:extLst>
                <a:ext uri="{FF2B5EF4-FFF2-40B4-BE49-F238E27FC236}">
                  <a16:creationId xmlns:a16="http://schemas.microsoft.com/office/drawing/2014/main" id="{AAB104E4-4FA7-4F65-8F07-3E88B647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907" y="1946694"/>
              <a:ext cx="78103" cy="91120"/>
            </a:xfrm>
            <a:custGeom>
              <a:avLst/>
              <a:gdLst>
                <a:gd name="T0" fmla="*/ 34 w 108"/>
                <a:gd name="T1" fmla="*/ 120 h 120"/>
                <a:gd name="T2" fmla="*/ 0 w 108"/>
                <a:gd name="T3" fmla="*/ 75 h 120"/>
                <a:gd name="T4" fmla="*/ 69 w 108"/>
                <a:gd name="T5" fmla="*/ 0 h 120"/>
                <a:gd name="T6" fmla="*/ 108 w 108"/>
                <a:gd name="T7" fmla="*/ 34 h 120"/>
                <a:gd name="T8" fmla="*/ 34 w 10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">
                  <a:moveTo>
                    <a:pt x="34" y="120"/>
                  </a:moveTo>
                  <a:lnTo>
                    <a:pt x="0" y="75"/>
                  </a:lnTo>
                  <a:lnTo>
                    <a:pt x="69" y="0"/>
                  </a:lnTo>
                  <a:lnTo>
                    <a:pt x="108" y="34"/>
                  </a:lnTo>
                  <a:lnTo>
                    <a:pt x="34" y="12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27" name="Freeform 64">
              <a:extLst>
                <a:ext uri="{FF2B5EF4-FFF2-40B4-BE49-F238E27FC236}">
                  <a16:creationId xmlns:a16="http://schemas.microsoft.com/office/drawing/2014/main" id="{21EA890D-2D73-4974-B0E1-A842732D9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113" y="2109408"/>
              <a:ext cx="178987" cy="214783"/>
            </a:xfrm>
            <a:custGeom>
              <a:avLst/>
              <a:gdLst>
                <a:gd name="T0" fmla="*/ 133 w 238"/>
                <a:gd name="T1" fmla="*/ 0 h 287"/>
                <a:gd name="T2" fmla="*/ 0 w 238"/>
                <a:gd name="T3" fmla="*/ 168 h 287"/>
                <a:gd name="T4" fmla="*/ 89 w 238"/>
                <a:gd name="T5" fmla="*/ 287 h 287"/>
                <a:gd name="T6" fmla="*/ 238 w 238"/>
                <a:gd name="T7" fmla="*/ 92 h 287"/>
                <a:gd name="T8" fmla="*/ 133 w 238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87">
                  <a:moveTo>
                    <a:pt x="133" y="0"/>
                  </a:moveTo>
                  <a:lnTo>
                    <a:pt x="0" y="168"/>
                  </a:lnTo>
                  <a:lnTo>
                    <a:pt x="89" y="287"/>
                  </a:lnTo>
                  <a:lnTo>
                    <a:pt x="238" y="9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28" name="Freeform 65">
              <a:extLst>
                <a:ext uri="{FF2B5EF4-FFF2-40B4-BE49-F238E27FC236}">
                  <a16:creationId xmlns:a16="http://schemas.microsoft.com/office/drawing/2014/main" id="{58364705-A4A4-4EE8-B0A4-05375B21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383" y="2128934"/>
              <a:ext cx="143189" cy="175731"/>
            </a:xfrm>
            <a:custGeom>
              <a:avLst/>
              <a:gdLst>
                <a:gd name="T0" fmla="*/ 67 w 193"/>
                <a:gd name="T1" fmla="*/ 234 h 234"/>
                <a:gd name="T2" fmla="*/ 0 w 193"/>
                <a:gd name="T3" fmla="*/ 143 h 234"/>
                <a:gd name="T4" fmla="*/ 113 w 193"/>
                <a:gd name="T5" fmla="*/ 0 h 234"/>
                <a:gd name="T6" fmla="*/ 193 w 193"/>
                <a:gd name="T7" fmla="*/ 69 h 234"/>
                <a:gd name="T8" fmla="*/ 67 w 193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34">
                  <a:moveTo>
                    <a:pt x="67" y="234"/>
                  </a:moveTo>
                  <a:lnTo>
                    <a:pt x="0" y="143"/>
                  </a:lnTo>
                  <a:lnTo>
                    <a:pt x="113" y="0"/>
                  </a:lnTo>
                  <a:lnTo>
                    <a:pt x="193" y="69"/>
                  </a:lnTo>
                  <a:lnTo>
                    <a:pt x="67" y="234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29" name="Freeform 66">
              <a:extLst>
                <a:ext uri="{FF2B5EF4-FFF2-40B4-BE49-F238E27FC236}">
                  <a16:creationId xmlns:a16="http://schemas.microsoft.com/office/drawing/2014/main" id="{EE5DDD3C-8D9C-43E0-8F25-83D1A8764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469" y="2194020"/>
              <a:ext cx="221291" cy="270107"/>
            </a:xfrm>
            <a:custGeom>
              <a:avLst/>
              <a:gdLst>
                <a:gd name="T0" fmla="*/ 299 w 299"/>
                <a:gd name="T1" fmla="*/ 128 h 363"/>
                <a:gd name="T2" fmla="*/ 153 w 299"/>
                <a:gd name="T3" fmla="*/ 0 h 363"/>
                <a:gd name="T4" fmla="*/ 0 w 299"/>
                <a:gd name="T5" fmla="*/ 201 h 363"/>
                <a:gd name="T6" fmla="*/ 121 w 299"/>
                <a:gd name="T7" fmla="*/ 363 h 363"/>
                <a:gd name="T8" fmla="*/ 299 w 299"/>
                <a:gd name="T9" fmla="*/ 12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63">
                  <a:moveTo>
                    <a:pt x="299" y="128"/>
                  </a:moveTo>
                  <a:lnTo>
                    <a:pt x="153" y="0"/>
                  </a:lnTo>
                  <a:lnTo>
                    <a:pt x="0" y="201"/>
                  </a:lnTo>
                  <a:lnTo>
                    <a:pt x="121" y="363"/>
                  </a:lnTo>
                  <a:lnTo>
                    <a:pt x="299" y="12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30" name="Freeform 67">
              <a:extLst>
                <a:ext uri="{FF2B5EF4-FFF2-40B4-BE49-F238E27FC236}">
                  <a16:creationId xmlns:a16="http://schemas.microsoft.com/office/drawing/2014/main" id="{BC728AEB-408F-43BF-8171-AF4CD7380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741" y="2213545"/>
              <a:ext cx="188749" cy="231055"/>
            </a:xfrm>
            <a:custGeom>
              <a:avLst/>
              <a:gdLst>
                <a:gd name="T0" fmla="*/ 100 w 255"/>
                <a:gd name="T1" fmla="*/ 310 h 310"/>
                <a:gd name="T2" fmla="*/ 0 w 255"/>
                <a:gd name="T3" fmla="*/ 176 h 310"/>
                <a:gd name="T4" fmla="*/ 134 w 255"/>
                <a:gd name="T5" fmla="*/ 0 h 310"/>
                <a:gd name="T6" fmla="*/ 255 w 255"/>
                <a:gd name="T7" fmla="*/ 105 h 310"/>
                <a:gd name="T8" fmla="*/ 100 w 255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10">
                  <a:moveTo>
                    <a:pt x="100" y="310"/>
                  </a:moveTo>
                  <a:lnTo>
                    <a:pt x="0" y="176"/>
                  </a:lnTo>
                  <a:lnTo>
                    <a:pt x="134" y="0"/>
                  </a:lnTo>
                  <a:lnTo>
                    <a:pt x="255" y="105"/>
                  </a:lnTo>
                  <a:lnTo>
                    <a:pt x="100" y="31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31" name="Freeform 72">
              <a:extLst>
                <a:ext uri="{FF2B5EF4-FFF2-40B4-BE49-F238E27FC236}">
                  <a16:creationId xmlns:a16="http://schemas.microsoft.com/office/drawing/2014/main" id="{C8F20617-B120-41F5-A0C3-54D1DB62A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370" y="2011780"/>
              <a:ext cx="185495" cy="195257"/>
            </a:xfrm>
            <a:custGeom>
              <a:avLst/>
              <a:gdLst>
                <a:gd name="T0" fmla="*/ 121 w 249"/>
                <a:gd name="T1" fmla="*/ 0 h 259"/>
                <a:gd name="T2" fmla="*/ 0 w 249"/>
                <a:gd name="T3" fmla="*/ 164 h 259"/>
                <a:gd name="T4" fmla="*/ 114 w 249"/>
                <a:gd name="T5" fmla="*/ 259 h 259"/>
                <a:gd name="T6" fmla="*/ 249 w 249"/>
                <a:gd name="T7" fmla="*/ 68 h 259"/>
                <a:gd name="T8" fmla="*/ 121 w 249"/>
                <a:gd name="T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59">
                  <a:moveTo>
                    <a:pt x="121" y="0"/>
                  </a:moveTo>
                  <a:lnTo>
                    <a:pt x="0" y="164"/>
                  </a:lnTo>
                  <a:lnTo>
                    <a:pt x="114" y="259"/>
                  </a:lnTo>
                  <a:lnTo>
                    <a:pt x="249" y="6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32" name="Freeform 73">
              <a:extLst>
                <a:ext uri="{FF2B5EF4-FFF2-40B4-BE49-F238E27FC236}">
                  <a16:creationId xmlns:a16="http://schemas.microsoft.com/office/drawing/2014/main" id="{8ECF6122-1366-4DC1-940C-089C3ACC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640" y="2028052"/>
              <a:ext cx="149697" cy="159461"/>
            </a:xfrm>
            <a:custGeom>
              <a:avLst/>
              <a:gdLst>
                <a:gd name="T0" fmla="*/ 88 w 201"/>
                <a:gd name="T1" fmla="*/ 212 h 212"/>
                <a:gd name="T2" fmla="*/ 0 w 201"/>
                <a:gd name="T3" fmla="*/ 139 h 212"/>
                <a:gd name="T4" fmla="*/ 102 w 201"/>
                <a:gd name="T5" fmla="*/ 0 h 212"/>
                <a:gd name="T6" fmla="*/ 201 w 201"/>
                <a:gd name="T7" fmla="*/ 52 h 212"/>
                <a:gd name="T8" fmla="*/ 88 w 201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12">
                  <a:moveTo>
                    <a:pt x="88" y="212"/>
                  </a:moveTo>
                  <a:lnTo>
                    <a:pt x="0" y="139"/>
                  </a:lnTo>
                  <a:lnTo>
                    <a:pt x="102" y="0"/>
                  </a:lnTo>
                  <a:lnTo>
                    <a:pt x="201" y="52"/>
                  </a:lnTo>
                  <a:lnTo>
                    <a:pt x="88" y="21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33" name="Freeform 74">
              <a:extLst>
                <a:ext uri="{FF2B5EF4-FFF2-40B4-BE49-F238E27FC236}">
                  <a16:creationId xmlns:a16="http://schemas.microsoft.com/office/drawing/2014/main" id="{22AC8102-6C78-412B-BD0D-32DD04055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503" y="1959711"/>
              <a:ext cx="159461" cy="162714"/>
            </a:xfrm>
            <a:custGeom>
              <a:avLst/>
              <a:gdLst>
                <a:gd name="T0" fmla="*/ 105 w 213"/>
                <a:gd name="T1" fmla="*/ 0 h 217"/>
                <a:gd name="T2" fmla="*/ 0 w 213"/>
                <a:gd name="T3" fmla="*/ 138 h 217"/>
                <a:gd name="T4" fmla="*/ 95 w 213"/>
                <a:gd name="T5" fmla="*/ 217 h 217"/>
                <a:gd name="T6" fmla="*/ 213 w 213"/>
                <a:gd name="T7" fmla="*/ 57 h 217"/>
                <a:gd name="T8" fmla="*/ 105 w 213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7">
                  <a:moveTo>
                    <a:pt x="105" y="0"/>
                  </a:moveTo>
                  <a:lnTo>
                    <a:pt x="0" y="138"/>
                  </a:lnTo>
                  <a:lnTo>
                    <a:pt x="95" y="217"/>
                  </a:lnTo>
                  <a:lnTo>
                    <a:pt x="213" y="5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34" name="Freeform 75">
              <a:extLst>
                <a:ext uri="{FF2B5EF4-FFF2-40B4-BE49-F238E27FC236}">
                  <a16:creationId xmlns:a16="http://schemas.microsoft.com/office/drawing/2014/main" id="{8791F556-27B7-4291-9FEA-665C52741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029" y="1975984"/>
              <a:ext cx="120410" cy="126918"/>
            </a:xfrm>
            <a:custGeom>
              <a:avLst/>
              <a:gdLst>
                <a:gd name="T0" fmla="*/ 70 w 164"/>
                <a:gd name="T1" fmla="*/ 171 h 171"/>
                <a:gd name="T2" fmla="*/ 0 w 164"/>
                <a:gd name="T3" fmla="*/ 113 h 171"/>
                <a:gd name="T4" fmla="*/ 86 w 164"/>
                <a:gd name="T5" fmla="*/ 0 h 171"/>
                <a:gd name="T6" fmla="*/ 164 w 164"/>
                <a:gd name="T7" fmla="*/ 41 h 171"/>
                <a:gd name="T8" fmla="*/ 70 w 164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71">
                  <a:moveTo>
                    <a:pt x="70" y="171"/>
                  </a:moveTo>
                  <a:lnTo>
                    <a:pt x="0" y="113"/>
                  </a:lnTo>
                  <a:lnTo>
                    <a:pt x="86" y="0"/>
                  </a:lnTo>
                  <a:lnTo>
                    <a:pt x="164" y="41"/>
                  </a:lnTo>
                  <a:lnTo>
                    <a:pt x="70" y="17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35" name="Freeform 76">
              <a:extLst>
                <a:ext uri="{FF2B5EF4-FFF2-40B4-BE49-F238E27FC236}">
                  <a16:creationId xmlns:a16="http://schemas.microsoft.com/office/drawing/2014/main" id="{2692BF21-DBF4-46F9-8181-D6376BD42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909" y="1917406"/>
              <a:ext cx="139935" cy="136680"/>
            </a:xfrm>
            <a:custGeom>
              <a:avLst/>
              <a:gdLst>
                <a:gd name="T0" fmla="*/ 92 w 185"/>
                <a:gd name="T1" fmla="*/ 0 h 184"/>
                <a:gd name="T2" fmla="*/ 0 w 185"/>
                <a:gd name="T3" fmla="*/ 115 h 184"/>
                <a:gd name="T4" fmla="*/ 83 w 185"/>
                <a:gd name="T5" fmla="*/ 184 h 184"/>
                <a:gd name="T6" fmla="*/ 185 w 185"/>
                <a:gd name="T7" fmla="*/ 49 h 184"/>
                <a:gd name="T8" fmla="*/ 92 w 185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lnTo>
                    <a:pt x="0" y="115"/>
                  </a:lnTo>
                  <a:lnTo>
                    <a:pt x="83" y="184"/>
                  </a:lnTo>
                  <a:lnTo>
                    <a:pt x="185" y="4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36" name="Freeform 77">
              <a:extLst>
                <a:ext uri="{FF2B5EF4-FFF2-40B4-BE49-F238E27FC236}">
                  <a16:creationId xmlns:a16="http://schemas.microsoft.com/office/drawing/2014/main" id="{60D10974-F799-484E-8D5F-633D5BBC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435" y="1933677"/>
              <a:ext cx="100884" cy="104137"/>
            </a:xfrm>
            <a:custGeom>
              <a:avLst/>
              <a:gdLst>
                <a:gd name="T0" fmla="*/ 56 w 136"/>
                <a:gd name="T1" fmla="*/ 139 h 139"/>
                <a:gd name="T2" fmla="*/ 0 w 136"/>
                <a:gd name="T3" fmla="*/ 92 h 139"/>
                <a:gd name="T4" fmla="*/ 72 w 136"/>
                <a:gd name="T5" fmla="*/ 0 h 139"/>
                <a:gd name="T6" fmla="*/ 136 w 136"/>
                <a:gd name="T7" fmla="*/ 34 h 139"/>
                <a:gd name="T8" fmla="*/ 56 w 136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9">
                  <a:moveTo>
                    <a:pt x="56" y="139"/>
                  </a:moveTo>
                  <a:lnTo>
                    <a:pt x="0" y="92"/>
                  </a:lnTo>
                  <a:lnTo>
                    <a:pt x="72" y="0"/>
                  </a:lnTo>
                  <a:lnTo>
                    <a:pt x="136" y="34"/>
                  </a:lnTo>
                  <a:lnTo>
                    <a:pt x="56" y="139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37" name="Freeform 78">
              <a:extLst>
                <a:ext uri="{FF2B5EF4-FFF2-40B4-BE49-F238E27FC236}">
                  <a16:creationId xmlns:a16="http://schemas.microsoft.com/office/drawing/2014/main" id="{B98BB4DE-745F-4FEA-A889-CA3953584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078" y="1878355"/>
              <a:ext cx="123663" cy="120410"/>
            </a:xfrm>
            <a:custGeom>
              <a:avLst/>
              <a:gdLst>
                <a:gd name="T0" fmla="*/ 81 w 163"/>
                <a:gd name="T1" fmla="*/ 0 h 157"/>
                <a:gd name="T2" fmla="*/ 0 w 163"/>
                <a:gd name="T3" fmla="*/ 96 h 157"/>
                <a:gd name="T4" fmla="*/ 73 w 163"/>
                <a:gd name="T5" fmla="*/ 157 h 157"/>
                <a:gd name="T6" fmla="*/ 163 w 163"/>
                <a:gd name="T7" fmla="*/ 43 h 157"/>
                <a:gd name="T8" fmla="*/ 81 w 163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57">
                  <a:moveTo>
                    <a:pt x="81" y="0"/>
                  </a:moveTo>
                  <a:lnTo>
                    <a:pt x="0" y="96"/>
                  </a:lnTo>
                  <a:lnTo>
                    <a:pt x="73" y="157"/>
                  </a:lnTo>
                  <a:lnTo>
                    <a:pt x="163" y="4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38" name="Freeform 79">
              <a:extLst>
                <a:ext uri="{FF2B5EF4-FFF2-40B4-BE49-F238E27FC236}">
                  <a16:creationId xmlns:a16="http://schemas.microsoft.com/office/drawing/2014/main" id="{649915D3-8EB7-4FB3-8AAA-39DCF0DF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604" y="1894625"/>
              <a:ext cx="84611" cy="84611"/>
            </a:xfrm>
            <a:custGeom>
              <a:avLst/>
              <a:gdLst>
                <a:gd name="T0" fmla="*/ 47 w 113"/>
                <a:gd name="T1" fmla="*/ 112 h 112"/>
                <a:gd name="T2" fmla="*/ 0 w 113"/>
                <a:gd name="T3" fmla="*/ 72 h 112"/>
                <a:gd name="T4" fmla="*/ 61 w 113"/>
                <a:gd name="T5" fmla="*/ 0 h 112"/>
                <a:gd name="T6" fmla="*/ 113 w 113"/>
                <a:gd name="T7" fmla="*/ 28 h 112"/>
                <a:gd name="T8" fmla="*/ 47 w 113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47" y="112"/>
                  </a:moveTo>
                  <a:lnTo>
                    <a:pt x="0" y="72"/>
                  </a:lnTo>
                  <a:lnTo>
                    <a:pt x="61" y="0"/>
                  </a:lnTo>
                  <a:lnTo>
                    <a:pt x="113" y="28"/>
                  </a:lnTo>
                  <a:lnTo>
                    <a:pt x="47" y="11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39" name="Freeform 80">
              <a:extLst>
                <a:ext uri="{FF2B5EF4-FFF2-40B4-BE49-F238E27FC236}">
                  <a16:creationId xmlns:a16="http://schemas.microsoft.com/office/drawing/2014/main" id="{92AE6717-BDFB-4F45-864E-8B681875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252" y="2073612"/>
              <a:ext cx="237564" cy="244073"/>
            </a:xfrm>
            <a:custGeom>
              <a:avLst/>
              <a:gdLst>
                <a:gd name="T0" fmla="*/ 314 w 314"/>
                <a:gd name="T1" fmla="*/ 93 h 328"/>
                <a:gd name="T2" fmla="*/ 138 w 314"/>
                <a:gd name="T3" fmla="*/ 0 h 328"/>
                <a:gd name="T4" fmla="*/ 0 w 314"/>
                <a:gd name="T5" fmla="*/ 197 h 328"/>
                <a:gd name="T6" fmla="*/ 157 w 314"/>
                <a:gd name="T7" fmla="*/ 328 h 328"/>
                <a:gd name="T8" fmla="*/ 314 w 314"/>
                <a:gd name="T9" fmla="*/ 9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28">
                  <a:moveTo>
                    <a:pt x="314" y="93"/>
                  </a:moveTo>
                  <a:lnTo>
                    <a:pt x="138" y="0"/>
                  </a:lnTo>
                  <a:lnTo>
                    <a:pt x="0" y="197"/>
                  </a:lnTo>
                  <a:lnTo>
                    <a:pt x="157" y="328"/>
                  </a:lnTo>
                  <a:lnTo>
                    <a:pt x="314" y="9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40" name="Freeform 81">
              <a:extLst>
                <a:ext uri="{FF2B5EF4-FFF2-40B4-BE49-F238E27FC236}">
                  <a16:creationId xmlns:a16="http://schemas.microsoft.com/office/drawing/2014/main" id="{C21D55C5-67B6-4AC2-82F1-000D61772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777" y="2089883"/>
              <a:ext cx="198513" cy="211530"/>
            </a:xfrm>
            <a:custGeom>
              <a:avLst/>
              <a:gdLst>
                <a:gd name="T0" fmla="*/ 131 w 266"/>
                <a:gd name="T1" fmla="*/ 281 h 281"/>
                <a:gd name="T2" fmla="*/ 0 w 266"/>
                <a:gd name="T3" fmla="*/ 171 h 281"/>
                <a:gd name="T4" fmla="*/ 120 w 266"/>
                <a:gd name="T5" fmla="*/ 0 h 281"/>
                <a:gd name="T6" fmla="*/ 266 w 266"/>
                <a:gd name="T7" fmla="*/ 77 h 281"/>
                <a:gd name="T8" fmla="*/ 131 w 266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81">
                  <a:moveTo>
                    <a:pt x="131" y="281"/>
                  </a:moveTo>
                  <a:lnTo>
                    <a:pt x="0" y="171"/>
                  </a:lnTo>
                  <a:lnTo>
                    <a:pt x="120" y="0"/>
                  </a:lnTo>
                  <a:lnTo>
                    <a:pt x="266" y="77"/>
                  </a:lnTo>
                  <a:lnTo>
                    <a:pt x="131" y="28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743" name="Группа 742">
            <a:extLst>
              <a:ext uri="{FF2B5EF4-FFF2-40B4-BE49-F238E27FC236}">
                <a16:creationId xmlns:a16="http://schemas.microsoft.com/office/drawing/2014/main" id="{5005D98F-075B-43E8-8B7C-ECAE4E76DFD7}"/>
              </a:ext>
            </a:extLst>
          </p:cNvPr>
          <p:cNvGrpSpPr/>
          <p:nvPr/>
        </p:nvGrpSpPr>
        <p:grpSpPr>
          <a:xfrm>
            <a:off x="6252545" y="3533916"/>
            <a:ext cx="404555" cy="404555"/>
            <a:chOff x="3821113" y="1560513"/>
            <a:chExt cx="919162" cy="919162"/>
          </a:xfrm>
        </p:grpSpPr>
        <p:sp>
          <p:nvSpPr>
            <p:cNvPr id="744" name="Freeform 126">
              <a:extLst>
                <a:ext uri="{FF2B5EF4-FFF2-40B4-BE49-F238E27FC236}">
                  <a16:creationId xmlns:a16="http://schemas.microsoft.com/office/drawing/2014/main" id="{EB3E174F-3D52-4047-B41B-EC027B32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1571625"/>
              <a:ext cx="87313" cy="514350"/>
            </a:xfrm>
            <a:custGeom>
              <a:avLst/>
              <a:gdLst>
                <a:gd name="T0" fmla="*/ 126 w 159"/>
                <a:gd name="T1" fmla="*/ 0 h 934"/>
                <a:gd name="T2" fmla="*/ 79 w 159"/>
                <a:gd name="T3" fmla="*/ 20 h 934"/>
                <a:gd name="T4" fmla="*/ 32 w 159"/>
                <a:gd name="T5" fmla="*/ 0 h 934"/>
                <a:gd name="T6" fmla="*/ 0 w 159"/>
                <a:gd name="T7" fmla="*/ 884 h 934"/>
                <a:gd name="T8" fmla="*/ 79 w 159"/>
                <a:gd name="T9" fmla="*/ 934 h 934"/>
                <a:gd name="T10" fmla="*/ 159 w 159"/>
                <a:gd name="T11" fmla="*/ 884 h 934"/>
                <a:gd name="T12" fmla="*/ 126 w 159"/>
                <a:gd name="T13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934">
                  <a:moveTo>
                    <a:pt x="126" y="0"/>
                  </a:moveTo>
                  <a:cubicBezTo>
                    <a:pt x="126" y="11"/>
                    <a:pt x="105" y="20"/>
                    <a:pt x="79" y="20"/>
                  </a:cubicBezTo>
                  <a:cubicBezTo>
                    <a:pt x="53" y="20"/>
                    <a:pt x="32" y="11"/>
                    <a:pt x="32" y="0"/>
                  </a:cubicBezTo>
                  <a:lnTo>
                    <a:pt x="0" y="884"/>
                  </a:lnTo>
                  <a:cubicBezTo>
                    <a:pt x="0" y="912"/>
                    <a:pt x="35" y="934"/>
                    <a:pt x="79" y="934"/>
                  </a:cubicBezTo>
                  <a:cubicBezTo>
                    <a:pt x="123" y="934"/>
                    <a:pt x="159" y="912"/>
                    <a:pt x="159" y="884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45" name="Freeform 127">
              <a:extLst>
                <a:ext uri="{FF2B5EF4-FFF2-40B4-BE49-F238E27FC236}">
                  <a16:creationId xmlns:a16="http://schemas.microsoft.com/office/drawing/2014/main" id="{4367EFF3-B43D-4A10-AEA5-10FCBAB0B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1560513"/>
              <a:ext cx="52388" cy="11113"/>
            </a:xfrm>
            <a:custGeom>
              <a:avLst/>
              <a:gdLst>
                <a:gd name="T0" fmla="*/ 47 w 94"/>
                <a:gd name="T1" fmla="*/ 0 h 20"/>
                <a:gd name="T2" fmla="*/ 0 w 94"/>
                <a:gd name="T3" fmla="*/ 20 h 20"/>
                <a:gd name="T4" fmla="*/ 94 w 94"/>
                <a:gd name="T5" fmla="*/ 20 h 20"/>
                <a:gd name="T6" fmla="*/ 47 w 94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20">
                  <a:moveTo>
                    <a:pt x="47" y="0"/>
                  </a:moveTo>
                  <a:cubicBezTo>
                    <a:pt x="21" y="0"/>
                    <a:pt x="0" y="9"/>
                    <a:pt x="0" y="20"/>
                  </a:cubicBezTo>
                  <a:lnTo>
                    <a:pt x="94" y="20"/>
                  </a:lnTo>
                  <a:cubicBezTo>
                    <a:pt x="94" y="9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46" name="Freeform 128">
              <a:extLst>
                <a:ext uri="{FF2B5EF4-FFF2-40B4-BE49-F238E27FC236}">
                  <a16:creationId xmlns:a16="http://schemas.microsoft.com/office/drawing/2014/main" id="{107D6BFC-0772-4293-9C5E-0868EEF9C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1560513"/>
              <a:ext cx="52388" cy="11113"/>
            </a:xfrm>
            <a:custGeom>
              <a:avLst/>
              <a:gdLst>
                <a:gd name="T0" fmla="*/ 47 w 94"/>
                <a:gd name="T1" fmla="*/ 0 h 20"/>
                <a:gd name="T2" fmla="*/ 0 w 94"/>
                <a:gd name="T3" fmla="*/ 20 h 20"/>
                <a:gd name="T4" fmla="*/ 94 w 94"/>
                <a:gd name="T5" fmla="*/ 20 h 20"/>
                <a:gd name="T6" fmla="*/ 47 w 94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20">
                  <a:moveTo>
                    <a:pt x="47" y="0"/>
                  </a:moveTo>
                  <a:cubicBezTo>
                    <a:pt x="21" y="0"/>
                    <a:pt x="0" y="9"/>
                    <a:pt x="0" y="20"/>
                  </a:cubicBezTo>
                  <a:lnTo>
                    <a:pt x="94" y="20"/>
                  </a:lnTo>
                  <a:cubicBezTo>
                    <a:pt x="94" y="9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47" name="Freeform 129">
              <a:extLst>
                <a:ext uri="{FF2B5EF4-FFF2-40B4-BE49-F238E27FC236}">
                  <a16:creationId xmlns:a16="http://schemas.microsoft.com/office/drawing/2014/main" id="{35540EBE-A723-45A0-A577-ED173152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1571625"/>
              <a:ext cx="52388" cy="11113"/>
            </a:xfrm>
            <a:custGeom>
              <a:avLst/>
              <a:gdLst>
                <a:gd name="T0" fmla="*/ 47 w 94"/>
                <a:gd name="T1" fmla="*/ 20 h 20"/>
                <a:gd name="T2" fmla="*/ 94 w 94"/>
                <a:gd name="T3" fmla="*/ 0 h 20"/>
                <a:gd name="T4" fmla="*/ 0 w 94"/>
                <a:gd name="T5" fmla="*/ 0 h 20"/>
                <a:gd name="T6" fmla="*/ 47 w 94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20">
                  <a:moveTo>
                    <a:pt x="47" y="20"/>
                  </a:moveTo>
                  <a:cubicBezTo>
                    <a:pt x="73" y="20"/>
                    <a:pt x="94" y="11"/>
                    <a:pt x="94" y="0"/>
                  </a:cubicBezTo>
                  <a:lnTo>
                    <a:pt x="0" y="0"/>
                  </a:lnTo>
                  <a:cubicBezTo>
                    <a:pt x="0" y="11"/>
                    <a:pt x="21" y="20"/>
                    <a:pt x="47" y="20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48" name="Freeform 130">
              <a:extLst>
                <a:ext uri="{FF2B5EF4-FFF2-40B4-BE49-F238E27FC236}">
                  <a16:creationId xmlns:a16="http://schemas.microsoft.com/office/drawing/2014/main" id="{CD96FAF9-AB2D-4D51-A1ED-01D070D71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1571625"/>
              <a:ext cx="52388" cy="11113"/>
            </a:xfrm>
            <a:custGeom>
              <a:avLst/>
              <a:gdLst>
                <a:gd name="T0" fmla="*/ 47 w 94"/>
                <a:gd name="T1" fmla="*/ 20 h 20"/>
                <a:gd name="T2" fmla="*/ 94 w 94"/>
                <a:gd name="T3" fmla="*/ 0 h 20"/>
                <a:gd name="T4" fmla="*/ 0 w 94"/>
                <a:gd name="T5" fmla="*/ 0 h 20"/>
                <a:gd name="T6" fmla="*/ 47 w 94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20">
                  <a:moveTo>
                    <a:pt x="47" y="20"/>
                  </a:moveTo>
                  <a:cubicBezTo>
                    <a:pt x="73" y="20"/>
                    <a:pt x="94" y="11"/>
                    <a:pt x="94" y="0"/>
                  </a:cubicBezTo>
                  <a:lnTo>
                    <a:pt x="0" y="0"/>
                  </a:lnTo>
                  <a:cubicBezTo>
                    <a:pt x="0" y="11"/>
                    <a:pt x="21" y="20"/>
                    <a:pt x="47" y="20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49" name="Freeform 131">
              <a:extLst>
                <a:ext uri="{FF2B5EF4-FFF2-40B4-BE49-F238E27FC236}">
                  <a16:creationId xmlns:a16="http://schemas.microsoft.com/office/drawing/2014/main" id="{5D29F75F-C351-41B0-8E6A-A38D5DC6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0" y="1649413"/>
              <a:ext cx="39688" cy="82550"/>
            </a:xfrm>
            <a:custGeom>
              <a:avLst/>
              <a:gdLst>
                <a:gd name="T0" fmla="*/ 72 w 72"/>
                <a:gd name="T1" fmla="*/ 146 h 151"/>
                <a:gd name="T2" fmla="*/ 67 w 72"/>
                <a:gd name="T3" fmla="*/ 0 h 151"/>
                <a:gd name="T4" fmla="*/ 36 w 72"/>
                <a:gd name="T5" fmla="*/ 5 h 151"/>
                <a:gd name="T6" fmla="*/ 5 w 72"/>
                <a:gd name="T7" fmla="*/ 0 h 151"/>
                <a:gd name="T8" fmla="*/ 0 w 72"/>
                <a:gd name="T9" fmla="*/ 146 h 151"/>
                <a:gd name="T10" fmla="*/ 36 w 72"/>
                <a:gd name="T11" fmla="*/ 151 h 151"/>
                <a:gd name="T12" fmla="*/ 72 w 72"/>
                <a:gd name="T13" fmla="*/ 1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51">
                  <a:moveTo>
                    <a:pt x="72" y="146"/>
                  </a:moveTo>
                  <a:lnTo>
                    <a:pt x="67" y="0"/>
                  </a:lnTo>
                  <a:cubicBezTo>
                    <a:pt x="58" y="3"/>
                    <a:pt x="48" y="5"/>
                    <a:pt x="36" y="5"/>
                  </a:cubicBezTo>
                  <a:cubicBezTo>
                    <a:pt x="25" y="5"/>
                    <a:pt x="14" y="3"/>
                    <a:pt x="5" y="0"/>
                  </a:cubicBezTo>
                  <a:lnTo>
                    <a:pt x="0" y="146"/>
                  </a:lnTo>
                  <a:cubicBezTo>
                    <a:pt x="10" y="149"/>
                    <a:pt x="23" y="151"/>
                    <a:pt x="36" y="151"/>
                  </a:cubicBezTo>
                  <a:cubicBezTo>
                    <a:pt x="50" y="151"/>
                    <a:pt x="63" y="149"/>
                    <a:pt x="72" y="14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50" name="Freeform 132">
              <a:extLst>
                <a:ext uri="{FF2B5EF4-FFF2-40B4-BE49-F238E27FC236}">
                  <a16:creationId xmlns:a16="http://schemas.microsoft.com/office/drawing/2014/main" id="{64C6BFDC-8CF5-4761-8579-77C48F39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1593850"/>
              <a:ext cx="33338" cy="58738"/>
            </a:xfrm>
            <a:custGeom>
              <a:avLst/>
              <a:gdLst>
                <a:gd name="T0" fmla="*/ 62 w 62"/>
                <a:gd name="T1" fmla="*/ 101 h 106"/>
                <a:gd name="T2" fmla="*/ 58 w 62"/>
                <a:gd name="T3" fmla="*/ 0 h 106"/>
                <a:gd name="T4" fmla="*/ 31 w 62"/>
                <a:gd name="T5" fmla="*/ 3 h 106"/>
                <a:gd name="T6" fmla="*/ 4 w 62"/>
                <a:gd name="T7" fmla="*/ 0 h 106"/>
                <a:gd name="T8" fmla="*/ 0 w 62"/>
                <a:gd name="T9" fmla="*/ 101 h 106"/>
                <a:gd name="T10" fmla="*/ 31 w 62"/>
                <a:gd name="T11" fmla="*/ 106 h 106"/>
                <a:gd name="T12" fmla="*/ 62 w 62"/>
                <a:gd name="T13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62" y="101"/>
                  </a:moveTo>
                  <a:lnTo>
                    <a:pt x="58" y="0"/>
                  </a:lnTo>
                  <a:cubicBezTo>
                    <a:pt x="50" y="2"/>
                    <a:pt x="41" y="3"/>
                    <a:pt x="31" y="3"/>
                  </a:cubicBezTo>
                  <a:cubicBezTo>
                    <a:pt x="21" y="3"/>
                    <a:pt x="12" y="2"/>
                    <a:pt x="4" y="0"/>
                  </a:cubicBezTo>
                  <a:lnTo>
                    <a:pt x="0" y="101"/>
                  </a:lnTo>
                  <a:cubicBezTo>
                    <a:pt x="9" y="104"/>
                    <a:pt x="20" y="106"/>
                    <a:pt x="31" y="106"/>
                  </a:cubicBezTo>
                  <a:cubicBezTo>
                    <a:pt x="43" y="106"/>
                    <a:pt x="53" y="104"/>
                    <a:pt x="62" y="101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51" name="Freeform 133">
              <a:extLst>
                <a:ext uri="{FF2B5EF4-FFF2-40B4-BE49-F238E27FC236}">
                  <a16:creationId xmlns:a16="http://schemas.microsoft.com/office/drawing/2014/main" id="{7FFAFDF5-0D1C-4D2B-975E-5EF60FCA3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1730375"/>
              <a:ext cx="46038" cy="82550"/>
            </a:xfrm>
            <a:custGeom>
              <a:avLst/>
              <a:gdLst>
                <a:gd name="T0" fmla="*/ 83 w 83"/>
                <a:gd name="T1" fmla="*/ 145 h 152"/>
                <a:gd name="T2" fmla="*/ 77 w 83"/>
                <a:gd name="T3" fmla="*/ 0 h 152"/>
                <a:gd name="T4" fmla="*/ 41 w 83"/>
                <a:gd name="T5" fmla="*/ 5 h 152"/>
                <a:gd name="T6" fmla="*/ 5 w 83"/>
                <a:gd name="T7" fmla="*/ 0 h 152"/>
                <a:gd name="T8" fmla="*/ 0 w 83"/>
                <a:gd name="T9" fmla="*/ 145 h 152"/>
                <a:gd name="T10" fmla="*/ 41 w 83"/>
                <a:gd name="T11" fmla="*/ 152 h 152"/>
                <a:gd name="T12" fmla="*/ 83 w 83"/>
                <a:gd name="T13" fmla="*/ 14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52">
                  <a:moveTo>
                    <a:pt x="83" y="145"/>
                  </a:moveTo>
                  <a:lnTo>
                    <a:pt x="77" y="0"/>
                  </a:lnTo>
                  <a:cubicBezTo>
                    <a:pt x="68" y="3"/>
                    <a:pt x="55" y="5"/>
                    <a:pt x="41" y="5"/>
                  </a:cubicBezTo>
                  <a:cubicBezTo>
                    <a:pt x="28" y="5"/>
                    <a:pt x="15" y="3"/>
                    <a:pt x="5" y="0"/>
                  </a:cubicBezTo>
                  <a:lnTo>
                    <a:pt x="0" y="145"/>
                  </a:lnTo>
                  <a:cubicBezTo>
                    <a:pt x="11" y="149"/>
                    <a:pt x="25" y="152"/>
                    <a:pt x="41" y="152"/>
                  </a:cubicBezTo>
                  <a:cubicBezTo>
                    <a:pt x="57" y="152"/>
                    <a:pt x="72" y="149"/>
                    <a:pt x="83" y="145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52" name="Freeform 134">
              <a:extLst>
                <a:ext uri="{FF2B5EF4-FFF2-40B4-BE49-F238E27FC236}">
                  <a16:creationId xmlns:a16="http://schemas.microsoft.com/office/drawing/2014/main" id="{BDB400A0-9C17-441A-AB3E-7503B0DD9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1887538"/>
              <a:ext cx="57150" cy="87313"/>
            </a:xfrm>
            <a:custGeom>
              <a:avLst/>
              <a:gdLst>
                <a:gd name="T0" fmla="*/ 52 w 104"/>
                <a:gd name="T1" fmla="*/ 7 h 161"/>
                <a:gd name="T2" fmla="*/ 6 w 104"/>
                <a:gd name="T3" fmla="*/ 0 h 161"/>
                <a:gd name="T4" fmla="*/ 0 w 104"/>
                <a:gd name="T5" fmla="*/ 152 h 161"/>
                <a:gd name="T6" fmla="*/ 52 w 104"/>
                <a:gd name="T7" fmla="*/ 161 h 161"/>
                <a:gd name="T8" fmla="*/ 104 w 104"/>
                <a:gd name="T9" fmla="*/ 152 h 161"/>
                <a:gd name="T10" fmla="*/ 99 w 104"/>
                <a:gd name="T11" fmla="*/ 0 h 161"/>
                <a:gd name="T12" fmla="*/ 52 w 104"/>
                <a:gd name="T13" fmla="*/ 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61">
                  <a:moveTo>
                    <a:pt x="52" y="7"/>
                  </a:moveTo>
                  <a:cubicBezTo>
                    <a:pt x="34" y="7"/>
                    <a:pt x="18" y="4"/>
                    <a:pt x="6" y="0"/>
                  </a:cubicBezTo>
                  <a:lnTo>
                    <a:pt x="0" y="152"/>
                  </a:lnTo>
                  <a:cubicBezTo>
                    <a:pt x="14" y="158"/>
                    <a:pt x="32" y="161"/>
                    <a:pt x="52" y="161"/>
                  </a:cubicBezTo>
                  <a:cubicBezTo>
                    <a:pt x="72" y="161"/>
                    <a:pt x="91" y="158"/>
                    <a:pt x="104" y="152"/>
                  </a:cubicBezTo>
                  <a:lnTo>
                    <a:pt x="99" y="0"/>
                  </a:lnTo>
                  <a:cubicBezTo>
                    <a:pt x="86" y="4"/>
                    <a:pt x="70" y="7"/>
                    <a:pt x="52" y="7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53" name="Freeform 135">
              <a:extLst>
                <a:ext uri="{FF2B5EF4-FFF2-40B4-BE49-F238E27FC236}">
                  <a16:creationId xmlns:a16="http://schemas.microsoft.com/office/drawing/2014/main" id="{B577B407-9779-42A1-95DC-9611232C0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1809750"/>
              <a:ext cx="50800" cy="80963"/>
            </a:xfrm>
            <a:custGeom>
              <a:avLst/>
              <a:gdLst>
                <a:gd name="T0" fmla="*/ 93 w 93"/>
                <a:gd name="T1" fmla="*/ 140 h 147"/>
                <a:gd name="T2" fmla="*/ 88 w 93"/>
                <a:gd name="T3" fmla="*/ 0 h 147"/>
                <a:gd name="T4" fmla="*/ 46 w 93"/>
                <a:gd name="T5" fmla="*/ 7 h 147"/>
                <a:gd name="T6" fmla="*/ 5 w 93"/>
                <a:gd name="T7" fmla="*/ 0 h 147"/>
                <a:gd name="T8" fmla="*/ 0 w 93"/>
                <a:gd name="T9" fmla="*/ 140 h 147"/>
                <a:gd name="T10" fmla="*/ 46 w 93"/>
                <a:gd name="T11" fmla="*/ 147 h 147"/>
                <a:gd name="T12" fmla="*/ 93 w 93"/>
                <a:gd name="T13" fmla="*/ 14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47">
                  <a:moveTo>
                    <a:pt x="93" y="140"/>
                  </a:moveTo>
                  <a:lnTo>
                    <a:pt x="88" y="0"/>
                  </a:lnTo>
                  <a:cubicBezTo>
                    <a:pt x="77" y="4"/>
                    <a:pt x="62" y="7"/>
                    <a:pt x="46" y="7"/>
                  </a:cubicBezTo>
                  <a:cubicBezTo>
                    <a:pt x="30" y="7"/>
                    <a:pt x="16" y="4"/>
                    <a:pt x="5" y="0"/>
                  </a:cubicBezTo>
                  <a:lnTo>
                    <a:pt x="0" y="140"/>
                  </a:lnTo>
                  <a:cubicBezTo>
                    <a:pt x="12" y="144"/>
                    <a:pt x="28" y="147"/>
                    <a:pt x="46" y="147"/>
                  </a:cubicBezTo>
                  <a:cubicBezTo>
                    <a:pt x="64" y="147"/>
                    <a:pt x="80" y="144"/>
                    <a:pt x="93" y="1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54" name="Freeform 136">
              <a:extLst>
                <a:ext uri="{FF2B5EF4-FFF2-40B4-BE49-F238E27FC236}">
                  <a16:creationId xmlns:a16="http://schemas.microsoft.com/office/drawing/2014/main" id="{C57D8D8E-2824-4EA1-BC9E-6CEF784B7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0" y="1565275"/>
              <a:ext cx="41275" cy="11113"/>
            </a:xfrm>
            <a:custGeom>
              <a:avLst/>
              <a:gdLst>
                <a:gd name="T0" fmla="*/ 38 w 76"/>
                <a:gd name="T1" fmla="*/ 20 h 20"/>
                <a:gd name="T2" fmla="*/ 0 w 76"/>
                <a:gd name="T3" fmla="*/ 10 h 20"/>
                <a:gd name="T4" fmla="*/ 38 w 76"/>
                <a:gd name="T5" fmla="*/ 0 h 20"/>
                <a:gd name="T6" fmla="*/ 76 w 76"/>
                <a:gd name="T7" fmla="*/ 10 h 20"/>
                <a:gd name="T8" fmla="*/ 38 w 7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0">
                  <a:moveTo>
                    <a:pt x="38" y="20"/>
                  </a:moveTo>
                  <a:cubicBezTo>
                    <a:pt x="15" y="20"/>
                    <a:pt x="2" y="13"/>
                    <a:pt x="0" y="10"/>
                  </a:cubicBezTo>
                  <a:cubicBezTo>
                    <a:pt x="2" y="7"/>
                    <a:pt x="15" y="0"/>
                    <a:pt x="38" y="0"/>
                  </a:cubicBezTo>
                  <a:cubicBezTo>
                    <a:pt x="60" y="0"/>
                    <a:pt x="73" y="7"/>
                    <a:pt x="76" y="10"/>
                  </a:cubicBezTo>
                  <a:cubicBezTo>
                    <a:pt x="73" y="13"/>
                    <a:pt x="60" y="20"/>
                    <a:pt x="38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55" name="Freeform 137">
              <a:extLst>
                <a:ext uri="{FF2B5EF4-FFF2-40B4-BE49-F238E27FC236}">
                  <a16:creationId xmlns:a16="http://schemas.microsoft.com/office/drawing/2014/main" id="{C1E42480-D591-45E9-92E1-5D336E1B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450" y="2008188"/>
              <a:ext cx="314325" cy="404813"/>
            </a:xfrm>
            <a:custGeom>
              <a:avLst/>
              <a:gdLst>
                <a:gd name="T0" fmla="*/ 570 w 570"/>
                <a:gd name="T1" fmla="*/ 231 h 734"/>
                <a:gd name="T2" fmla="*/ 0 w 570"/>
                <a:gd name="T3" fmla="*/ 0 h 734"/>
                <a:gd name="T4" fmla="*/ 0 w 570"/>
                <a:gd name="T5" fmla="*/ 415 h 734"/>
                <a:gd name="T6" fmla="*/ 570 w 570"/>
                <a:gd name="T7" fmla="*/ 734 h 734"/>
                <a:gd name="T8" fmla="*/ 570 w 570"/>
                <a:gd name="T9" fmla="*/ 23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734">
                  <a:moveTo>
                    <a:pt x="570" y="231"/>
                  </a:moveTo>
                  <a:lnTo>
                    <a:pt x="0" y="0"/>
                  </a:lnTo>
                  <a:lnTo>
                    <a:pt x="0" y="415"/>
                  </a:lnTo>
                  <a:lnTo>
                    <a:pt x="570" y="734"/>
                  </a:lnTo>
                  <a:lnTo>
                    <a:pt x="570" y="23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56" name="Freeform 138">
              <a:extLst>
                <a:ext uri="{FF2B5EF4-FFF2-40B4-BE49-F238E27FC236}">
                  <a16:creationId xmlns:a16="http://schemas.microsoft.com/office/drawing/2014/main" id="{03109B12-3101-4FF4-B10B-3F7901F0E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2011363"/>
              <a:ext cx="307975" cy="390525"/>
            </a:xfrm>
            <a:custGeom>
              <a:avLst/>
              <a:gdLst>
                <a:gd name="T0" fmla="*/ 0 w 558"/>
                <a:gd name="T1" fmla="*/ 403 h 710"/>
                <a:gd name="T2" fmla="*/ 0 w 558"/>
                <a:gd name="T3" fmla="*/ 0 h 710"/>
                <a:gd name="T4" fmla="*/ 558 w 558"/>
                <a:gd name="T5" fmla="*/ 226 h 710"/>
                <a:gd name="T6" fmla="*/ 558 w 558"/>
                <a:gd name="T7" fmla="*/ 710 h 710"/>
                <a:gd name="T8" fmla="*/ 0 w 558"/>
                <a:gd name="T9" fmla="*/ 403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710">
                  <a:moveTo>
                    <a:pt x="0" y="403"/>
                  </a:moveTo>
                  <a:lnTo>
                    <a:pt x="0" y="0"/>
                  </a:lnTo>
                  <a:lnTo>
                    <a:pt x="558" y="226"/>
                  </a:lnTo>
                  <a:lnTo>
                    <a:pt x="558" y="710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57" name="Freeform 139">
              <a:extLst>
                <a:ext uri="{FF2B5EF4-FFF2-40B4-BE49-F238E27FC236}">
                  <a16:creationId xmlns:a16="http://schemas.microsoft.com/office/drawing/2014/main" id="{BD291C75-B8DC-44BD-845C-E912F837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2057400"/>
              <a:ext cx="246063" cy="147638"/>
            </a:xfrm>
            <a:custGeom>
              <a:avLst/>
              <a:gdLst>
                <a:gd name="T0" fmla="*/ 0 w 446"/>
                <a:gd name="T1" fmla="*/ 0 h 267"/>
                <a:gd name="T2" fmla="*/ 446 w 446"/>
                <a:gd name="T3" fmla="*/ 182 h 267"/>
                <a:gd name="T4" fmla="*/ 446 w 446"/>
                <a:gd name="T5" fmla="*/ 267 h 267"/>
                <a:gd name="T6" fmla="*/ 0 w 446"/>
                <a:gd name="T7" fmla="*/ 69 h 267"/>
                <a:gd name="T8" fmla="*/ 0 w 446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267">
                  <a:moveTo>
                    <a:pt x="0" y="0"/>
                  </a:moveTo>
                  <a:lnTo>
                    <a:pt x="446" y="182"/>
                  </a:lnTo>
                  <a:lnTo>
                    <a:pt x="446" y="267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58" name="Freeform 140">
              <a:extLst>
                <a:ext uri="{FF2B5EF4-FFF2-40B4-BE49-F238E27FC236}">
                  <a16:creationId xmlns:a16="http://schemas.microsoft.com/office/drawing/2014/main" id="{B6763556-D284-4419-82DD-09954A26C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2112963"/>
              <a:ext cx="246063" cy="161925"/>
            </a:xfrm>
            <a:custGeom>
              <a:avLst/>
              <a:gdLst>
                <a:gd name="T0" fmla="*/ 0 w 446"/>
                <a:gd name="T1" fmla="*/ 0 h 294"/>
                <a:gd name="T2" fmla="*/ 446 w 446"/>
                <a:gd name="T3" fmla="*/ 210 h 294"/>
                <a:gd name="T4" fmla="*/ 446 w 446"/>
                <a:gd name="T5" fmla="*/ 294 h 294"/>
                <a:gd name="T6" fmla="*/ 0 w 446"/>
                <a:gd name="T7" fmla="*/ 69 h 294"/>
                <a:gd name="T8" fmla="*/ 0 w 446"/>
                <a:gd name="T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294">
                  <a:moveTo>
                    <a:pt x="0" y="0"/>
                  </a:moveTo>
                  <a:lnTo>
                    <a:pt x="446" y="210"/>
                  </a:lnTo>
                  <a:lnTo>
                    <a:pt x="446" y="29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59" name="Freeform 141">
              <a:extLst>
                <a:ext uri="{FF2B5EF4-FFF2-40B4-BE49-F238E27FC236}">
                  <a16:creationId xmlns:a16="http://schemas.microsoft.com/office/drawing/2014/main" id="{A7A02ABE-E575-4FB4-A475-B7DA2E0D1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230438"/>
              <a:ext cx="317500" cy="182563"/>
            </a:xfrm>
            <a:custGeom>
              <a:avLst/>
              <a:gdLst>
                <a:gd name="T0" fmla="*/ 447 w 578"/>
                <a:gd name="T1" fmla="*/ 72 h 331"/>
                <a:gd name="T2" fmla="*/ 0 w 578"/>
                <a:gd name="T3" fmla="*/ 331 h 331"/>
                <a:gd name="T4" fmla="*/ 144 w 578"/>
                <a:gd name="T5" fmla="*/ 331 h 331"/>
                <a:gd name="T6" fmla="*/ 578 w 578"/>
                <a:gd name="T7" fmla="*/ 70 h 331"/>
                <a:gd name="T8" fmla="*/ 447 w 578"/>
                <a:gd name="T9" fmla="*/ 0 h 331"/>
                <a:gd name="T10" fmla="*/ 447 w 578"/>
                <a:gd name="T11" fmla="*/ 7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8" h="331">
                  <a:moveTo>
                    <a:pt x="447" y="72"/>
                  </a:moveTo>
                  <a:lnTo>
                    <a:pt x="0" y="331"/>
                  </a:lnTo>
                  <a:lnTo>
                    <a:pt x="144" y="331"/>
                  </a:lnTo>
                  <a:lnTo>
                    <a:pt x="578" y="70"/>
                  </a:lnTo>
                  <a:lnTo>
                    <a:pt x="447" y="0"/>
                  </a:lnTo>
                  <a:lnTo>
                    <a:pt x="447" y="7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60" name="Freeform 142">
              <a:extLst>
                <a:ext uri="{FF2B5EF4-FFF2-40B4-BE49-F238E27FC236}">
                  <a16:creationId xmlns:a16="http://schemas.microsoft.com/office/drawing/2014/main" id="{1B5B46D0-48A6-4268-9B78-A256AFB33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041525"/>
              <a:ext cx="246063" cy="371475"/>
            </a:xfrm>
            <a:custGeom>
              <a:avLst/>
              <a:gdLst>
                <a:gd name="T0" fmla="*/ 0 w 447"/>
                <a:gd name="T1" fmla="*/ 170 h 673"/>
                <a:gd name="T2" fmla="*/ 0 w 447"/>
                <a:gd name="T3" fmla="*/ 673 h 673"/>
                <a:gd name="T4" fmla="*/ 447 w 447"/>
                <a:gd name="T5" fmla="*/ 414 h 673"/>
                <a:gd name="T6" fmla="*/ 447 w 447"/>
                <a:gd name="T7" fmla="*/ 0 h 673"/>
                <a:gd name="T8" fmla="*/ 0 w 447"/>
                <a:gd name="T9" fmla="*/ 17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73">
                  <a:moveTo>
                    <a:pt x="0" y="170"/>
                  </a:moveTo>
                  <a:lnTo>
                    <a:pt x="0" y="673"/>
                  </a:lnTo>
                  <a:lnTo>
                    <a:pt x="447" y="414"/>
                  </a:lnTo>
                  <a:lnTo>
                    <a:pt x="447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61" name="Freeform 143">
              <a:extLst>
                <a:ext uri="{FF2B5EF4-FFF2-40B4-BE49-F238E27FC236}">
                  <a16:creationId xmlns:a16="http://schemas.microsoft.com/office/drawing/2014/main" id="{D2C0E331-9EE8-4AA1-B3E8-BC17EAA4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75" y="1741488"/>
              <a:ext cx="49213" cy="268288"/>
            </a:xfrm>
            <a:custGeom>
              <a:avLst/>
              <a:gdLst>
                <a:gd name="T0" fmla="*/ 18 w 89"/>
                <a:gd name="T1" fmla="*/ 0 h 486"/>
                <a:gd name="T2" fmla="*/ 0 w 89"/>
                <a:gd name="T3" fmla="*/ 460 h 486"/>
                <a:gd name="T4" fmla="*/ 45 w 89"/>
                <a:gd name="T5" fmla="*/ 486 h 486"/>
                <a:gd name="T6" fmla="*/ 89 w 89"/>
                <a:gd name="T7" fmla="*/ 460 h 486"/>
                <a:gd name="T8" fmla="*/ 71 w 89"/>
                <a:gd name="T9" fmla="*/ 0 h 486"/>
                <a:gd name="T10" fmla="*/ 18 w 89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86">
                  <a:moveTo>
                    <a:pt x="18" y="0"/>
                  </a:moveTo>
                  <a:lnTo>
                    <a:pt x="0" y="460"/>
                  </a:lnTo>
                  <a:cubicBezTo>
                    <a:pt x="0" y="474"/>
                    <a:pt x="20" y="486"/>
                    <a:pt x="45" y="486"/>
                  </a:cubicBezTo>
                  <a:cubicBezTo>
                    <a:pt x="69" y="486"/>
                    <a:pt x="89" y="474"/>
                    <a:pt x="89" y="460"/>
                  </a:cubicBezTo>
                  <a:lnTo>
                    <a:pt x="7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62" name="Oval 144">
              <a:extLst>
                <a:ext uri="{FF2B5EF4-FFF2-40B4-BE49-F238E27FC236}">
                  <a16:creationId xmlns:a16="http://schemas.microsoft.com/office/drawing/2014/main" id="{23EFA812-5511-4267-B298-F39750717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900" y="1736725"/>
              <a:ext cx="28575" cy="11113"/>
            </a:xfrm>
            <a:prstGeom prst="ellipse">
              <a:avLst/>
            </a:pr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63" name="Freeform 145">
              <a:extLst>
                <a:ext uri="{FF2B5EF4-FFF2-40B4-BE49-F238E27FC236}">
                  <a16:creationId xmlns:a16="http://schemas.microsoft.com/office/drawing/2014/main" id="{C7AF2816-8740-45D7-9296-3F4B0F7CB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1738313"/>
              <a:ext cx="25400" cy="6350"/>
            </a:xfrm>
            <a:custGeom>
              <a:avLst/>
              <a:gdLst>
                <a:gd name="T0" fmla="*/ 23 w 45"/>
                <a:gd name="T1" fmla="*/ 12 h 12"/>
                <a:gd name="T2" fmla="*/ 0 w 45"/>
                <a:gd name="T3" fmla="*/ 6 h 12"/>
                <a:gd name="T4" fmla="*/ 23 w 45"/>
                <a:gd name="T5" fmla="*/ 0 h 12"/>
                <a:gd name="T6" fmla="*/ 45 w 45"/>
                <a:gd name="T7" fmla="*/ 6 h 12"/>
                <a:gd name="T8" fmla="*/ 23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23" y="12"/>
                  </a:moveTo>
                  <a:cubicBezTo>
                    <a:pt x="8" y="12"/>
                    <a:pt x="1" y="7"/>
                    <a:pt x="0" y="6"/>
                  </a:cubicBezTo>
                  <a:cubicBezTo>
                    <a:pt x="1" y="4"/>
                    <a:pt x="8" y="0"/>
                    <a:pt x="23" y="0"/>
                  </a:cubicBezTo>
                  <a:cubicBezTo>
                    <a:pt x="37" y="0"/>
                    <a:pt x="44" y="4"/>
                    <a:pt x="45" y="6"/>
                  </a:cubicBezTo>
                  <a:cubicBezTo>
                    <a:pt x="44" y="7"/>
                    <a:pt x="37" y="12"/>
                    <a:pt x="23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64" name="Freeform 146">
              <a:extLst>
                <a:ext uri="{FF2B5EF4-FFF2-40B4-BE49-F238E27FC236}">
                  <a16:creationId xmlns:a16="http://schemas.microsoft.com/office/drawing/2014/main" id="{C82D9D91-E3D9-4F02-9CF6-94ABDACC0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1749425"/>
              <a:ext cx="49213" cy="268288"/>
            </a:xfrm>
            <a:custGeom>
              <a:avLst/>
              <a:gdLst>
                <a:gd name="T0" fmla="*/ 18 w 90"/>
                <a:gd name="T1" fmla="*/ 0 h 487"/>
                <a:gd name="T2" fmla="*/ 0 w 90"/>
                <a:gd name="T3" fmla="*/ 461 h 487"/>
                <a:gd name="T4" fmla="*/ 45 w 90"/>
                <a:gd name="T5" fmla="*/ 487 h 487"/>
                <a:gd name="T6" fmla="*/ 90 w 90"/>
                <a:gd name="T7" fmla="*/ 461 h 487"/>
                <a:gd name="T8" fmla="*/ 72 w 90"/>
                <a:gd name="T9" fmla="*/ 0 h 487"/>
                <a:gd name="T10" fmla="*/ 18 w 90"/>
                <a:gd name="T1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87">
                  <a:moveTo>
                    <a:pt x="18" y="0"/>
                  </a:moveTo>
                  <a:lnTo>
                    <a:pt x="0" y="461"/>
                  </a:lnTo>
                  <a:cubicBezTo>
                    <a:pt x="0" y="475"/>
                    <a:pt x="20" y="487"/>
                    <a:pt x="45" y="487"/>
                  </a:cubicBezTo>
                  <a:cubicBezTo>
                    <a:pt x="70" y="487"/>
                    <a:pt x="90" y="475"/>
                    <a:pt x="90" y="461"/>
                  </a:cubicBezTo>
                  <a:lnTo>
                    <a:pt x="7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65" name="Oval 147">
              <a:extLst>
                <a:ext uri="{FF2B5EF4-FFF2-40B4-BE49-F238E27FC236}">
                  <a16:creationId xmlns:a16="http://schemas.microsoft.com/office/drawing/2014/main" id="{CF00CFF0-2EE6-49B7-869E-B780F6AB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338" y="1743075"/>
              <a:ext cx="30163" cy="12700"/>
            </a:xfrm>
            <a:prstGeom prst="ellipse">
              <a:avLst/>
            </a:pr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66" name="Freeform 148">
              <a:extLst>
                <a:ext uri="{FF2B5EF4-FFF2-40B4-BE49-F238E27FC236}">
                  <a16:creationId xmlns:a16="http://schemas.microsoft.com/office/drawing/2014/main" id="{545E4300-25E3-409D-9836-2FF93A914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1746250"/>
              <a:ext cx="23813" cy="6350"/>
            </a:xfrm>
            <a:custGeom>
              <a:avLst/>
              <a:gdLst>
                <a:gd name="T0" fmla="*/ 22 w 44"/>
                <a:gd name="T1" fmla="*/ 12 h 12"/>
                <a:gd name="T2" fmla="*/ 0 w 44"/>
                <a:gd name="T3" fmla="*/ 6 h 12"/>
                <a:gd name="T4" fmla="*/ 22 w 44"/>
                <a:gd name="T5" fmla="*/ 0 h 12"/>
                <a:gd name="T6" fmla="*/ 44 w 44"/>
                <a:gd name="T7" fmla="*/ 7 h 12"/>
                <a:gd name="T8" fmla="*/ 22 w 4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">
                  <a:moveTo>
                    <a:pt x="22" y="12"/>
                  </a:moveTo>
                  <a:cubicBezTo>
                    <a:pt x="8" y="12"/>
                    <a:pt x="0" y="8"/>
                    <a:pt x="0" y="6"/>
                  </a:cubicBezTo>
                  <a:cubicBezTo>
                    <a:pt x="0" y="5"/>
                    <a:pt x="8" y="0"/>
                    <a:pt x="22" y="0"/>
                  </a:cubicBezTo>
                  <a:cubicBezTo>
                    <a:pt x="36" y="0"/>
                    <a:pt x="44" y="5"/>
                    <a:pt x="44" y="7"/>
                  </a:cubicBezTo>
                  <a:cubicBezTo>
                    <a:pt x="44" y="8"/>
                    <a:pt x="36" y="12"/>
                    <a:pt x="2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67" name="Freeform 149">
              <a:extLst>
                <a:ext uri="{FF2B5EF4-FFF2-40B4-BE49-F238E27FC236}">
                  <a16:creationId xmlns:a16="http://schemas.microsoft.com/office/drawing/2014/main" id="{832FD528-6107-4A95-92AA-415774FC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1974850"/>
              <a:ext cx="396875" cy="504825"/>
            </a:xfrm>
            <a:custGeom>
              <a:avLst/>
              <a:gdLst>
                <a:gd name="T0" fmla="*/ 560 w 722"/>
                <a:gd name="T1" fmla="*/ 0 h 916"/>
                <a:gd name="T2" fmla="*/ 163 w 722"/>
                <a:gd name="T3" fmla="*/ 0 h 916"/>
                <a:gd name="T4" fmla="*/ 0 w 722"/>
                <a:gd name="T5" fmla="*/ 746 h 916"/>
                <a:gd name="T6" fmla="*/ 361 w 722"/>
                <a:gd name="T7" fmla="*/ 916 h 916"/>
                <a:gd name="T8" fmla="*/ 722 w 722"/>
                <a:gd name="T9" fmla="*/ 746 h 916"/>
                <a:gd name="T10" fmla="*/ 560 w 722"/>
                <a:gd name="T11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2" h="916">
                  <a:moveTo>
                    <a:pt x="560" y="0"/>
                  </a:moveTo>
                  <a:lnTo>
                    <a:pt x="163" y="0"/>
                  </a:lnTo>
                  <a:cubicBezTo>
                    <a:pt x="163" y="549"/>
                    <a:pt x="0" y="730"/>
                    <a:pt x="0" y="746"/>
                  </a:cubicBezTo>
                  <a:cubicBezTo>
                    <a:pt x="0" y="825"/>
                    <a:pt x="162" y="916"/>
                    <a:pt x="361" y="916"/>
                  </a:cubicBezTo>
                  <a:cubicBezTo>
                    <a:pt x="561" y="916"/>
                    <a:pt x="722" y="825"/>
                    <a:pt x="722" y="746"/>
                  </a:cubicBezTo>
                  <a:cubicBezTo>
                    <a:pt x="722" y="730"/>
                    <a:pt x="560" y="549"/>
                    <a:pt x="560" y="0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68" name="Oval 150">
              <a:extLst>
                <a:ext uri="{FF2B5EF4-FFF2-40B4-BE49-F238E27FC236}">
                  <a16:creationId xmlns:a16="http://schemas.microsoft.com/office/drawing/2014/main" id="{F23E18D5-552C-4531-88F8-D4CE6529A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1939925"/>
              <a:ext cx="217488" cy="73025"/>
            </a:xfrm>
            <a:prstGeom prst="ellipse">
              <a:avLst/>
            </a:pr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69" name="Oval 151">
              <a:extLst>
                <a:ext uri="{FF2B5EF4-FFF2-40B4-BE49-F238E27FC236}">
                  <a16:creationId xmlns:a16="http://schemas.microsoft.com/office/drawing/2014/main" id="{F1C5E8FC-187F-4B29-9E0D-BADAA2B55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25" y="1949450"/>
              <a:ext cx="198438" cy="5238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70" name="Freeform 152">
              <a:extLst>
                <a:ext uri="{FF2B5EF4-FFF2-40B4-BE49-F238E27FC236}">
                  <a16:creationId xmlns:a16="http://schemas.microsoft.com/office/drawing/2014/main" id="{971E6B7F-1961-4A90-AEFB-4221E36C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775" y="2084388"/>
              <a:ext cx="209550" cy="49213"/>
            </a:xfrm>
            <a:custGeom>
              <a:avLst/>
              <a:gdLst>
                <a:gd name="T0" fmla="*/ 382 w 382"/>
                <a:gd name="T1" fmla="*/ 41 h 89"/>
                <a:gd name="T2" fmla="*/ 378 w 382"/>
                <a:gd name="T3" fmla="*/ 0 h 89"/>
                <a:gd name="T4" fmla="*/ 191 w 382"/>
                <a:gd name="T5" fmla="*/ 40 h 89"/>
                <a:gd name="T6" fmla="*/ 4 w 382"/>
                <a:gd name="T7" fmla="*/ 0 h 89"/>
                <a:gd name="T8" fmla="*/ 0 w 382"/>
                <a:gd name="T9" fmla="*/ 41 h 89"/>
                <a:gd name="T10" fmla="*/ 191 w 382"/>
                <a:gd name="T11" fmla="*/ 89 h 89"/>
                <a:gd name="T12" fmla="*/ 382 w 382"/>
                <a:gd name="T13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89">
                  <a:moveTo>
                    <a:pt x="382" y="41"/>
                  </a:moveTo>
                  <a:cubicBezTo>
                    <a:pt x="381" y="28"/>
                    <a:pt x="380" y="14"/>
                    <a:pt x="378" y="0"/>
                  </a:cubicBezTo>
                  <a:cubicBezTo>
                    <a:pt x="343" y="24"/>
                    <a:pt x="273" y="40"/>
                    <a:pt x="191" y="40"/>
                  </a:cubicBezTo>
                  <a:cubicBezTo>
                    <a:pt x="110" y="40"/>
                    <a:pt x="39" y="24"/>
                    <a:pt x="4" y="0"/>
                  </a:cubicBezTo>
                  <a:cubicBezTo>
                    <a:pt x="3" y="14"/>
                    <a:pt x="2" y="28"/>
                    <a:pt x="0" y="41"/>
                  </a:cubicBezTo>
                  <a:cubicBezTo>
                    <a:pt x="34" y="69"/>
                    <a:pt x="107" y="89"/>
                    <a:pt x="191" y="89"/>
                  </a:cubicBezTo>
                  <a:cubicBezTo>
                    <a:pt x="276" y="89"/>
                    <a:pt x="349" y="69"/>
                    <a:pt x="382" y="4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71" name="Freeform 153">
              <a:extLst>
                <a:ext uri="{FF2B5EF4-FFF2-40B4-BE49-F238E27FC236}">
                  <a16:creationId xmlns:a16="http://schemas.microsoft.com/office/drawing/2014/main" id="{D9FF4835-DB26-4B88-8CED-070CE65EE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450" y="1955800"/>
              <a:ext cx="560388" cy="179388"/>
            </a:xfrm>
            <a:custGeom>
              <a:avLst/>
              <a:gdLst>
                <a:gd name="T0" fmla="*/ 474 w 1017"/>
                <a:gd name="T1" fmla="*/ 0 h 327"/>
                <a:gd name="T2" fmla="*/ 0 w 1017"/>
                <a:gd name="T3" fmla="*/ 96 h 327"/>
                <a:gd name="T4" fmla="*/ 570 w 1017"/>
                <a:gd name="T5" fmla="*/ 327 h 327"/>
                <a:gd name="T6" fmla="*/ 1017 w 1017"/>
                <a:gd name="T7" fmla="*/ 157 h 327"/>
                <a:gd name="T8" fmla="*/ 474 w 1017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327">
                  <a:moveTo>
                    <a:pt x="474" y="0"/>
                  </a:moveTo>
                  <a:lnTo>
                    <a:pt x="0" y="96"/>
                  </a:lnTo>
                  <a:lnTo>
                    <a:pt x="570" y="327"/>
                  </a:lnTo>
                  <a:lnTo>
                    <a:pt x="1017" y="157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72" name="Freeform 154">
              <a:extLst>
                <a:ext uri="{FF2B5EF4-FFF2-40B4-BE49-F238E27FC236}">
                  <a16:creationId xmlns:a16="http://schemas.microsoft.com/office/drawing/2014/main" id="{F4A9E774-1DBB-44B7-BCD3-E9C5BDF68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1971675"/>
              <a:ext cx="471488" cy="152400"/>
            </a:xfrm>
            <a:custGeom>
              <a:avLst/>
              <a:gdLst>
                <a:gd name="T0" fmla="*/ 472 w 859"/>
                <a:gd name="T1" fmla="*/ 277 h 277"/>
                <a:gd name="T2" fmla="*/ 0 w 859"/>
                <a:gd name="T3" fmla="*/ 82 h 277"/>
                <a:gd name="T4" fmla="*/ 401 w 859"/>
                <a:gd name="T5" fmla="*/ 0 h 277"/>
                <a:gd name="T6" fmla="*/ 859 w 859"/>
                <a:gd name="T7" fmla="*/ 130 h 277"/>
                <a:gd name="T8" fmla="*/ 472 w 859"/>
                <a:gd name="T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277">
                  <a:moveTo>
                    <a:pt x="472" y="277"/>
                  </a:moveTo>
                  <a:lnTo>
                    <a:pt x="0" y="82"/>
                  </a:lnTo>
                  <a:lnTo>
                    <a:pt x="401" y="0"/>
                  </a:lnTo>
                  <a:lnTo>
                    <a:pt x="859" y="130"/>
                  </a:lnTo>
                  <a:lnTo>
                    <a:pt x="472" y="2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73" name="Freeform 155">
              <a:extLst>
                <a:ext uri="{FF2B5EF4-FFF2-40B4-BE49-F238E27FC236}">
                  <a16:creationId xmlns:a16="http://schemas.microsoft.com/office/drawing/2014/main" id="{1B950057-A7F4-47F4-9845-5F6EC92B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2225675"/>
              <a:ext cx="136525" cy="90488"/>
            </a:xfrm>
            <a:custGeom>
              <a:avLst/>
              <a:gdLst>
                <a:gd name="T0" fmla="*/ 238 w 249"/>
                <a:gd name="T1" fmla="*/ 142 h 165"/>
                <a:gd name="T2" fmla="*/ 105 w 249"/>
                <a:gd name="T3" fmla="*/ 124 h 165"/>
                <a:gd name="T4" fmla="*/ 11 w 249"/>
                <a:gd name="T5" fmla="*/ 23 h 165"/>
                <a:gd name="T6" fmla="*/ 144 w 249"/>
                <a:gd name="T7" fmla="*/ 41 h 165"/>
                <a:gd name="T8" fmla="*/ 238 w 249"/>
                <a:gd name="T9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65">
                  <a:moveTo>
                    <a:pt x="238" y="142"/>
                  </a:moveTo>
                  <a:cubicBezTo>
                    <a:pt x="227" y="165"/>
                    <a:pt x="168" y="156"/>
                    <a:pt x="105" y="124"/>
                  </a:cubicBezTo>
                  <a:cubicBezTo>
                    <a:pt x="42" y="91"/>
                    <a:pt x="0" y="45"/>
                    <a:pt x="11" y="23"/>
                  </a:cubicBezTo>
                  <a:cubicBezTo>
                    <a:pt x="21" y="0"/>
                    <a:pt x="81" y="8"/>
                    <a:pt x="144" y="41"/>
                  </a:cubicBezTo>
                  <a:cubicBezTo>
                    <a:pt x="207" y="74"/>
                    <a:pt x="249" y="119"/>
                    <a:pt x="238" y="142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74" name="Freeform 156">
              <a:extLst>
                <a:ext uri="{FF2B5EF4-FFF2-40B4-BE49-F238E27FC236}">
                  <a16:creationId xmlns:a16="http://schemas.microsoft.com/office/drawing/2014/main" id="{8B7BDDC0-F70B-43C1-9CF9-A24678639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241550"/>
              <a:ext cx="173038" cy="173038"/>
            </a:xfrm>
            <a:custGeom>
              <a:avLst/>
              <a:gdLst>
                <a:gd name="T0" fmla="*/ 67 w 314"/>
                <a:gd name="T1" fmla="*/ 0 h 315"/>
                <a:gd name="T2" fmla="*/ 51 w 314"/>
                <a:gd name="T3" fmla="*/ 100 h 315"/>
                <a:gd name="T4" fmla="*/ 0 w 314"/>
                <a:gd name="T5" fmla="*/ 102 h 315"/>
                <a:gd name="T6" fmla="*/ 63 w 314"/>
                <a:gd name="T7" fmla="*/ 234 h 315"/>
                <a:gd name="T8" fmla="*/ 75 w 314"/>
                <a:gd name="T9" fmla="*/ 263 h 315"/>
                <a:gd name="T10" fmla="*/ 58 w 314"/>
                <a:gd name="T11" fmla="*/ 315 h 315"/>
                <a:gd name="T12" fmla="*/ 314 w 314"/>
                <a:gd name="T13" fmla="*/ 247 h 315"/>
                <a:gd name="T14" fmla="*/ 298 w 314"/>
                <a:gd name="T15" fmla="*/ 103 h 315"/>
                <a:gd name="T16" fmla="*/ 67 w 314"/>
                <a:gd name="T1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67" y="0"/>
                  </a:moveTo>
                  <a:cubicBezTo>
                    <a:pt x="67" y="60"/>
                    <a:pt x="51" y="100"/>
                    <a:pt x="51" y="100"/>
                  </a:cubicBezTo>
                  <a:lnTo>
                    <a:pt x="0" y="102"/>
                  </a:lnTo>
                  <a:cubicBezTo>
                    <a:pt x="18" y="150"/>
                    <a:pt x="39" y="194"/>
                    <a:pt x="63" y="234"/>
                  </a:cubicBezTo>
                  <a:cubicBezTo>
                    <a:pt x="72" y="249"/>
                    <a:pt x="75" y="255"/>
                    <a:pt x="75" y="263"/>
                  </a:cubicBezTo>
                  <a:cubicBezTo>
                    <a:pt x="75" y="281"/>
                    <a:pt x="69" y="298"/>
                    <a:pt x="58" y="315"/>
                  </a:cubicBezTo>
                  <a:cubicBezTo>
                    <a:pt x="202" y="243"/>
                    <a:pt x="314" y="247"/>
                    <a:pt x="314" y="247"/>
                  </a:cubicBezTo>
                  <a:cubicBezTo>
                    <a:pt x="314" y="247"/>
                    <a:pt x="298" y="188"/>
                    <a:pt x="298" y="103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75" name="Freeform 157">
              <a:extLst>
                <a:ext uri="{FF2B5EF4-FFF2-40B4-BE49-F238E27FC236}">
                  <a16:creationId xmlns:a16="http://schemas.microsoft.com/office/drawing/2014/main" id="{4ACF59F9-56A2-4923-BCAD-03FD91208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175" y="2082800"/>
              <a:ext cx="207963" cy="257175"/>
            </a:xfrm>
            <a:custGeom>
              <a:avLst/>
              <a:gdLst>
                <a:gd name="T0" fmla="*/ 353 w 379"/>
                <a:gd name="T1" fmla="*/ 234 h 467"/>
                <a:gd name="T2" fmla="*/ 142 w 379"/>
                <a:gd name="T3" fmla="*/ 467 h 467"/>
                <a:gd name="T4" fmla="*/ 27 w 379"/>
                <a:gd name="T5" fmla="*/ 234 h 467"/>
                <a:gd name="T6" fmla="*/ 238 w 379"/>
                <a:gd name="T7" fmla="*/ 0 h 467"/>
                <a:gd name="T8" fmla="*/ 353 w 379"/>
                <a:gd name="T9" fmla="*/ 23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467">
                  <a:moveTo>
                    <a:pt x="353" y="234"/>
                  </a:moveTo>
                  <a:cubicBezTo>
                    <a:pt x="326" y="362"/>
                    <a:pt x="232" y="467"/>
                    <a:pt x="142" y="467"/>
                  </a:cubicBezTo>
                  <a:cubicBezTo>
                    <a:pt x="52" y="467"/>
                    <a:pt x="0" y="362"/>
                    <a:pt x="27" y="234"/>
                  </a:cubicBezTo>
                  <a:cubicBezTo>
                    <a:pt x="53" y="105"/>
                    <a:pt x="147" y="0"/>
                    <a:pt x="238" y="0"/>
                  </a:cubicBezTo>
                  <a:cubicBezTo>
                    <a:pt x="328" y="0"/>
                    <a:pt x="379" y="105"/>
                    <a:pt x="353" y="23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76" name="Freeform 158">
              <a:extLst>
                <a:ext uri="{FF2B5EF4-FFF2-40B4-BE49-F238E27FC236}">
                  <a16:creationId xmlns:a16="http://schemas.microsoft.com/office/drawing/2014/main" id="{75A601AC-640F-4734-9BBC-8951C18B4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2212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77" name="Freeform 159">
              <a:extLst>
                <a:ext uri="{FF2B5EF4-FFF2-40B4-BE49-F238E27FC236}">
                  <a16:creationId xmlns:a16="http://schemas.microsoft.com/office/drawing/2014/main" id="{1FDFB9CB-8A3D-45B3-803F-A20AF87C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2212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78" name="Freeform 160">
              <a:extLst>
                <a:ext uri="{FF2B5EF4-FFF2-40B4-BE49-F238E27FC236}">
                  <a16:creationId xmlns:a16="http://schemas.microsoft.com/office/drawing/2014/main" id="{7E9DC997-64EC-4FFF-A258-1466E0EE4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2100263"/>
              <a:ext cx="69850" cy="88900"/>
            </a:xfrm>
            <a:custGeom>
              <a:avLst/>
              <a:gdLst>
                <a:gd name="T0" fmla="*/ 42 w 126"/>
                <a:gd name="T1" fmla="*/ 161 h 161"/>
                <a:gd name="T2" fmla="*/ 126 w 126"/>
                <a:gd name="T3" fmla="*/ 101 h 161"/>
                <a:gd name="T4" fmla="*/ 24 w 126"/>
                <a:gd name="T5" fmla="*/ 0 h 161"/>
                <a:gd name="T6" fmla="*/ 0 w 126"/>
                <a:gd name="T7" fmla="*/ 119 h 161"/>
                <a:gd name="T8" fmla="*/ 42 w 126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61">
                  <a:moveTo>
                    <a:pt x="42" y="161"/>
                  </a:moveTo>
                  <a:lnTo>
                    <a:pt x="126" y="101"/>
                  </a:lnTo>
                  <a:cubicBezTo>
                    <a:pt x="114" y="41"/>
                    <a:pt x="77" y="0"/>
                    <a:pt x="24" y="0"/>
                  </a:cubicBezTo>
                  <a:lnTo>
                    <a:pt x="0" y="119"/>
                  </a:lnTo>
                  <a:cubicBezTo>
                    <a:pt x="22" y="119"/>
                    <a:pt x="37" y="136"/>
                    <a:pt x="42" y="161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79" name="Freeform 161">
              <a:extLst>
                <a:ext uri="{FF2B5EF4-FFF2-40B4-BE49-F238E27FC236}">
                  <a16:creationId xmlns:a16="http://schemas.microsoft.com/office/drawing/2014/main" id="{1D1F3CC4-8F97-489B-95CF-8034857E7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2100263"/>
              <a:ext cx="79375" cy="88900"/>
            </a:xfrm>
            <a:custGeom>
              <a:avLst/>
              <a:gdLst>
                <a:gd name="T0" fmla="*/ 119 w 143"/>
                <a:gd name="T1" fmla="*/ 119 h 161"/>
                <a:gd name="T2" fmla="*/ 143 w 143"/>
                <a:gd name="T3" fmla="*/ 0 h 161"/>
                <a:gd name="T4" fmla="*/ 0 w 143"/>
                <a:gd name="T5" fmla="*/ 101 h 161"/>
                <a:gd name="T6" fmla="*/ 59 w 143"/>
                <a:gd name="T7" fmla="*/ 161 h 161"/>
                <a:gd name="T8" fmla="*/ 119 w 143"/>
                <a:gd name="T9" fmla="*/ 11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61">
                  <a:moveTo>
                    <a:pt x="119" y="119"/>
                  </a:moveTo>
                  <a:lnTo>
                    <a:pt x="143" y="0"/>
                  </a:lnTo>
                  <a:cubicBezTo>
                    <a:pt x="91" y="0"/>
                    <a:pt x="37" y="41"/>
                    <a:pt x="0" y="101"/>
                  </a:cubicBezTo>
                  <a:lnTo>
                    <a:pt x="59" y="161"/>
                  </a:lnTo>
                  <a:cubicBezTo>
                    <a:pt x="75" y="136"/>
                    <a:pt x="97" y="119"/>
                    <a:pt x="119" y="11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80" name="Freeform 162">
              <a:extLst>
                <a:ext uri="{FF2B5EF4-FFF2-40B4-BE49-F238E27FC236}">
                  <a16:creationId xmlns:a16="http://schemas.microsoft.com/office/drawing/2014/main" id="{884431F6-054E-4F75-B841-F9A59724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2235200"/>
              <a:ext cx="79375" cy="88900"/>
            </a:xfrm>
            <a:custGeom>
              <a:avLst/>
              <a:gdLst>
                <a:gd name="T0" fmla="*/ 25 w 144"/>
                <a:gd name="T1" fmla="*/ 41 h 160"/>
                <a:gd name="T2" fmla="*/ 0 w 144"/>
                <a:gd name="T3" fmla="*/ 160 h 160"/>
                <a:gd name="T4" fmla="*/ 144 w 144"/>
                <a:gd name="T5" fmla="*/ 59 h 160"/>
                <a:gd name="T6" fmla="*/ 84 w 144"/>
                <a:gd name="T7" fmla="*/ 0 h 160"/>
                <a:gd name="T8" fmla="*/ 25 w 144"/>
                <a:gd name="T9" fmla="*/ 4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60">
                  <a:moveTo>
                    <a:pt x="25" y="41"/>
                  </a:moveTo>
                  <a:lnTo>
                    <a:pt x="0" y="160"/>
                  </a:lnTo>
                  <a:cubicBezTo>
                    <a:pt x="53" y="160"/>
                    <a:pt x="107" y="120"/>
                    <a:pt x="144" y="59"/>
                  </a:cubicBezTo>
                  <a:lnTo>
                    <a:pt x="84" y="0"/>
                  </a:lnTo>
                  <a:cubicBezTo>
                    <a:pt x="69" y="25"/>
                    <a:pt x="46" y="41"/>
                    <a:pt x="25" y="41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81" name="Freeform 163">
              <a:extLst>
                <a:ext uri="{FF2B5EF4-FFF2-40B4-BE49-F238E27FC236}">
                  <a16:creationId xmlns:a16="http://schemas.microsoft.com/office/drawing/2014/main" id="{5B847619-200B-40DF-809D-653FEAB69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2155825"/>
              <a:ext cx="60325" cy="112713"/>
            </a:xfrm>
            <a:custGeom>
              <a:avLst/>
              <a:gdLst>
                <a:gd name="T0" fmla="*/ 91 w 107"/>
                <a:gd name="T1" fmla="*/ 102 h 203"/>
                <a:gd name="T2" fmla="*/ 107 w 107"/>
                <a:gd name="T3" fmla="*/ 60 h 203"/>
                <a:gd name="T4" fmla="*/ 48 w 107"/>
                <a:gd name="T5" fmla="*/ 0 h 203"/>
                <a:gd name="T6" fmla="*/ 8 w 107"/>
                <a:gd name="T7" fmla="*/ 102 h 203"/>
                <a:gd name="T8" fmla="*/ 6 w 107"/>
                <a:gd name="T9" fmla="*/ 203 h 203"/>
                <a:gd name="T10" fmla="*/ 90 w 107"/>
                <a:gd name="T11" fmla="*/ 144 h 203"/>
                <a:gd name="T12" fmla="*/ 91 w 107"/>
                <a:gd name="T13" fmla="*/ 1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03">
                  <a:moveTo>
                    <a:pt x="91" y="102"/>
                  </a:moveTo>
                  <a:cubicBezTo>
                    <a:pt x="94" y="86"/>
                    <a:pt x="100" y="72"/>
                    <a:pt x="107" y="60"/>
                  </a:cubicBezTo>
                  <a:lnTo>
                    <a:pt x="48" y="0"/>
                  </a:lnTo>
                  <a:cubicBezTo>
                    <a:pt x="30" y="30"/>
                    <a:pt x="15" y="65"/>
                    <a:pt x="8" y="102"/>
                  </a:cubicBezTo>
                  <a:cubicBezTo>
                    <a:pt x="0" y="139"/>
                    <a:pt x="0" y="173"/>
                    <a:pt x="6" y="203"/>
                  </a:cubicBezTo>
                  <a:lnTo>
                    <a:pt x="90" y="144"/>
                  </a:lnTo>
                  <a:cubicBezTo>
                    <a:pt x="88" y="131"/>
                    <a:pt x="88" y="117"/>
                    <a:pt x="91" y="102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82" name="Freeform 164">
              <a:extLst>
                <a:ext uri="{FF2B5EF4-FFF2-40B4-BE49-F238E27FC236}">
                  <a16:creationId xmlns:a16="http://schemas.microsoft.com/office/drawing/2014/main" id="{2DB9D924-33AB-4863-A92C-C2BEB998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5" y="2155825"/>
              <a:ext cx="58738" cy="112713"/>
            </a:xfrm>
            <a:custGeom>
              <a:avLst/>
              <a:gdLst>
                <a:gd name="T0" fmla="*/ 101 w 107"/>
                <a:gd name="T1" fmla="*/ 0 h 203"/>
                <a:gd name="T2" fmla="*/ 17 w 107"/>
                <a:gd name="T3" fmla="*/ 60 h 203"/>
                <a:gd name="T4" fmla="*/ 16 w 107"/>
                <a:gd name="T5" fmla="*/ 102 h 203"/>
                <a:gd name="T6" fmla="*/ 0 w 107"/>
                <a:gd name="T7" fmla="*/ 144 h 203"/>
                <a:gd name="T8" fmla="*/ 60 w 107"/>
                <a:gd name="T9" fmla="*/ 203 h 203"/>
                <a:gd name="T10" fmla="*/ 100 w 107"/>
                <a:gd name="T11" fmla="*/ 102 h 203"/>
                <a:gd name="T12" fmla="*/ 101 w 107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03">
                  <a:moveTo>
                    <a:pt x="101" y="0"/>
                  </a:moveTo>
                  <a:lnTo>
                    <a:pt x="17" y="60"/>
                  </a:lnTo>
                  <a:cubicBezTo>
                    <a:pt x="20" y="72"/>
                    <a:pt x="19" y="86"/>
                    <a:pt x="16" y="102"/>
                  </a:cubicBezTo>
                  <a:cubicBezTo>
                    <a:pt x="13" y="117"/>
                    <a:pt x="7" y="131"/>
                    <a:pt x="0" y="144"/>
                  </a:cubicBezTo>
                  <a:lnTo>
                    <a:pt x="60" y="203"/>
                  </a:lnTo>
                  <a:cubicBezTo>
                    <a:pt x="78" y="173"/>
                    <a:pt x="92" y="139"/>
                    <a:pt x="100" y="102"/>
                  </a:cubicBezTo>
                  <a:cubicBezTo>
                    <a:pt x="107" y="65"/>
                    <a:pt x="107" y="30"/>
                    <a:pt x="10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83" name="Freeform 165">
              <a:extLst>
                <a:ext uri="{FF2B5EF4-FFF2-40B4-BE49-F238E27FC236}">
                  <a16:creationId xmlns:a16="http://schemas.microsoft.com/office/drawing/2014/main" id="{0F37B1C4-2259-4F7A-A207-D3A8A9B34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2235200"/>
              <a:ext cx="69850" cy="88900"/>
            </a:xfrm>
            <a:custGeom>
              <a:avLst/>
              <a:gdLst>
                <a:gd name="T0" fmla="*/ 84 w 127"/>
                <a:gd name="T1" fmla="*/ 0 h 160"/>
                <a:gd name="T2" fmla="*/ 0 w 127"/>
                <a:gd name="T3" fmla="*/ 59 h 160"/>
                <a:gd name="T4" fmla="*/ 102 w 127"/>
                <a:gd name="T5" fmla="*/ 160 h 160"/>
                <a:gd name="T6" fmla="*/ 127 w 127"/>
                <a:gd name="T7" fmla="*/ 41 h 160"/>
                <a:gd name="T8" fmla="*/ 84 w 127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0">
                  <a:moveTo>
                    <a:pt x="84" y="0"/>
                  </a:moveTo>
                  <a:lnTo>
                    <a:pt x="0" y="59"/>
                  </a:lnTo>
                  <a:cubicBezTo>
                    <a:pt x="12" y="120"/>
                    <a:pt x="50" y="160"/>
                    <a:pt x="102" y="160"/>
                  </a:cubicBezTo>
                  <a:lnTo>
                    <a:pt x="127" y="41"/>
                  </a:lnTo>
                  <a:cubicBezTo>
                    <a:pt x="105" y="41"/>
                    <a:pt x="89" y="25"/>
                    <a:pt x="8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84" name="Freeform 166">
              <a:extLst>
                <a:ext uri="{FF2B5EF4-FFF2-40B4-BE49-F238E27FC236}">
                  <a16:creationId xmlns:a16="http://schemas.microsoft.com/office/drawing/2014/main" id="{C111DC24-783B-4C41-94EB-247E11F11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8025" y="2165350"/>
              <a:ext cx="68263" cy="92075"/>
            </a:xfrm>
            <a:custGeom>
              <a:avLst/>
              <a:gdLst>
                <a:gd name="T0" fmla="*/ 121 w 124"/>
                <a:gd name="T1" fmla="*/ 42 h 167"/>
                <a:gd name="T2" fmla="*/ 79 w 124"/>
                <a:gd name="T3" fmla="*/ 0 h 167"/>
                <a:gd name="T4" fmla="*/ 19 w 124"/>
                <a:gd name="T5" fmla="*/ 42 h 167"/>
                <a:gd name="T6" fmla="*/ 3 w 124"/>
                <a:gd name="T7" fmla="*/ 84 h 167"/>
                <a:gd name="T8" fmla="*/ 2 w 124"/>
                <a:gd name="T9" fmla="*/ 126 h 167"/>
                <a:gd name="T10" fmla="*/ 45 w 124"/>
                <a:gd name="T11" fmla="*/ 167 h 167"/>
                <a:gd name="T12" fmla="*/ 104 w 124"/>
                <a:gd name="T13" fmla="*/ 126 h 167"/>
                <a:gd name="T14" fmla="*/ 120 w 124"/>
                <a:gd name="T15" fmla="*/ 84 h 167"/>
                <a:gd name="T16" fmla="*/ 121 w 124"/>
                <a:gd name="T17" fmla="*/ 42 h 167"/>
                <a:gd name="T18" fmla="*/ 62 w 124"/>
                <a:gd name="T19" fmla="*/ 84 h 167"/>
                <a:gd name="T20" fmla="*/ 62 w 124"/>
                <a:gd name="T21" fmla="*/ 84 h 167"/>
                <a:gd name="T22" fmla="*/ 62 w 124"/>
                <a:gd name="T2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67">
                  <a:moveTo>
                    <a:pt x="121" y="42"/>
                  </a:moveTo>
                  <a:cubicBezTo>
                    <a:pt x="116" y="17"/>
                    <a:pt x="101" y="0"/>
                    <a:pt x="79" y="0"/>
                  </a:cubicBezTo>
                  <a:cubicBezTo>
                    <a:pt x="57" y="0"/>
                    <a:pt x="35" y="17"/>
                    <a:pt x="19" y="42"/>
                  </a:cubicBezTo>
                  <a:cubicBezTo>
                    <a:pt x="12" y="54"/>
                    <a:pt x="6" y="68"/>
                    <a:pt x="3" y="84"/>
                  </a:cubicBezTo>
                  <a:cubicBezTo>
                    <a:pt x="0" y="99"/>
                    <a:pt x="0" y="113"/>
                    <a:pt x="2" y="126"/>
                  </a:cubicBezTo>
                  <a:cubicBezTo>
                    <a:pt x="7" y="151"/>
                    <a:pt x="23" y="167"/>
                    <a:pt x="45" y="167"/>
                  </a:cubicBezTo>
                  <a:cubicBezTo>
                    <a:pt x="66" y="167"/>
                    <a:pt x="89" y="151"/>
                    <a:pt x="104" y="126"/>
                  </a:cubicBezTo>
                  <a:cubicBezTo>
                    <a:pt x="111" y="113"/>
                    <a:pt x="117" y="99"/>
                    <a:pt x="120" y="84"/>
                  </a:cubicBezTo>
                  <a:cubicBezTo>
                    <a:pt x="123" y="68"/>
                    <a:pt x="124" y="54"/>
                    <a:pt x="121" y="42"/>
                  </a:cubicBezTo>
                  <a:close/>
                  <a:moveTo>
                    <a:pt x="62" y="84"/>
                  </a:moveTo>
                  <a:lnTo>
                    <a:pt x="62" y="84"/>
                  </a:lnTo>
                  <a:lnTo>
                    <a:pt x="62" y="8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85" name="Freeform 167">
              <a:extLst>
                <a:ext uri="{FF2B5EF4-FFF2-40B4-BE49-F238E27FC236}">
                  <a16:creationId xmlns:a16="http://schemas.microsoft.com/office/drawing/2014/main" id="{93E09781-11BF-4677-A080-B5482B704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0" y="2181225"/>
              <a:ext cx="49213" cy="61913"/>
            </a:xfrm>
            <a:custGeom>
              <a:avLst/>
              <a:gdLst>
                <a:gd name="T0" fmla="*/ 83 w 90"/>
                <a:gd name="T1" fmla="*/ 56 h 111"/>
                <a:gd name="T2" fmla="*/ 33 w 90"/>
                <a:gd name="T3" fmla="*/ 111 h 111"/>
                <a:gd name="T4" fmla="*/ 6 w 90"/>
                <a:gd name="T5" fmla="*/ 56 h 111"/>
                <a:gd name="T6" fmla="*/ 56 w 90"/>
                <a:gd name="T7" fmla="*/ 0 h 111"/>
                <a:gd name="T8" fmla="*/ 83 w 90"/>
                <a:gd name="T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1">
                  <a:moveTo>
                    <a:pt x="83" y="56"/>
                  </a:moveTo>
                  <a:cubicBezTo>
                    <a:pt x="77" y="86"/>
                    <a:pt x="55" y="111"/>
                    <a:pt x="33" y="111"/>
                  </a:cubicBezTo>
                  <a:cubicBezTo>
                    <a:pt x="12" y="111"/>
                    <a:pt x="0" y="86"/>
                    <a:pt x="6" y="56"/>
                  </a:cubicBezTo>
                  <a:cubicBezTo>
                    <a:pt x="12" y="25"/>
                    <a:pt x="35" y="0"/>
                    <a:pt x="56" y="0"/>
                  </a:cubicBezTo>
                  <a:cubicBezTo>
                    <a:pt x="77" y="0"/>
                    <a:pt x="90" y="25"/>
                    <a:pt x="83" y="56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1039" name="Группа 1038">
            <a:extLst>
              <a:ext uri="{FF2B5EF4-FFF2-40B4-BE49-F238E27FC236}">
                <a16:creationId xmlns:a16="http://schemas.microsoft.com/office/drawing/2014/main" id="{C87B95E6-0818-4129-8A0A-6E73B373DB33}"/>
              </a:ext>
            </a:extLst>
          </p:cNvPr>
          <p:cNvGrpSpPr/>
          <p:nvPr/>
        </p:nvGrpSpPr>
        <p:grpSpPr>
          <a:xfrm>
            <a:off x="5569609" y="3615713"/>
            <a:ext cx="649111" cy="310490"/>
            <a:chOff x="4194519" y="4189057"/>
            <a:chExt cx="628582" cy="300671"/>
          </a:xfrm>
        </p:grpSpPr>
        <p:grpSp>
          <p:nvGrpSpPr>
            <p:cNvPr id="1038" name="Группа 1037">
              <a:extLst>
                <a:ext uri="{FF2B5EF4-FFF2-40B4-BE49-F238E27FC236}">
                  <a16:creationId xmlns:a16="http://schemas.microsoft.com/office/drawing/2014/main" id="{558D06A5-3BA6-4F9E-ABDB-16EC787D2C01}"/>
                </a:ext>
              </a:extLst>
            </p:cNvPr>
            <p:cNvGrpSpPr/>
            <p:nvPr/>
          </p:nvGrpSpPr>
          <p:grpSpPr>
            <a:xfrm>
              <a:off x="4637732" y="4192860"/>
              <a:ext cx="180205" cy="273442"/>
              <a:chOff x="4791428" y="3841880"/>
              <a:chExt cx="180205" cy="273442"/>
            </a:xfrm>
          </p:grpSpPr>
          <p:sp>
            <p:nvSpPr>
              <p:cNvPr id="486" name="Freeform 5">
                <a:extLst>
                  <a:ext uri="{FF2B5EF4-FFF2-40B4-BE49-F238E27FC236}">
                    <a16:creationId xmlns:a16="http://schemas.microsoft.com/office/drawing/2014/main" id="{B8FDF719-33B4-4522-8E8B-69D6F37BBE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6212" y="3953310"/>
                <a:ext cx="7592" cy="25481"/>
              </a:xfrm>
              <a:custGeom>
                <a:avLst/>
                <a:gdLst>
                  <a:gd name="T0" fmla="*/ 28 w 283"/>
                  <a:gd name="T1" fmla="*/ 960 h 961"/>
                  <a:gd name="T2" fmla="*/ 22 w 283"/>
                  <a:gd name="T3" fmla="*/ 961 h 961"/>
                  <a:gd name="T4" fmla="*/ 22 w 283"/>
                  <a:gd name="T5" fmla="*/ 961 h 961"/>
                  <a:gd name="T6" fmla="*/ 9 w 283"/>
                  <a:gd name="T7" fmla="*/ 956 h 961"/>
                  <a:gd name="T8" fmla="*/ 9 w 283"/>
                  <a:gd name="T9" fmla="*/ 956 h 961"/>
                  <a:gd name="T10" fmla="*/ 0 w 283"/>
                  <a:gd name="T11" fmla="*/ 933 h 961"/>
                  <a:gd name="T12" fmla="*/ 0 w 283"/>
                  <a:gd name="T13" fmla="*/ 135 h 961"/>
                  <a:gd name="T14" fmla="*/ 15 w 283"/>
                  <a:gd name="T15" fmla="*/ 107 h 961"/>
                  <a:gd name="T16" fmla="*/ 22 w 283"/>
                  <a:gd name="T17" fmla="*/ 135 h 961"/>
                  <a:gd name="T18" fmla="*/ 15 w 283"/>
                  <a:gd name="T19" fmla="*/ 107 h 961"/>
                  <a:gd name="T20" fmla="*/ 255 w 283"/>
                  <a:gd name="T21" fmla="*/ 3 h 961"/>
                  <a:gd name="T22" fmla="*/ 255 w 283"/>
                  <a:gd name="T23" fmla="*/ 3 h 961"/>
                  <a:gd name="T24" fmla="*/ 274 w 283"/>
                  <a:gd name="T25" fmla="*/ 7 h 961"/>
                  <a:gd name="T26" fmla="*/ 274 w 283"/>
                  <a:gd name="T27" fmla="*/ 7 h 961"/>
                  <a:gd name="T28" fmla="*/ 283 w 283"/>
                  <a:gd name="T29" fmla="*/ 31 h 961"/>
                  <a:gd name="T30" fmla="*/ 283 w 283"/>
                  <a:gd name="T31" fmla="*/ 838 h 961"/>
                  <a:gd name="T32" fmla="*/ 267 w 283"/>
                  <a:gd name="T33" fmla="*/ 865 h 961"/>
                  <a:gd name="T34" fmla="*/ 28 w 283"/>
                  <a:gd name="T35" fmla="*/ 960 h 961"/>
                  <a:gd name="T36" fmla="*/ 240 w 283"/>
                  <a:gd name="T37" fmla="*/ 816 h 961"/>
                  <a:gd name="T38" fmla="*/ 240 w 283"/>
                  <a:gd name="T39" fmla="*/ 70 h 961"/>
                  <a:gd name="T40" fmla="*/ 43 w 283"/>
                  <a:gd name="T41" fmla="*/ 156 h 961"/>
                  <a:gd name="T42" fmla="*/ 43 w 283"/>
                  <a:gd name="T43" fmla="*/ 894 h 961"/>
                  <a:gd name="T44" fmla="*/ 240 w 283"/>
                  <a:gd name="T45" fmla="*/ 816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" h="961">
                    <a:moveTo>
                      <a:pt x="28" y="960"/>
                    </a:moveTo>
                    <a:cubicBezTo>
                      <a:pt x="26" y="961"/>
                      <a:pt x="24" y="961"/>
                      <a:pt x="22" y="961"/>
                    </a:cubicBezTo>
                    <a:lnTo>
                      <a:pt x="22" y="961"/>
                    </a:lnTo>
                    <a:cubicBezTo>
                      <a:pt x="17" y="961"/>
                      <a:pt x="13" y="959"/>
                      <a:pt x="9" y="956"/>
                    </a:cubicBezTo>
                    <a:lnTo>
                      <a:pt x="9" y="956"/>
                    </a:lnTo>
                    <a:cubicBezTo>
                      <a:pt x="3" y="950"/>
                      <a:pt x="0" y="942"/>
                      <a:pt x="0" y="933"/>
                    </a:cubicBezTo>
                    <a:lnTo>
                      <a:pt x="0" y="135"/>
                    </a:lnTo>
                    <a:cubicBezTo>
                      <a:pt x="0" y="122"/>
                      <a:pt x="6" y="111"/>
                      <a:pt x="15" y="107"/>
                    </a:cubicBezTo>
                    <a:lnTo>
                      <a:pt x="22" y="135"/>
                    </a:lnTo>
                    <a:lnTo>
                      <a:pt x="15" y="107"/>
                    </a:lnTo>
                    <a:lnTo>
                      <a:pt x="255" y="3"/>
                    </a:lnTo>
                    <a:lnTo>
                      <a:pt x="255" y="3"/>
                    </a:lnTo>
                    <a:cubicBezTo>
                      <a:pt x="261" y="0"/>
                      <a:pt x="268" y="2"/>
                      <a:pt x="274" y="7"/>
                    </a:cubicBezTo>
                    <a:lnTo>
                      <a:pt x="274" y="7"/>
                    </a:lnTo>
                    <a:cubicBezTo>
                      <a:pt x="280" y="13"/>
                      <a:pt x="283" y="21"/>
                      <a:pt x="283" y="31"/>
                    </a:cubicBezTo>
                    <a:lnTo>
                      <a:pt x="283" y="838"/>
                    </a:lnTo>
                    <a:cubicBezTo>
                      <a:pt x="283" y="850"/>
                      <a:pt x="277" y="861"/>
                      <a:pt x="267" y="865"/>
                    </a:cubicBezTo>
                    <a:lnTo>
                      <a:pt x="28" y="960"/>
                    </a:lnTo>
                    <a:close/>
                    <a:moveTo>
                      <a:pt x="240" y="816"/>
                    </a:moveTo>
                    <a:lnTo>
                      <a:pt x="240" y="70"/>
                    </a:lnTo>
                    <a:lnTo>
                      <a:pt x="43" y="156"/>
                    </a:lnTo>
                    <a:lnTo>
                      <a:pt x="43" y="894"/>
                    </a:lnTo>
                    <a:lnTo>
                      <a:pt x="240" y="816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87" name="Freeform 6">
                <a:extLst>
                  <a:ext uri="{FF2B5EF4-FFF2-40B4-BE49-F238E27FC236}">
                    <a16:creationId xmlns:a16="http://schemas.microsoft.com/office/drawing/2014/main" id="{3C559AD7-254C-4FA8-A844-6B69461532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6212" y="3932013"/>
                <a:ext cx="7592" cy="25861"/>
              </a:xfrm>
              <a:custGeom>
                <a:avLst/>
                <a:gdLst>
                  <a:gd name="T0" fmla="*/ 28 w 283"/>
                  <a:gd name="T1" fmla="*/ 968 h 970"/>
                  <a:gd name="T2" fmla="*/ 22 w 283"/>
                  <a:gd name="T3" fmla="*/ 970 h 970"/>
                  <a:gd name="T4" fmla="*/ 22 w 283"/>
                  <a:gd name="T5" fmla="*/ 970 h 970"/>
                  <a:gd name="T6" fmla="*/ 9 w 283"/>
                  <a:gd name="T7" fmla="*/ 964 h 970"/>
                  <a:gd name="T8" fmla="*/ 9 w 283"/>
                  <a:gd name="T9" fmla="*/ 964 h 970"/>
                  <a:gd name="T10" fmla="*/ 0 w 283"/>
                  <a:gd name="T11" fmla="*/ 941 h 970"/>
                  <a:gd name="T12" fmla="*/ 0 w 283"/>
                  <a:gd name="T13" fmla="*/ 153 h 970"/>
                  <a:gd name="T14" fmla="*/ 14 w 283"/>
                  <a:gd name="T15" fmla="*/ 126 h 970"/>
                  <a:gd name="T16" fmla="*/ 22 w 283"/>
                  <a:gd name="T17" fmla="*/ 153 h 970"/>
                  <a:gd name="T18" fmla="*/ 14 w 283"/>
                  <a:gd name="T19" fmla="*/ 126 h 970"/>
                  <a:gd name="T20" fmla="*/ 253 w 283"/>
                  <a:gd name="T21" fmla="*/ 3 h 970"/>
                  <a:gd name="T22" fmla="*/ 253 w 283"/>
                  <a:gd name="T23" fmla="*/ 3 h 970"/>
                  <a:gd name="T24" fmla="*/ 273 w 283"/>
                  <a:gd name="T25" fmla="*/ 6 h 970"/>
                  <a:gd name="T26" fmla="*/ 273 w 283"/>
                  <a:gd name="T27" fmla="*/ 6 h 970"/>
                  <a:gd name="T28" fmla="*/ 283 w 283"/>
                  <a:gd name="T29" fmla="*/ 30 h 970"/>
                  <a:gd name="T30" fmla="*/ 283 w 283"/>
                  <a:gd name="T31" fmla="*/ 837 h 970"/>
                  <a:gd name="T32" fmla="*/ 268 w 283"/>
                  <a:gd name="T33" fmla="*/ 864 h 970"/>
                  <a:gd name="T34" fmla="*/ 28 w 283"/>
                  <a:gd name="T35" fmla="*/ 968 h 970"/>
                  <a:gd name="T36" fmla="*/ 240 w 283"/>
                  <a:gd name="T37" fmla="*/ 816 h 970"/>
                  <a:gd name="T38" fmla="*/ 240 w 283"/>
                  <a:gd name="T39" fmla="*/ 72 h 970"/>
                  <a:gd name="T40" fmla="*/ 43 w 283"/>
                  <a:gd name="T41" fmla="*/ 173 h 970"/>
                  <a:gd name="T42" fmla="*/ 43 w 283"/>
                  <a:gd name="T43" fmla="*/ 901 h 970"/>
                  <a:gd name="T44" fmla="*/ 240 w 283"/>
                  <a:gd name="T45" fmla="*/ 816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" h="970">
                    <a:moveTo>
                      <a:pt x="28" y="968"/>
                    </a:moveTo>
                    <a:cubicBezTo>
                      <a:pt x="26" y="969"/>
                      <a:pt x="24" y="970"/>
                      <a:pt x="22" y="970"/>
                    </a:cubicBezTo>
                    <a:lnTo>
                      <a:pt x="22" y="970"/>
                    </a:lnTo>
                    <a:cubicBezTo>
                      <a:pt x="17" y="970"/>
                      <a:pt x="13" y="968"/>
                      <a:pt x="9" y="964"/>
                    </a:cubicBezTo>
                    <a:lnTo>
                      <a:pt x="9" y="964"/>
                    </a:lnTo>
                    <a:cubicBezTo>
                      <a:pt x="3" y="959"/>
                      <a:pt x="0" y="950"/>
                      <a:pt x="0" y="941"/>
                    </a:cubicBezTo>
                    <a:lnTo>
                      <a:pt x="0" y="153"/>
                    </a:lnTo>
                    <a:cubicBezTo>
                      <a:pt x="0" y="141"/>
                      <a:pt x="6" y="130"/>
                      <a:pt x="14" y="126"/>
                    </a:cubicBezTo>
                    <a:lnTo>
                      <a:pt x="22" y="153"/>
                    </a:lnTo>
                    <a:lnTo>
                      <a:pt x="14" y="126"/>
                    </a:lnTo>
                    <a:lnTo>
                      <a:pt x="253" y="3"/>
                    </a:lnTo>
                    <a:lnTo>
                      <a:pt x="253" y="3"/>
                    </a:lnTo>
                    <a:cubicBezTo>
                      <a:pt x="260" y="0"/>
                      <a:pt x="268" y="1"/>
                      <a:pt x="273" y="6"/>
                    </a:cubicBezTo>
                    <a:lnTo>
                      <a:pt x="273" y="6"/>
                    </a:lnTo>
                    <a:cubicBezTo>
                      <a:pt x="279" y="12"/>
                      <a:pt x="283" y="21"/>
                      <a:pt x="283" y="30"/>
                    </a:cubicBezTo>
                    <a:lnTo>
                      <a:pt x="283" y="837"/>
                    </a:lnTo>
                    <a:cubicBezTo>
                      <a:pt x="283" y="849"/>
                      <a:pt x="277" y="860"/>
                      <a:pt x="268" y="864"/>
                    </a:cubicBezTo>
                    <a:lnTo>
                      <a:pt x="28" y="968"/>
                    </a:lnTo>
                    <a:close/>
                    <a:moveTo>
                      <a:pt x="240" y="816"/>
                    </a:moveTo>
                    <a:lnTo>
                      <a:pt x="240" y="72"/>
                    </a:lnTo>
                    <a:lnTo>
                      <a:pt x="43" y="173"/>
                    </a:lnTo>
                    <a:lnTo>
                      <a:pt x="43" y="901"/>
                    </a:lnTo>
                    <a:lnTo>
                      <a:pt x="240" y="816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88" name="Freeform 7">
                <a:extLst>
                  <a:ext uri="{FF2B5EF4-FFF2-40B4-BE49-F238E27FC236}">
                    <a16:creationId xmlns:a16="http://schemas.microsoft.com/office/drawing/2014/main" id="{78C6C298-3C58-4554-9F72-D869EDA7B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6212" y="3910335"/>
                <a:ext cx="7592" cy="26622"/>
              </a:xfrm>
              <a:custGeom>
                <a:avLst/>
                <a:gdLst>
                  <a:gd name="T0" fmla="*/ 29 w 283"/>
                  <a:gd name="T1" fmla="*/ 997 h 999"/>
                  <a:gd name="T2" fmla="*/ 22 w 283"/>
                  <a:gd name="T3" fmla="*/ 999 h 999"/>
                  <a:gd name="T4" fmla="*/ 22 w 283"/>
                  <a:gd name="T5" fmla="*/ 999 h 999"/>
                  <a:gd name="T6" fmla="*/ 9 w 283"/>
                  <a:gd name="T7" fmla="*/ 994 h 999"/>
                  <a:gd name="T8" fmla="*/ 9 w 283"/>
                  <a:gd name="T9" fmla="*/ 994 h 999"/>
                  <a:gd name="T10" fmla="*/ 0 w 283"/>
                  <a:gd name="T11" fmla="*/ 970 h 999"/>
                  <a:gd name="T12" fmla="*/ 0 w 283"/>
                  <a:gd name="T13" fmla="*/ 154 h 999"/>
                  <a:gd name="T14" fmla="*/ 14 w 283"/>
                  <a:gd name="T15" fmla="*/ 127 h 999"/>
                  <a:gd name="T16" fmla="*/ 22 w 283"/>
                  <a:gd name="T17" fmla="*/ 154 h 999"/>
                  <a:gd name="T18" fmla="*/ 14 w 283"/>
                  <a:gd name="T19" fmla="*/ 127 h 999"/>
                  <a:gd name="T20" fmla="*/ 253 w 283"/>
                  <a:gd name="T21" fmla="*/ 3 h 999"/>
                  <a:gd name="T22" fmla="*/ 253 w 283"/>
                  <a:gd name="T23" fmla="*/ 3 h 999"/>
                  <a:gd name="T24" fmla="*/ 273 w 283"/>
                  <a:gd name="T25" fmla="*/ 6 h 999"/>
                  <a:gd name="T26" fmla="*/ 273 w 283"/>
                  <a:gd name="T27" fmla="*/ 6 h 999"/>
                  <a:gd name="T28" fmla="*/ 283 w 283"/>
                  <a:gd name="T29" fmla="*/ 30 h 999"/>
                  <a:gd name="T30" fmla="*/ 283 w 283"/>
                  <a:gd name="T31" fmla="*/ 847 h 999"/>
                  <a:gd name="T32" fmla="*/ 269 w 283"/>
                  <a:gd name="T33" fmla="*/ 874 h 999"/>
                  <a:gd name="T34" fmla="*/ 29 w 283"/>
                  <a:gd name="T35" fmla="*/ 997 h 999"/>
                  <a:gd name="T36" fmla="*/ 240 w 283"/>
                  <a:gd name="T37" fmla="*/ 827 h 999"/>
                  <a:gd name="T38" fmla="*/ 240 w 283"/>
                  <a:gd name="T39" fmla="*/ 72 h 999"/>
                  <a:gd name="T40" fmla="*/ 43 w 283"/>
                  <a:gd name="T41" fmla="*/ 174 h 999"/>
                  <a:gd name="T42" fmla="*/ 43 w 283"/>
                  <a:gd name="T43" fmla="*/ 928 h 999"/>
                  <a:gd name="T44" fmla="*/ 240 w 283"/>
                  <a:gd name="T45" fmla="*/ 827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" h="999">
                    <a:moveTo>
                      <a:pt x="29" y="997"/>
                    </a:moveTo>
                    <a:cubicBezTo>
                      <a:pt x="27" y="998"/>
                      <a:pt x="24" y="999"/>
                      <a:pt x="22" y="999"/>
                    </a:cubicBezTo>
                    <a:lnTo>
                      <a:pt x="22" y="999"/>
                    </a:lnTo>
                    <a:cubicBezTo>
                      <a:pt x="17" y="999"/>
                      <a:pt x="13" y="997"/>
                      <a:pt x="9" y="994"/>
                    </a:cubicBezTo>
                    <a:lnTo>
                      <a:pt x="9" y="994"/>
                    </a:lnTo>
                    <a:cubicBezTo>
                      <a:pt x="4" y="988"/>
                      <a:pt x="0" y="979"/>
                      <a:pt x="0" y="970"/>
                    </a:cubicBezTo>
                    <a:lnTo>
                      <a:pt x="0" y="154"/>
                    </a:lnTo>
                    <a:cubicBezTo>
                      <a:pt x="0" y="142"/>
                      <a:pt x="5" y="131"/>
                      <a:pt x="14" y="127"/>
                    </a:cubicBezTo>
                    <a:lnTo>
                      <a:pt x="22" y="154"/>
                    </a:lnTo>
                    <a:lnTo>
                      <a:pt x="14" y="127"/>
                    </a:lnTo>
                    <a:lnTo>
                      <a:pt x="253" y="3"/>
                    </a:lnTo>
                    <a:lnTo>
                      <a:pt x="253" y="3"/>
                    </a:lnTo>
                    <a:cubicBezTo>
                      <a:pt x="260" y="0"/>
                      <a:pt x="268" y="1"/>
                      <a:pt x="273" y="6"/>
                    </a:cubicBezTo>
                    <a:lnTo>
                      <a:pt x="273" y="6"/>
                    </a:lnTo>
                    <a:cubicBezTo>
                      <a:pt x="279" y="12"/>
                      <a:pt x="283" y="21"/>
                      <a:pt x="283" y="30"/>
                    </a:cubicBezTo>
                    <a:lnTo>
                      <a:pt x="283" y="847"/>
                    </a:lnTo>
                    <a:cubicBezTo>
                      <a:pt x="283" y="859"/>
                      <a:pt x="277" y="870"/>
                      <a:pt x="269" y="874"/>
                    </a:cubicBezTo>
                    <a:lnTo>
                      <a:pt x="29" y="997"/>
                    </a:lnTo>
                    <a:close/>
                    <a:moveTo>
                      <a:pt x="240" y="827"/>
                    </a:moveTo>
                    <a:lnTo>
                      <a:pt x="240" y="72"/>
                    </a:lnTo>
                    <a:lnTo>
                      <a:pt x="43" y="174"/>
                    </a:lnTo>
                    <a:lnTo>
                      <a:pt x="43" y="928"/>
                    </a:lnTo>
                    <a:lnTo>
                      <a:pt x="240" y="827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89" name="Freeform 8">
                <a:extLst>
                  <a:ext uri="{FF2B5EF4-FFF2-40B4-BE49-F238E27FC236}">
                    <a16:creationId xmlns:a16="http://schemas.microsoft.com/office/drawing/2014/main" id="{8F4E9CB3-DED8-4F60-A1F2-AA3DD7386F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6212" y="3974607"/>
                <a:ext cx="7592" cy="25861"/>
              </a:xfrm>
              <a:custGeom>
                <a:avLst/>
                <a:gdLst>
                  <a:gd name="T0" fmla="*/ 26 w 283"/>
                  <a:gd name="T1" fmla="*/ 962 h 963"/>
                  <a:gd name="T2" fmla="*/ 22 w 283"/>
                  <a:gd name="T3" fmla="*/ 963 h 963"/>
                  <a:gd name="T4" fmla="*/ 22 w 283"/>
                  <a:gd name="T5" fmla="*/ 963 h 963"/>
                  <a:gd name="T6" fmla="*/ 8 w 283"/>
                  <a:gd name="T7" fmla="*/ 956 h 963"/>
                  <a:gd name="T8" fmla="*/ 8 w 283"/>
                  <a:gd name="T9" fmla="*/ 956 h 963"/>
                  <a:gd name="T10" fmla="*/ 0 w 283"/>
                  <a:gd name="T11" fmla="*/ 934 h 963"/>
                  <a:gd name="T12" fmla="*/ 0 w 283"/>
                  <a:gd name="T13" fmla="*/ 126 h 963"/>
                  <a:gd name="T14" fmla="*/ 16 w 283"/>
                  <a:gd name="T15" fmla="*/ 98 h 963"/>
                  <a:gd name="T16" fmla="*/ 22 w 283"/>
                  <a:gd name="T17" fmla="*/ 126 h 963"/>
                  <a:gd name="T18" fmla="*/ 16 w 283"/>
                  <a:gd name="T19" fmla="*/ 98 h 963"/>
                  <a:gd name="T20" fmla="*/ 255 w 283"/>
                  <a:gd name="T21" fmla="*/ 3 h 963"/>
                  <a:gd name="T22" fmla="*/ 255 w 283"/>
                  <a:gd name="T23" fmla="*/ 3 h 963"/>
                  <a:gd name="T24" fmla="*/ 274 w 283"/>
                  <a:gd name="T25" fmla="*/ 7 h 963"/>
                  <a:gd name="T26" fmla="*/ 274 w 283"/>
                  <a:gd name="T27" fmla="*/ 7 h 963"/>
                  <a:gd name="T28" fmla="*/ 283 w 283"/>
                  <a:gd name="T29" fmla="*/ 31 h 963"/>
                  <a:gd name="T30" fmla="*/ 283 w 283"/>
                  <a:gd name="T31" fmla="*/ 871 h 963"/>
                  <a:gd name="T32" fmla="*/ 265 w 283"/>
                  <a:gd name="T33" fmla="*/ 899 h 963"/>
                  <a:gd name="T34" fmla="*/ 26 w 283"/>
                  <a:gd name="T35" fmla="*/ 962 h 963"/>
                  <a:gd name="T36" fmla="*/ 240 w 283"/>
                  <a:gd name="T37" fmla="*/ 847 h 963"/>
                  <a:gd name="T38" fmla="*/ 240 w 283"/>
                  <a:gd name="T39" fmla="*/ 69 h 963"/>
                  <a:gd name="T40" fmla="*/ 43 w 283"/>
                  <a:gd name="T41" fmla="*/ 147 h 963"/>
                  <a:gd name="T42" fmla="*/ 43 w 283"/>
                  <a:gd name="T43" fmla="*/ 899 h 963"/>
                  <a:gd name="T44" fmla="*/ 240 w 283"/>
                  <a:gd name="T45" fmla="*/ 847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" h="963">
                    <a:moveTo>
                      <a:pt x="26" y="962"/>
                    </a:moveTo>
                    <a:cubicBezTo>
                      <a:pt x="24" y="963"/>
                      <a:pt x="23" y="963"/>
                      <a:pt x="22" y="963"/>
                    </a:cubicBezTo>
                    <a:lnTo>
                      <a:pt x="22" y="963"/>
                    </a:lnTo>
                    <a:cubicBezTo>
                      <a:pt x="17" y="963"/>
                      <a:pt x="12" y="961"/>
                      <a:pt x="8" y="956"/>
                    </a:cubicBezTo>
                    <a:lnTo>
                      <a:pt x="8" y="956"/>
                    </a:lnTo>
                    <a:cubicBezTo>
                      <a:pt x="3" y="951"/>
                      <a:pt x="0" y="943"/>
                      <a:pt x="0" y="934"/>
                    </a:cubicBezTo>
                    <a:lnTo>
                      <a:pt x="0" y="126"/>
                    </a:lnTo>
                    <a:cubicBezTo>
                      <a:pt x="0" y="113"/>
                      <a:pt x="6" y="101"/>
                      <a:pt x="16" y="98"/>
                    </a:cubicBezTo>
                    <a:lnTo>
                      <a:pt x="22" y="126"/>
                    </a:lnTo>
                    <a:lnTo>
                      <a:pt x="16" y="98"/>
                    </a:lnTo>
                    <a:lnTo>
                      <a:pt x="255" y="3"/>
                    </a:lnTo>
                    <a:lnTo>
                      <a:pt x="255" y="3"/>
                    </a:lnTo>
                    <a:cubicBezTo>
                      <a:pt x="262" y="0"/>
                      <a:pt x="269" y="2"/>
                      <a:pt x="274" y="7"/>
                    </a:cubicBezTo>
                    <a:lnTo>
                      <a:pt x="274" y="7"/>
                    </a:lnTo>
                    <a:cubicBezTo>
                      <a:pt x="280" y="13"/>
                      <a:pt x="283" y="21"/>
                      <a:pt x="283" y="31"/>
                    </a:cubicBezTo>
                    <a:lnTo>
                      <a:pt x="283" y="871"/>
                    </a:lnTo>
                    <a:cubicBezTo>
                      <a:pt x="283" y="884"/>
                      <a:pt x="276" y="896"/>
                      <a:pt x="265" y="899"/>
                    </a:cubicBezTo>
                    <a:lnTo>
                      <a:pt x="26" y="962"/>
                    </a:lnTo>
                    <a:close/>
                    <a:moveTo>
                      <a:pt x="240" y="847"/>
                    </a:moveTo>
                    <a:lnTo>
                      <a:pt x="240" y="69"/>
                    </a:lnTo>
                    <a:lnTo>
                      <a:pt x="43" y="147"/>
                    </a:lnTo>
                    <a:lnTo>
                      <a:pt x="43" y="899"/>
                    </a:lnTo>
                    <a:lnTo>
                      <a:pt x="240" y="847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90" name="Freeform 9">
                <a:extLst>
                  <a:ext uri="{FF2B5EF4-FFF2-40B4-BE49-F238E27FC236}">
                    <a16:creationId xmlns:a16="http://schemas.microsoft.com/office/drawing/2014/main" id="{29D9F925-606F-4541-B9B8-300EBEC3E5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6212" y="4018343"/>
                <a:ext cx="7592" cy="25861"/>
              </a:xfrm>
              <a:custGeom>
                <a:avLst/>
                <a:gdLst>
                  <a:gd name="T0" fmla="*/ 24 w 283"/>
                  <a:gd name="T1" fmla="*/ 971 h 971"/>
                  <a:gd name="T2" fmla="*/ 22 w 283"/>
                  <a:gd name="T3" fmla="*/ 971 h 971"/>
                  <a:gd name="T4" fmla="*/ 22 w 283"/>
                  <a:gd name="T5" fmla="*/ 971 h 971"/>
                  <a:gd name="T6" fmla="*/ 7 w 283"/>
                  <a:gd name="T7" fmla="*/ 964 h 971"/>
                  <a:gd name="T8" fmla="*/ 7 w 283"/>
                  <a:gd name="T9" fmla="*/ 964 h 971"/>
                  <a:gd name="T10" fmla="*/ 0 w 283"/>
                  <a:gd name="T11" fmla="*/ 942 h 971"/>
                  <a:gd name="T12" fmla="*/ 0 w 283"/>
                  <a:gd name="T13" fmla="*/ 63 h 971"/>
                  <a:gd name="T14" fmla="*/ 19 w 283"/>
                  <a:gd name="T15" fmla="*/ 34 h 971"/>
                  <a:gd name="T16" fmla="*/ 22 w 283"/>
                  <a:gd name="T17" fmla="*/ 63 h 971"/>
                  <a:gd name="T18" fmla="*/ 19 w 283"/>
                  <a:gd name="T19" fmla="*/ 34 h 971"/>
                  <a:gd name="T20" fmla="*/ 259 w 283"/>
                  <a:gd name="T21" fmla="*/ 0 h 971"/>
                  <a:gd name="T22" fmla="*/ 259 w 283"/>
                  <a:gd name="T23" fmla="*/ 0 h 971"/>
                  <a:gd name="T24" fmla="*/ 276 w 283"/>
                  <a:gd name="T25" fmla="*/ 8 h 971"/>
                  <a:gd name="T26" fmla="*/ 276 w 283"/>
                  <a:gd name="T27" fmla="*/ 8 h 971"/>
                  <a:gd name="T28" fmla="*/ 283 w 283"/>
                  <a:gd name="T29" fmla="*/ 29 h 971"/>
                  <a:gd name="T30" fmla="*/ 283 w 283"/>
                  <a:gd name="T31" fmla="*/ 903 h 971"/>
                  <a:gd name="T32" fmla="*/ 264 w 283"/>
                  <a:gd name="T33" fmla="*/ 932 h 971"/>
                  <a:gd name="T34" fmla="*/ 24 w 283"/>
                  <a:gd name="T35" fmla="*/ 971 h 971"/>
                  <a:gd name="T36" fmla="*/ 240 w 283"/>
                  <a:gd name="T37" fmla="*/ 878 h 971"/>
                  <a:gd name="T38" fmla="*/ 240 w 283"/>
                  <a:gd name="T39" fmla="*/ 61 h 971"/>
                  <a:gd name="T40" fmla="*/ 43 w 283"/>
                  <a:gd name="T41" fmla="*/ 89 h 971"/>
                  <a:gd name="T42" fmla="*/ 43 w 283"/>
                  <a:gd name="T43" fmla="*/ 910 h 971"/>
                  <a:gd name="T44" fmla="*/ 240 w 283"/>
                  <a:gd name="T45" fmla="*/ 878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" h="971">
                    <a:moveTo>
                      <a:pt x="24" y="971"/>
                    </a:moveTo>
                    <a:cubicBezTo>
                      <a:pt x="23" y="971"/>
                      <a:pt x="23" y="971"/>
                      <a:pt x="22" y="971"/>
                    </a:cubicBezTo>
                    <a:lnTo>
                      <a:pt x="22" y="971"/>
                    </a:lnTo>
                    <a:cubicBezTo>
                      <a:pt x="17" y="971"/>
                      <a:pt x="11" y="969"/>
                      <a:pt x="7" y="964"/>
                    </a:cubicBezTo>
                    <a:lnTo>
                      <a:pt x="7" y="964"/>
                    </a:lnTo>
                    <a:cubicBezTo>
                      <a:pt x="3" y="958"/>
                      <a:pt x="0" y="950"/>
                      <a:pt x="0" y="942"/>
                    </a:cubicBezTo>
                    <a:lnTo>
                      <a:pt x="0" y="63"/>
                    </a:lnTo>
                    <a:cubicBezTo>
                      <a:pt x="0" y="48"/>
                      <a:pt x="8" y="35"/>
                      <a:pt x="19" y="34"/>
                    </a:cubicBezTo>
                    <a:lnTo>
                      <a:pt x="22" y="63"/>
                    </a:lnTo>
                    <a:lnTo>
                      <a:pt x="19" y="34"/>
                    </a:lnTo>
                    <a:lnTo>
                      <a:pt x="259" y="0"/>
                    </a:lnTo>
                    <a:lnTo>
                      <a:pt x="259" y="0"/>
                    </a:lnTo>
                    <a:cubicBezTo>
                      <a:pt x="265" y="0"/>
                      <a:pt x="271" y="2"/>
                      <a:pt x="276" y="8"/>
                    </a:cubicBezTo>
                    <a:lnTo>
                      <a:pt x="276" y="8"/>
                    </a:lnTo>
                    <a:cubicBezTo>
                      <a:pt x="280" y="13"/>
                      <a:pt x="283" y="21"/>
                      <a:pt x="283" y="29"/>
                    </a:cubicBezTo>
                    <a:lnTo>
                      <a:pt x="283" y="903"/>
                    </a:lnTo>
                    <a:cubicBezTo>
                      <a:pt x="283" y="918"/>
                      <a:pt x="275" y="930"/>
                      <a:pt x="264" y="932"/>
                    </a:cubicBezTo>
                    <a:lnTo>
                      <a:pt x="24" y="971"/>
                    </a:lnTo>
                    <a:close/>
                    <a:moveTo>
                      <a:pt x="240" y="878"/>
                    </a:moveTo>
                    <a:lnTo>
                      <a:pt x="240" y="61"/>
                    </a:lnTo>
                    <a:lnTo>
                      <a:pt x="43" y="89"/>
                    </a:lnTo>
                    <a:lnTo>
                      <a:pt x="43" y="910"/>
                    </a:lnTo>
                    <a:lnTo>
                      <a:pt x="240" y="878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91" name="Freeform 10">
                <a:extLst>
                  <a:ext uri="{FF2B5EF4-FFF2-40B4-BE49-F238E27FC236}">
                    <a16:creationId xmlns:a16="http://schemas.microsoft.com/office/drawing/2014/main" id="{4813875A-B56D-4607-A1F1-4B1F4464B1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6212" y="4065121"/>
                <a:ext cx="7592" cy="25861"/>
              </a:xfrm>
              <a:custGeom>
                <a:avLst/>
                <a:gdLst>
                  <a:gd name="T0" fmla="*/ 23 w 283"/>
                  <a:gd name="T1" fmla="*/ 969 h 969"/>
                  <a:gd name="T2" fmla="*/ 22 w 283"/>
                  <a:gd name="T3" fmla="*/ 969 h 969"/>
                  <a:gd name="T4" fmla="*/ 22 w 283"/>
                  <a:gd name="T5" fmla="*/ 969 h 969"/>
                  <a:gd name="T6" fmla="*/ 7 w 283"/>
                  <a:gd name="T7" fmla="*/ 961 h 969"/>
                  <a:gd name="T8" fmla="*/ 7 w 283"/>
                  <a:gd name="T9" fmla="*/ 961 h 969"/>
                  <a:gd name="T10" fmla="*/ 0 w 283"/>
                  <a:gd name="T11" fmla="*/ 940 h 969"/>
                  <a:gd name="T12" fmla="*/ 0 w 283"/>
                  <a:gd name="T13" fmla="*/ 41 h 969"/>
                  <a:gd name="T14" fmla="*/ 21 w 283"/>
                  <a:gd name="T15" fmla="*/ 12 h 969"/>
                  <a:gd name="T16" fmla="*/ 22 w 283"/>
                  <a:gd name="T17" fmla="*/ 41 h 969"/>
                  <a:gd name="T18" fmla="*/ 21 w 283"/>
                  <a:gd name="T19" fmla="*/ 12 h 969"/>
                  <a:gd name="T20" fmla="*/ 260 w 283"/>
                  <a:gd name="T21" fmla="*/ 1 h 969"/>
                  <a:gd name="T22" fmla="*/ 260 w 283"/>
                  <a:gd name="T23" fmla="*/ 1 h 969"/>
                  <a:gd name="T24" fmla="*/ 276 w 283"/>
                  <a:gd name="T25" fmla="*/ 9 h 969"/>
                  <a:gd name="T26" fmla="*/ 276 w 283"/>
                  <a:gd name="T27" fmla="*/ 9 h 969"/>
                  <a:gd name="T28" fmla="*/ 283 w 283"/>
                  <a:gd name="T29" fmla="*/ 30 h 969"/>
                  <a:gd name="T30" fmla="*/ 283 w 283"/>
                  <a:gd name="T31" fmla="*/ 921 h 969"/>
                  <a:gd name="T32" fmla="*/ 262 w 283"/>
                  <a:gd name="T33" fmla="*/ 950 h 969"/>
                  <a:gd name="T34" fmla="*/ 23 w 283"/>
                  <a:gd name="T35" fmla="*/ 969 h 969"/>
                  <a:gd name="T36" fmla="*/ 240 w 283"/>
                  <a:gd name="T37" fmla="*/ 894 h 969"/>
                  <a:gd name="T38" fmla="*/ 240 w 283"/>
                  <a:gd name="T39" fmla="*/ 60 h 969"/>
                  <a:gd name="T40" fmla="*/ 43 w 283"/>
                  <a:gd name="T41" fmla="*/ 69 h 969"/>
                  <a:gd name="T42" fmla="*/ 43 w 283"/>
                  <a:gd name="T43" fmla="*/ 909 h 969"/>
                  <a:gd name="T44" fmla="*/ 240 w 283"/>
                  <a:gd name="T45" fmla="*/ 894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" h="969">
                    <a:moveTo>
                      <a:pt x="23" y="969"/>
                    </a:moveTo>
                    <a:cubicBezTo>
                      <a:pt x="22" y="969"/>
                      <a:pt x="22" y="969"/>
                      <a:pt x="22" y="969"/>
                    </a:cubicBezTo>
                    <a:lnTo>
                      <a:pt x="22" y="969"/>
                    </a:lnTo>
                    <a:cubicBezTo>
                      <a:pt x="16" y="969"/>
                      <a:pt x="11" y="966"/>
                      <a:pt x="7" y="961"/>
                    </a:cubicBezTo>
                    <a:lnTo>
                      <a:pt x="7" y="961"/>
                    </a:lnTo>
                    <a:cubicBezTo>
                      <a:pt x="2" y="955"/>
                      <a:pt x="0" y="948"/>
                      <a:pt x="0" y="940"/>
                    </a:cubicBezTo>
                    <a:lnTo>
                      <a:pt x="0" y="41"/>
                    </a:lnTo>
                    <a:cubicBezTo>
                      <a:pt x="0" y="25"/>
                      <a:pt x="9" y="12"/>
                      <a:pt x="21" y="12"/>
                    </a:cubicBezTo>
                    <a:lnTo>
                      <a:pt x="22" y="41"/>
                    </a:lnTo>
                    <a:lnTo>
                      <a:pt x="21" y="12"/>
                    </a:lnTo>
                    <a:lnTo>
                      <a:pt x="260" y="1"/>
                    </a:lnTo>
                    <a:lnTo>
                      <a:pt x="260" y="1"/>
                    </a:lnTo>
                    <a:cubicBezTo>
                      <a:pt x="266" y="0"/>
                      <a:pt x="272" y="3"/>
                      <a:pt x="276" y="9"/>
                    </a:cubicBezTo>
                    <a:lnTo>
                      <a:pt x="276" y="9"/>
                    </a:lnTo>
                    <a:cubicBezTo>
                      <a:pt x="280" y="14"/>
                      <a:pt x="283" y="22"/>
                      <a:pt x="283" y="30"/>
                    </a:cubicBezTo>
                    <a:lnTo>
                      <a:pt x="283" y="921"/>
                    </a:lnTo>
                    <a:cubicBezTo>
                      <a:pt x="283" y="937"/>
                      <a:pt x="274" y="949"/>
                      <a:pt x="262" y="950"/>
                    </a:cubicBezTo>
                    <a:lnTo>
                      <a:pt x="23" y="969"/>
                    </a:lnTo>
                    <a:close/>
                    <a:moveTo>
                      <a:pt x="240" y="894"/>
                    </a:moveTo>
                    <a:lnTo>
                      <a:pt x="240" y="60"/>
                    </a:lnTo>
                    <a:lnTo>
                      <a:pt x="43" y="69"/>
                    </a:lnTo>
                    <a:lnTo>
                      <a:pt x="43" y="909"/>
                    </a:lnTo>
                    <a:lnTo>
                      <a:pt x="240" y="89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92" name="Freeform 11">
                <a:extLst>
                  <a:ext uri="{FF2B5EF4-FFF2-40B4-BE49-F238E27FC236}">
                    <a16:creationId xmlns:a16="http://schemas.microsoft.com/office/drawing/2014/main" id="{D7DC212A-8436-4998-8115-AEDDEA9A62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6212" y="4088700"/>
                <a:ext cx="7592" cy="25481"/>
              </a:xfrm>
              <a:custGeom>
                <a:avLst/>
                <a:gdLst>
                  <a:gd name="T0" fmla="*/ 261 w 283"/>
                  <a:gd name="T1" fmla="*/ 956 h 956"/>
                  <a:gd name="T2" fmla="*/ 22 w 283"/>
                  <a:gd name="T3" fmla="*/ 956 h 956"/>
                  <a:gd name="T4" fmla="*/ 22 w 283"/>
                  <a:gd name="T5" fmla="*/ 956 h 956"/>
                  <a:gd name="T6" fmla="*/ 6 w 283"/>
                  <a:gd name="T7" fmla="*/ 947 h 956"/>
                  <a:gd name="T8" fmla="*/ 6 w 283"/>
                  <a:gd name="T9" fmla="*/ 947 h 956"/>
                  <a:gd name="T10" fmla="*/ 0 w 283"/>
                  <a:gd name="T11" fmla="*/ 927 h 956"/>
                  <a:gd name="T12" fmla="*/ 0 w 283"/>
                  <a:gd name="T13" fmla="*/ 48 h 956"/>
                  <a:gd name="T14" fmla="*/ 20 w 283"/>
                  <a:gd name="T15" fmla="*/ 19 h 956"/>
                  <a:gd name="T16" fmla="*/ 260 w 283"/>
                  <a:gd name="T17" fmla="*/ 0 h 956"/>
                  <a:gd name="T18" fmla="*/ 260 w 283"/>
                  <a:gd name="T19" fmla="*/ 0 h 956"/>
                  <a:gd name="T20" fmla="*/ 276 w 283"/>
                  <a:gd name="T21" fmla="*/ 8 h 956"/>
                  <a:gd name="T22" fmla="*/ 276 w 283"/>
                  <a:gd name="T23" fmla="*/ 8 h 956"/>
                  <a:gd name="T24" fmla="*/ 283 w 283"/>
                  <a:gd name="T25" fmla="*/ 29 h 956"/>
                  <a:gd name="T26" fmla="*/ 283 w 283"/>
                  <a:gd name="T27" fmla="*/ 927 h 956"/>
                  <a:gd name="T28" fmla="*/ 276 w 283"/>
                  <a:gd name="T29" fmla="*/ 947 h 956"/>
                  <a:gd name="T30" fmla="*/ 276 w 283"/>
                  <a:gd name="T31" fmla="*/ 947 h 956"/>
                  <a:gd name="T32" fmla="*/ 261 w 283"/>
                  <a:gd name="T33" fmla="*/ 956 h 956"/>
                  <a:gd name="T34" fmla="*/ 240 w 283"/>
                  <a:gd name="T35" fmla="*/ 898 h 956"/>
                  <a:gd name="T36" fmla="*/ 240 w 283"/>
                  <a:gd name="T37" fmla="*/ 60 h 956"/>
                  <a:gd name="T38" fmla="*/ 43 w 283"/>
                  <a:gd name="T39" fmla="*/ 75 h 956"/>
                  <a:gd name="T40" fmla="*/ 43 w 283"/>
                  <a:gd name="T41" fmla="*/ 898 h 956"/>
                  <a:gd name="T42" fmla="*/ 240 w 283"/>
                  <a:gd name="T43" fmla="*/ 898 h 956"/>
                  <a:gd name="T44" fmla="*/ 262 w 283"/>
                  <a:gd name="T45" fmla="*/ 58 h 956"/>
                  <a:gd name="T46" fmla="*/ 261 w 283"/>
                  <a:gd name="T47" fmla="*/ 29 h 956"/>
                  <a:gd name="T48" fmla="*/ 262 w 283"/>
                  <a:gd name="T49" fmla="*/ 58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3" h="956">
                    <a:moveTo>
                      <a:pt x="261" y="956"/>
                    </a:moveTo>
                    <a:lnTo>
                      <a:pt x="22" y="956"/>
                    </a:lnTo>
                    <a:lnTo>
                      <a:pt x="22" y="956"/>
                    </a:lnTo>
                    <a:cubicBezTo>
                      <a:pt x="16" y="956"/>
                      <a:pt x="10" y="953"/>
                      <a:pt x="6" y="947"/>
                    </a:cubicBezTo>
                    <a:lnTo>
                      <a:pt x="6" y="947"/>
                    </a:lnTo>
                    <a:cubicBezTo>
                      <a:pt x="2" y="942"/>
                      <a:pt x="0" y="935"/>
                      <a:pt x="0" y="927"/>
                    </a:cubicBezTo>
                    <a:lnTo>
                      <a:pt x="0" y="48"/>
                    </a:lnTo>
                    <a:cubicBezTo>
                      <a:pt x="0" y="32"/>
                      <a:pt x="9" y="20"/>
                      <a:pt x="20" y="19"/>
                    </a:cubicBezTo>
                    <a:lnTo>
                      <a:pt x="260" y="0"/>
                    </a:lnTo>
                    <a:lnTo>
                      <a:pt x="260" y="0"/>
                    </a:lnTo>
                    <a:cubicBezTo>
                      <a:pt x="266" y="0"/>
                      <a:pt x="272" y="3"/>
                      <a:pt x="276" y="8"/>
                    </a:cubicBezTo>
                    <a:lnTo>
                      <a:pt x="276" y="8"/>
                    </a:lnTo>
                    <a:cubicBezTo>
                      <a:pt x="280" y="14"/>
                      <a:pt x="283" y="21"/>
                      <a:pt x="283" y="29"/>
                    </a:cubicBezTo>
                    <a:lnTo>
                      <a:pt x="283" y="927"/>
                    </a:lnTo>
                    <a:cubicBezTo>
                      <a:pt x="283" y="935"/>
                      <a:pt x="281" y="942"/>
                      <a:pt x="276" y="947"/>
                    </a:cubicBezTo>
                    <a:lnTo>
                      <a:pt x="276" y="947"/>
                    </a:lnTo>
                    <a:cubicBezTo>
                      <a:pt x="272" y="953"/>
                      <a:pt x="267" y="956"/>
                      <a:pt x="261" y="956"/>
                    </a:cubicBezTo>
                    <a:close/>
                    <a:moveTo>
                      <a:pt x="240" y="898"/>
                    </a:moveTo>
                    <a:lnTo>
                      <a:pt x="240" y="60"/>
                    </a:lnTo>
                    <a:lnTo>
                      <a:pt x="43" y="75"/>
                    </a:lnTo>
                    <a:lnTo>
                      <a:pt x="43" y="898"/>
                    </a:lnTo>
                    <a:lnTo>
                      <a:pt x="240" y="898"/>
                    </a:lnTo>
                    <a:close/>
                    <a:moveTo>
                      <a:pt x="262" y="58"/>
                    </a:moveTo>
                    <a:lnTo>
                      <a:pt x="261" y="29"/>
                    </a:lnTo>
                    <a:lnTo>
                      <a:pt x="262" y="58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93" name="Freeform 12">
                <a:extLst>
                  <a:ext uri="{FF2B5EF4-FFF2-40B4-BE49-F238E27FC236}">
                    <a16:creationId xmlns:a16="http://schemas.microsoft.com/office/drawing/2014/main" id="{252090C9-A027-450B-A4DD-E845D9C434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6212" y="3997046"/>
                <a:ext cx="7592" cy="23960"/>
              </a:xfrm>
              <a:custGeom>
                <a:avLst/>
                <a:gdLst>
                  <a:gd name="T0" fmla="*/ 24 w 283"/>
                  <a:gd name="T1" fmla="*/ 899 h 900"/>
                  <a:gd name="T2" fmla="*/ 22 w 283"/>
                  <a:gd name="T3" fmla="*/ 900 h 900"/>
                  <a:gd name="T4" fmla="*/ 22 w 283"/>
                  <a:gd name="T5" fmla="*/ 900 h 900"/>
                  <a:gd name="T6" fmla="*/ 7 w 283"/>
                  <a:gd name="T7" fmla="*/ 892 h 900"/>
                  <a:gd name="T8" fmla="*/ 7 w 283"/>
                  <a:gd name="T9" fmla="*/ 892 h 900"/>
                  <a:gd name="T10" fmla="*/ 0 w 283"/>
                  <a:gd name="T11" fmla="*/ 871 h 900"/>
                  <a:gd name="T12" fmla="*/ 0 w 283"/>
                  <a:gd name="T13" fmla="*/ 93 h 900"/>
                  <a:gd name="T14" fmla="*/ 17 w 283"/>
                  <a:gd name="T15" fmla="*/ 64 h 900"/>
                  <a:gd name="T16" fmla="*/ 22 w 283"/>
                  <a:gd name="T17" fmla="*/ 93 h 900"/>
                  <a:gd name="T18" fmla="*/ 17 w 283"/>
                  <a:gd name="T19" fmla="*/ 64 h 900"/>
                  <a:gd name="T20" fmla="*/ 257 w 283"/>
                  <a:gd name="T21" fmla="*/ 1 h 900"/>
                  <a:gd name="T22" fmla="*/ 257 w 283"/>
                  <a:gd name="T23" fmla="*/ 1 h 900"/>
                  <a:gd name="T24" fmla="*/ 275 w 283"/>
                  <a:gd name="T25" fmla="*/ 7 h 900"/>
                  <a:gd name="T26" fmla="*/ 275 w 283"/>
                  <a:gd name="T27" fmla="*/ 7 h 900"/>
                  <a:gd name="T28" fmla="*/ 283 w 283"/>
                  <a:gd name="T29" fmla="*/ 30 h 900"/>
                  <a:gd name="T30" fmla="*/ 283 w 283"/>
                  <a:gd name="T31" fmla="*/ 837 h 900"/>
                  <a:gd name="T32" fmla="*/ 263 w 283"/>
                  <a:gd name="T33" fmla="*/ 866 h 900"/>
                  <a:gd name="T34" fmla="*/ 24 w 283"/>
                  <a:gd name="T35" fmla="*/ 899 h 900"/>
                  <a:gd name="T36" fmla="*/ 240 w 283"/>
                  <a:gd name="T37" fmla="*/ 811 h 900"/>
                  <a:gd name="T38" fmla="*/ 240 w 283"/>
                  <a:gd name="T39" fmla="*/ 65 h 900"/>
                  <a:gd name="T40" fmla="*/ 43 w 283"/>
                  <a:gd name="T41" fmla="*/ 117 h 900"/>
                  <a:gd name="T42" fmla="*/ 43 w 283"/>
                  <a:gd name="T43" fmla="*/ 838 h 900"/>
                  <a:gd name="T44" fmla="*/ 240 w 283"/>
                  <a:gd name="T45" fmla="*/ 811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" h="900">
                    <a:moveTo>
                      <a:pt x="24" y="899"/>
                    </a:moveTo>
                    <a:cubicBezTo>
                      <a:pt x="23" y="899"/>
                      <a:pt x="22" y="900"/>
                      <a:pt x="22" y="900"/>
                    </a:cubicBezTo>
                    <a:lnTo>
                      <a:pt x="22" y="900"/>
                    </a:lnTo>
                    <a:cubicBezTo>
                      <a:pt x="16" y="900"/>
                      <a:pt x="11" y="897"/>
                      <a:pt x="7" y="892"/>
                    </a:cubicBezTo>
                    <a:lnTo>
                      <a:pt x="7" y="892"/>
                    </a:lnTo>
                    <a:cubicBezTo>
                      <a:pt x="3" y="887"/>
                      <a:pt x="0" y="879"/>
                      <a:pt x="0" y="871"/>
                    </a:cubicBezTo>
                    <a:lnTo>
                      <a:pt x="0" y="93"/>
                    </a:lnTo>
                    <a:cubicBezTo>
                      <a:pt x="0" y="79"/>
                      <a:pt x="7" y="67"/>
                      <a:pt x="17" y="64"/>
                    </a:cubicBezTo>
                    <a:lnTo>
                      <a:pt x="22" y="93"/>
                    </a:lnTo>
                    <a:lnTo>
                      <a:pt x="17" y="64"/>
                    </a:lnTo>
                    <a:lnTo>
                      <a:pt x="257" y="1"/>
                    </a:lnTo>
                    <a:lnTo>
                      <a:pt x="257" y="1"/>
                    </a:lnTo>
                    <a:cubicBezTo>
                      <a:pt x="263" y="0"/>
                      <a:pt x="270" y="2"/>
                      <a:pt x="275" y="7"/>
                    </a:cubicBezTo>
                    <a:lnTo>
                      <a:pt x="275" y="7"/>
                    </a:lnTo>
                    <a:cubicBezTo>
                      <a:pt x="280" y="13"/>
                      <a:pt x="283" y="21"/>
                      <a:pt x="283" y="30"/>
                    </a:cubicBezTo>
                    <a:lnTo>
                      <a:pt x="283" y="837"/>
                    </a:lnTo>
                    <a:cubicBezTo>
                      <a:pt x="283" y="852"/>
                      <a:pt x="274" y="864"/>
                      <a:pt x="263" y="866"/>
                    </a:cubicBezTo>
                    <a:lnTo>
                      <a:pt x="24" y="899"/>
                    </a:lnTo>
                    <a:close/>
                    <a:moveTo>
                      <a:pt x="240" y="811"/>
                    </a:moveTo>
                    <a:lnTo>
                      <a:pt x="240" y="65"/>
                    </a:lnTo>
                    <a:lnTo>
                      <a:pt x="43" y="117"/>
                    </a:lnTo>
                    <a:lnTo>
                      <a:pt x="43" y="838"/>
                    </a:lnTo>
                    <a:lnTo>
                      <a:pt x="240" y="81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94" name="Freeform 13">
                <a:extLst>
                  <a:ext uri="{FF2B5EF4-FFF2-40B4-BE49-F238E27FC236}">
                    <a16:creationId xmlns:a16="http://schemas.microsoft.com/office/drawing/2014/main" id="{056E2BCB-00C2-4AFE-AC16-5DE9253C3D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6212" y="4041542"/>
                <a:ext cx="7592" cy="25481"/>
              </a:xfrm>
              <a:custGeom>
                <a:avLst/>
                <a:gdLst>
                  <a:gd name="T0" fmla="*/ 22 w 283"/>
                  <a:gd name="T1" fmla="*/ 955 h 955"/>
                  <a:gd name="T2" fmla="*/ 22 w 283"/>
                  <a:gd name="T3" fmla="*/ 955 h 955"/>
                  <a:gd name="T4" fmla="*/ 22 w 283"/>
                  <a:gd name="T5" fmla="*/ 955 h 955"/>
                  <a:gd name="T6" fmla="*/ 7 w 283"/>
                  <a:gd name="T7" fmla="*/ 947 h 955"/>
                  <a:gd name="T8" fmla="*/ 7 w 283"/>
                  <a:gd name="T9" fmla="*/ 947 h 955"/>
                  <a:gd name="T10" fmla="*/ 0 w 283"/>
                  <a:gd name="T11" fmla="*/ 926 h 955"/>
                  <a:gd name="T12" fmla="*/ 0 w 283"/>
                  <a:gd name="T13" fmla="*/ 68 h 955"/>
                  <a:gd name="T14" fmla="*/ 19 w 283"/>
                  <a:gd name="T15" fmla="*/ 39 h 955"/>
                  <a:gd name="T16" fmla="*/ 22 w 283"/>
                  <a:gd name="T17" fmla="*/ 68 h 955"/>
                  <a:gd name="T18" fmla="*/ 19 w 283"/>
                  <a:gd name="T19" fmla="*/ 39 h 955"/>
                  <a:gd name="T20" fmla="*/ 259 w 283"/>
                  <a:gd name="T21" fmla="*/ 0 h 955"/>
                  <a:gd name="T22" fmla="*/ 259 w 283"/>
                  <a:gd name="T23" fmla="*/ 0 h 955"/>
                  <a:gd name="T24" fmla="*/ 276 w 283"/>
                  <a:gd name="T25" fmla="*/ 8 h 955"/>
                  <a:gd name="T26" fmla="*/ 276 w 283"/>
                  <a:gd name="T27" fmla="*/ 8 h 955"/>
                  <a:gd name="T28" fmla="*/ 283 w 283"/>
                  <a:gd name="T29" fmla="*/ 29 h 955"/>
                  <a:gd name="T30" fmla="*/ 283 w 283"/>
                  <a:gd name="T31" fmla="*/ 915 h 955"/>
                  <a:gd name="T32" fmla="*/ 262 w 283"/>
                  <a:gd name="T33" fmla="*/ 944 h 955"/>
                  <a:gd name="T34" fmla="*/ 22 w 283"/>
                  <a:gd name="T35" fmla="*/ 955 h 955"/>
                  <a:gd name="T36" fmla="*/ 240 w 283"/>
                  <a:gd name="T37" fmla="*/ 887 h 955"/>
                  <a:gd name="T38" fmla="*/ 240 w 283"/>
                  <a:gd name="T39" fmla="*/ 62 h 955"/>
                  <a:gd name="T40" fmla="*/ 43 w 283"/>
                  <a:gd name="T41" fmla="*/ 94 h 955"/>
                  <a:gd name="T42" fmla="*/ 43 w 283"/>
                  <a:gd name="T43" fmla="*/ 896 h 955"/>
                  <a:gd name="T44" fmla="*/ 240 w 283"/>
                  <a:gd name="T45" fmla="*/ 887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" h="955">
                    <a:moveTo>
                      <a:pt x="22" y="955"/>
                    </a:moveTo>
                    <a:cubicBezTo>
                      <a:pt x="22" y="955"/>
                      <a:pt x="22" y="955"/>
                      <a:pt x="22" y="955"/>
                    </a:cubicBezTo>
                    <a:lnTo>
                      <a:pt x="22" y="955"/>
                    </a:lnTo>
                    <a:cubicBezTo>
                      <a:pt x="16" y="955"/>
                      <a:pt x="11" y="952"/>
                      <a:pt x="7" y="947"/>
                    </a:cubicBezTo>
                    <a:lnTo>
                      <a:pt x="7" y="947"/>
                    </a:lnTo>
                    <a:cubicBezTo>
                      <a:pt x="2" y="941"/>
                      <a:pt x="0" y="934"/>
                      <a:pt x="0" y="926"/>
                    </a:cubicBezTo>
                    <a:lnTo>
                      <a:pt x="0" y="68"/>
                    </a:lnTo>
                    <a:cubicBezTo>
                      <a:pt x="0" y="53"/>
                      <a:pt x="8" y="41"/>
                      <a:pt x="19" y="39"/>
                    </a:cubicBezTo>
                    <a:lnTo>
                      <a:pt x="22" y="68"/>
                    </a:lnTo>
                    <a:lnTo>
                      <a:pt x="19" y="39"/>
                    </a:lnTo>
                    <a:lnTo>
                      <a:pt x="259" y="0"/>
                    </a:lnTo>
                    <a:lnTo>
                      <a:pt x="259" y="0"/>
                    </a:lnTo>
                    <a:cubicBezTo>
                      <a:pt x="265" y="0"/>
                      <a:pt x="271" y="2"/>
                      <a:pt x="276" y="8"/>
                    </a:cubicBezTo>
                    <a:lnTo>
                      <a:pt x="276" y="8"/>
                    </a:lnTo>
                    <a:cubicBezTo>
                      <a:pt x="280" y="13"/>
                      <a:pt x="283" y="21"/>
                      <a:pt x="283" y="29"/>
                    </a:cubicBezTo>
                    <a:lnTo>
                      <a:pt x="283" y="915"/>
                    </a:lnTo>
                    <a:cubicBezTo>
                      <a:pt x="283" y="930"/>
                      <a:pt x="274" y="943"/>
                      <a:pt x="262" y="944"/>
                    </a:cubicBezTo>
                    <a:lnTo>
                      <a:pt x="22" y="955"/>
                    </a:lnTo>
                    <a:close/>
                    <a:moveTo>
                      <a:pt x="240" y="887"/>
                    </a:moveTo>
                    <a:lnTo>
                      <a:pt x="240" y="62"/>
                    </a:lnTo>
                    <a:lnTo>
                      <a:pt x="43" y="94"/>
                    </a:lnTo>
                    <a:lnTo>
                      <a:pt x="43" y="896"/>
                    </a:lnTo>
                    <a:lnTo>
                      <a:pt x="240" y="887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95" name="Freeform 14">
                <a:extLst>
                  <a:ext uri="{FF2B5EF4-FFF2-40B4-BE49-F238E27FC236}">
                    <a16:creationId xmlns:a16="http://schemas.microsoft.com/office/drawing/2014/main" id="{FF4EE87B-9838-457B-828F-55A9579BA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813" y="4088700"/>
                <a:ext cx="7991" cy="25481"/>
              </a:xfrm>
              <a:custGeom>
                <a:avLst/>
                <a:gdLst>
                  <a:gd name="T0" fmla="*/ 45 w 289"/>
                  <a:gd name="T1" fmla="*/ 941 h 960"/>
                  <a:gd name="T2" fmla="*/ 285 w 289"/>
                  <a:gd name="T3" fmla="*/ 43 h 960"/>
                  <a:gd name="T4" fmla="*/ 271 w 289"/>
                  <a:gd name="T5" fmla="*/ 6 h 960"/>
                  <a:gd name="T6" fmla="*/ 271 w 289"/>
                  <a:gd name="T7" fmla="*/ 6 h 960"/>
                  <a:gd name="T8" fmla="*/ 244 w 289"/>
                  <a:gd name="T9" fmla="*/ 23 h 960"/>
                  <a:gd name="T10" fmla="*/ 244 w 289"/>
                  <a:gd name="T11" fmla="*/ 23 h 960"/>
                  <a:gd name="T12" fmla="*/ 4 w 289"/>
                  <a:gd name="T13" fmla="*/ 921 h 960"/>
                  <a:gd name="T14" fmla="*/ 17 w 289"/>
                  <a:gd name="T15" fmla="*/ 958 h 960"/>
                  <a:gd name="T16" fmla="*/ 17 w 289"/>
                  <a:gd name="T17" fmla="*/ 958 h 960"/>
                  <a:gd name="T18" fmla="*/ 25 w 289"/>
                  <a:gd name="T19" fmla="*/ 960 h 960"/>
                  <a:gd name="T20" fmla="*/ 25 w 289"/>
                  <a:gd name="T21" fmla="*/ 960 h 960"/>
                  <a:gd name="T22" fmla="*/ 45 w 289"/>
                  <a:gd name="T23" fmla="*/ 941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960">
                    <a:moveTo>
                      <a:pt x="45" y="941"/>
                    </a:moveTo>
                    <a:lnTo>
                      <a:pt x="285" y="43"/>
                    </a:lnTo>
                    <a:cubicBezTo>
                      <a:pt x="289" y="28"/>
                      <a:pt x="283" y="11"/>
                      <a:pt x="271" y="6"/>
                    </a:cubicBezTo>
                    <a:lnTo>
                      <a:pt x="271" y="6"/>
                    </a:lnTo>
                    <a:cubicBezTo>
                      <a:pt x="260" y="0"/>
                      <a:pt x="248" y="8"/>
                      <a:pt x="244" y="23"/>
                    </a:cubicBezTo>
                    <a:lnTo>
                      <a:pt x="244" y="23"/>
                    </a:lnTo>
                    <a:lnTo>
                      <a:pt x="4" y="921"/>
                    </a:lnTo>
                    <a:cubicBezTo>
                      <a:pt x="0" y="936"/>
                      <a:pt x="6" y="953"/>
                      <a:pt x="17" y="958"/>
                    </a:cubicBezTo>
                    <a:lnTo>
                      <a:pt x="17" y="958"/>
                    </a:lnTo>
                    <a:cubicBezTo>
                      <a:pt x="20" y="959"/>
                      <a:pt x="22" y="960"/>
                      <a:pt x="25" y="960"/>
                    </a:cubicBezTo>
                    <a:lnTo>
                      <a:pt x="25" y="960"/>
                    </a:lnTo>
                    <a:cubicBezTo>
                      <a:pt x="34" y="960"/>
                      <a:pt x="42" y="953"/>
                      <a:pt x="45" y="94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96" name="Freeform 15">
                <a:extLst>
                  <a:ext uri="{FF2B5EF4-FFF2-40B4-BE49-F238E27FC236}">
                    <a16:creationId xmlns:a16="http://schemas.microsoft.com/office/drawing/2014/main" id="{C1F74A66-7887-4038-A29B-0E09546B0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813" y="4065121"/>
                <a:ext cx="7991" cy="25861"/>
              </a:xfrm>
              <a:custGeom>
                <a:avLst/>
                <a:gdLst>
                  <a:gd name="T0" fmla="*/ 45 w 289"/>
                  <a:gd name="T1" fmla="*/ 952 h 972"/>
                  <a:gd name="T2" fmla="*/ 285 w 289"/>
                  <a:gd name="T3" fmla="*/ 42 h 972"/>
                  <a:gd name="T4" fmla="*/ 271 w 289"/>
                  <a:gd name="T5" fmla="*/ 5 h 972"/>
                  <a:gd name="T6" fmla="*/ 271 w 289"/>
                  <a:gd name="T7" fmla="*/ 5 h 972"/>
                  <a:gd name="T8" fmla="*/ 244 w 289"/>
                  <a:gd name="T9" fmla="*/ 23 h 972"/>
                  <a:gd name="T10" fmla="*/ 244 w 289"/>
                  <a:gd name="T11" fmla="*/ 23 h 972"/>
                  <a:gd name="T12" fmla="*/ 4 w 289"/>
                  <a:gd name="T13" fmla="*/ 933 h 972"/>
                  <a:gd name="T14" fmla="*/ 17 w 289"/>
                  <a:gd name="T15" fmla="*/ 970 h 972"/>
                  <a:gd name="T16" fmla="*/ 17 w 289"/>
                  <a:gd name="T17" fmla="*/ 970 h 972"/>
                  <a:gd name="T18" fmla="*/ 25 w 289"/>
                  <a:gd name="T19" fmla="*/ 972 h 972"/>
                  <a:gd name="T20" fmla="*/ 25 w 289"/>
                  <a:gd name="T21" fmla="*/ 972 h 972"/>
                  <a:gd name="T22" fmla="*/ 45 w 289"/>
                  <a:gd name="T23" fmla="*/ 95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972">
                    <a:moveTo>
                      <a:pt x="45" y="952"/>
                    </a:moveTo>
                    <a:lnTo>
                      <a:pt x="285" y="42"/>
                    </a:lnTo>
                    <a:cubicBezTo>
                      <a:pt x="289" y="27"/>
                      <a:pt x="283" y="11"/>
                      <a:pt x="271" y="5"/>
                    </a:cubicBezTo>
                    <a:lnTo>
                      <a:pt x="271" y="5"/>
                    </a:lnTo>
                    <a:cubicBezTo>
                      <a:pt x="260" y="0"/>
                      <a:pt x="248" y="8"/>
                      <a:pt x="244" y="23"/>
                    </a:cubicBezTo>
                    <a:lnTo>
                      <a:pt x="244" y="23"/>
                    </a:lnTo>
                    <a:lnTo>
                      <a:pt x="4" y="933"/>
                    </a:lnTo>
                    <a:cubicBezTo>
                      <a:pt x="0" y="948"/>
                      <a:pt x="6" y="965"/>
                      <a:pt x="17" y="970"/>
                    </a:cubicBezTo>
                    <a:lnTo>
                      <a:pt x="17" y="970"/>
                    </a:lnTo>
                    <a:cubicBezTo>
                      <a:pt x="20" y="971"/>
                      <a:pt x="22" y="972"/>
                      <a:pt x="25" y="972"/>
                    </a:cubicBezTo>
                    <a:lnTo>
                      <a:pt x="25" y="972"/>
                    </a:lnTo>
                    <a:cubicBezTo>
                      <a:pt x="34" y="972"/>
                      <a:pt x="42" y="964"/>
                      <a:pt x="45" y="95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97" name="Freeform 16">
                <a:extLst>
                  <a:ext uri="{FF2B5EF4-FFF2-40B4-BE49-F238E27FC236}">
                    <a16:creationId xmlns:a16="http://schemas.microsoft.com/office/drawing/2014/main" id="{76472912-F20B-41F6-A019-2FFB2F92F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813" y="4041542"/>
                <a:ext cx="7991" cy="25481"/>
              </a:xfrm>
              <a:custGeom>
                <a:avLst/>
                <a:gdLst>
                  <a:gd name="T0" fmla="*/ 45 w 289"/>
                  <a:gd name="T1" fmla="*/ 939 h 958"/>
                  <a:gd name="T2" fmla="*/ 285 w 289"/>
                  <a:gd name="T3" fmla="*/ 42 h 958"/>
                  <a:gd name="T4" fmla="*/ 271 w 289"/>
                  <a:gd name="T5" fmla="*/ 5 h 958"/>
                  <a:gd name="T6" fmla="*/ 271 w 289"/>
                  <a:gd name="T7" fmla="*/ 5 h 958"/>
                  <a:gd name="T8" fmla="*/ 244 w 289"/>
                  <a:gd name="T9" fmla="*/ 22 h 958"/>
                  <a:gd name="T10" fmla="*/ 244 w 289"/>
                  <a:gd name="T11" fmla="*/ 22 h 958"/>
                  <a:gd name="T12" fmla="*/ 4 w 289"/>
                  <a:gd name="T13" fmla="*/ 919 h 958"/>
                  <a:gd name="T14" fmla="*/ 17 w 289"/>
                  <a:gd name="T15" fmla="*/ 956 h 958"/>
                  <a:gd name="T16" fmla="*/ 17 w 289"/>
                  <a:gd name="T17" fmla="*/ 956 h 958"/>
                  <a:gd name="T18" fmla="*/ 25 w 289"/>
                  <a:gd name="T19" fmla="*/ 958 h 958"/>
                  <a:gd name="T20" fmla="*/ 25 w 289"/>
                  <a:gd name="T21" fmla="*/ 958 h 958"/>
                  <a:gd name="T22" fmla="*/ 45 w 289"/>
                  <a:gd name="T23" fmla="*/ 939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958">
                    <a:moveTo>
                      <a:pt x="45" y="939"/>
                    </a:moveTo>
                    <a:lnTo>
                      <a:pt x="285" y="42"/>
                    </a:lnTo>
                    <a:cubicBezTo>
                      <a:pt x="289" y="27"/>
                      <a:pt x="283" y="10"/>
                      <a:pt x="271" y="5"/>
                    </a:cubicBezTo>
                    <a:lnTo>
                      <a:pt x="271" y="5"/>
                    </a:lnTo>
                    <a:cubicBezTo>
                      <a:pt x="260" y="0"/>
                      <a:pt x="248" y="7"/>
                      <a:pt x="244" y="22"/>
                    </a:cubicBezTo>
                    <a:lnTo>
                      <a:pt x="244" y="22"/>
                    </a:lnTo>
                    <a:lnTo>
                      <a:pt x="4" y="919"/>
                    </a:lnTo>
                    <a:cubicBezTo>
                      <a:pt x="0" y="934"/>
                      <a:pt x="6" y="951"/>
                      <a:pt x="17" y="956"/>
                    </a:cubicBezTo>
                    <a:lnTo>
                      <a:pt x="17" y="956"/>
                    </a:lnTo>
                    <a:cubicBezTo>
                      <a:pt x="20" y="957"/>
                      <a:pt x="22" y="958"/>
                      <a:pt x="25" y="958"/>
                    </a:cubicBezTo>
                    <a:lnTo>
                      <a:pt x="25" y="958"/>
                    </a:lnTo>
                    <a:cubicBezTo>
                      <a:pt x="34" y="958"/>
                      <a:pt x="42" y="950"/>
                      <a:pt x="45" y="939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98" name="Freeform 17">
                <a:extLst>
                  <a:ext uri="{FF2B5EF4-FFF2-40B4-BE49-F238E27FC236}">
                    <a16:creationId xmlns:a16="http://schemas.microsoft.com/office/drawing/2014/main" id="{FA56F087-3EAA-49F0-BE3A-501A25AEB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813" y="4018343"/>
                <a:ext cx="7991" cy="25861"/>
              </a:xfrm>
              <a:custGeom>
                <a:avLst/>
                <a:gdLst>
                  <a:gd name="T0" fmla="*/ 45 w 288"/>
                  <a:gd name="T1" fmla="*/ 955 h 974"/>
                  <a:gd name="T2" fmla="*/ 285 w 288"/>
                  <a:gd name="T3" fmla="*/ 42 h 974"/>
                  <a:gd name="T4" fmla="*/ 271 w 288"/>
                  <a:gd name="T5" fmla="*/ 5 h 974"/>
                  <a:gd name="T6" fmla="*/ 271 w 288"/>
                  <a:gd name="T7" fmla="*/ 5 h 974"/>
                  <a:gd name="T8" fmla="*/ 244 w 288"/>
                  <a:gd name="T9" fmla="*/ 23 h 974"/>
                  <a:gd name="T10" fmla="*/ 244 w 288"/>
                  <a:gd name="T11" fmla="*/ 23 h 974"/>
                  <a:gd name="T12" fmla="*/ 4 w 288"/>
                  <a:gd name="T13" fmla="*/ 936 h 974"/>
                  <a:gd name="T14" fmla="*/ 18 w 288"/>
                  <a:gd name="T15" fmla="*/ 973 h 974"/>
                  <a:gd name="T16" fmla="*/ 18 w 288"/>
                  <a:gd name="T17" fmla="*/ 973 h 974"/>
                  <a:gd name="T18" fmla="*/ 25 w 288"/>
                  <a:gd name="T19" fmla="*/ 974 h 974"/>
                  <a:gd name="T20" fmla="*/ 25 w 288"/>
                  <a:gd name="T21" fmla="*/ 974 h 974"/>
                  <a:gd name="T22" fmla="*/ 45 w 288"/>
                  <a:gd name="T23" fmla="*/ 955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974">
                    <a:moveTo>
                      <a:pt x="45" y="955"/>
                    </a:moveTo>
                    <a:lnTo>
                      <a:pt x="285" y="42"/>
                    </a:lnTo>
                    <a:cubicBezTo>
                      <a:pt x="288" y="27"/>
                      <a:pt x="283" y="10"/>
                      <a:pt x="271" y="5"/>
                    </a:cubicBezTo>
                    <a:lnTo>
                      <a:pt x="271" y="5"/>
                    </a:lnTo>
                    <a:cubicBezTo>
                      <a:pt x="260" y="0"/>
                      <a:pt x="248" y="8"/>
                      <a:pt x="244" y="23"/>
                    </a:cubicBezTo>
                    <a:lnTo>
                      <a:pt x="244" y="23"/>
                    </a:lnTo>
                    <a:lnTo>
                      <a:pt x="4" y="936"/>
                    </a:lnTo>
                    <a:cubicBezTo>
                      <a:pt x="0" y="951"/>
                      <a:pt x="6" y="967"/>
                      <a:pt x="18" y="973"/>
                    </a:cubicBezTo>
                    <a:lnTo>
                      <a:pt x="18" y="973"/>
                    </a:lnTo>
                    <a:cubicBezTo>
                      <a:pt x="20" y="974"/>
                      <a:pt x="22" y="974"/>
                      <a:pt x="25" y="974"/>
                    </a:cubicBezTo>
                    <a:lnTo>
                      <a:pt x="25" y="974"/>
                    </a:lnTo>
                    <a:cubicBezTo>
                      <a:pt x="34" y="974"/>
                      <a:pt x="42" y="967"/>
                      <a:pt x="45" y="955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99" name="Freeform 18">
                <a:extLst>
                  <a:ext uri="{FF2B5EF4-FFF2-40B4-BE49-F238E27FC236}">
                    <a16:creationId xmlns:a16="http://schemas.microsoft.com/office/drawing/2014/main" id="{3A79F778-B576-4B1E-9DA5-FDC58B753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813" y="3997046"/>
                <a:ext cx="7991" cy="23960"/>
              </a:xfrm>
              <a:custGeom>
                <a:avLst/>
                <a:gdLst>
                  <a:gd name="T0" fmla="*/ 45 w 289"/>
                  <a:gd name="T1" fmla="*/ 884 h 903"/>
                  <a:gd name="T2" fmla="*/ 284 w 289"/>
                  <a:gd name="T3" fmla="*/ 43 h 903"/>
                  <a:gd name="T4" fmla="*/ 272 w 289"/>
                  <a:gd name="T5" fmla="*/ 6 h 903"/>
                  <a:gd name="T6" fmla="*/ 272 w 289"/>
                  <a:gd name="T7" fmla="*/ 6 h 903"/>
                  <a:gd name="T8" fmla="*/ 244 w 289"/>
                  <a:gd name="T9" fmla="*/ 22 h 903"/>
                  <a:gd name="T10" fmla="*/ 244 w 289"/>
                  <a:gd name="T11" fmla="*/ 22 h 903"/>
                  <a:gd name="T12" fmla="*/ 4 w 289"/>
                  <a:gd name="T13" fmla="*/ 863 h 903"/>
                  <a:gd name="T14" fmla="*/ 17 w 289"/>
                  <a:gd name="T15" fmla="*/ 901 h 903"/>
                  <a:gd name="T16" fmla="*/ 17 w 289"/>
                  <a:gd name="T17" fmla="*/ 901 h 903"/>
                  <a:gd name="T18" fmla="*/ 25 w 289"/>
                  <a:gd name="T19" fmla="*/ 903 h 903"/>
                  <a:gd name="T20" fmla="*/ 25 w 289"/>
                  <a:gd name="T21" fmla="*/ 903 h 903"/>
                  <a:gd name="T22" fmla="*/ 45 w 289"/>
                  <a:gd name="T23" fmla="*/ 88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903">
                    <a:moveTo>
                      <a:pt x="45" y="884"/>
                    </a:moveTo>
                    <a:lnTo>
                      <a:pt x="284" y="43"/>
                    </a:lnTo>
                    <a:cubicBezTo>
                      <a:pt x="289" y="28"/>
                      <a:pt x="283" y="11"/>
                      <a:pt x="272" y="6"/>
                    </a:cubicBezTo>
                    <a:lnTo>
                      <a:pt x="272" y="6"/>
                    </a:lnTo>
                    <a:cubicBezTo>
                      <a:pt x="261" y="0"/>
                      <a:pt x="248" y="7"/>
                      <a:pt x="244" y="22"/>
                    </a:cubicBezTo>
                    <a:lnTo>
                      <a:pt x="244" y="22"/>
                    </a:lnTo>
                    <a:lnTo>
                      <a:pt x="4" y="863"/>
                    </a:lnTo>
                    <a:cubicBezTo>
                      <a:pt x="0" y="878"/>
                      <a:pt x="6" y="895"/>
                      <a:pt x="17" y="901"/>
                    </a:cubicBezTo>
                    <a:lnTo>
                      <a:pt x="17" y="901"/>
                    </a:lnTo>
                    <a:cubicBezTo>
                      <a:pt x="20" y="902"/>
                      <a:pt x="22" y="903"/>
                      <a:pt x="25" y="903"/>
                    </a:cubicBezTo>
                    <a:lnTo>
                      <a:pt x="25" y="903"/>
                    </a:lnTo>
                    <a:cubicBezTo>
                      <a:pt x="33" y="903"/>
                      <a:pt x="42" y="895"/>
                      <a:pt x="45" y="884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00" name="Freeform 19">
                <a:extLst>
                  <a:ext uri="{FF2B5EF4-FFF2-40B4-BE49-F238E27FC236}">
                    <a16:creationId xmlns:a16="http://schemas.microsoft.com/office/drawing/2014/main" id="{3C05066A-05A5-4DC1-8908-295DD3354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813" y="3974607"/>
                <a:ext cx="7991" cy="25861"/>
              </a:xfrm>
              <a:custGeom>
                <a:avLst/>
                <a:gdLst>
                  <a:gd name="T0" fmla="*/ 45 w 289"/>
                  <a:gd name="T1" fmla="*/ 946 h 965"/>
                  <a:gd name="T2" fmla="*/ 285 w 289"/>
                  <a:gd name="T3" fmla="*/ 42 h 965"/>
                  <a:gd name="T4" fmla="*/ 271 w 289"/>
                  <a:gd name="T5" fmla="*/ 5 h 965"/>
                  <a:gd name="T6" fmla="*/ 271 w 289"/>
                  <a:gd name="T7" fmla="*/ 5 h 965"/>
                  <a:gd name="T8" fmla="*/ 244 w 289"/>
                  <a:gd name="T9" fmla="*/ 23 h 965"/>
                  <a:gd name="T10" fmla="*/ 244 w 289"/>
                  <a:gd name="T11" fmla="*/ 23 h 965"/>
                  <a:gd name="T12" fmla="*/ 4 w 289"/>
                  <a:gd name="T13" fmla="*/ 926 h 965"/>
                  <a:gd name="T14" fmla="*/ 17 w 289"/>
                  <a:gd name="T15" fmla="*/ 963 h 965"/>
                  <a:gd name="T16" fmla="*/ 17 w 289"/>
                  <a:gd name="T17" fmla="*/ 963 h 965"/>
                  <a:gd name="T18" fmla="*/ 25 w 289"/>
                  <a:gd name="T19" fmla="*/ 965 h 965"/>
                  <a:gd name="T20" fmla="*/ 25 w 289"/>
                  <a:gd name="T21" fmla="*/ 965 h 965"/>
                  <a:gd name="T22" fmla="*/ 45 w 289"/>
                  <a:gd name="T23" fmla="*/ 946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965">
                    <a:moveTo>
                      <a:pt x="45" y="946"/>
                    </a:moveTo>
                    <a:lnTo>
                      <a:pt x="285" y="42"/>
                    </a:lnTo>
                    <a:cubicBezTo>
                      <a:pt x="289" y="27"/>
                      <a:pt x="283" y="11"/>
                      <a:pt x="271" y="5"/>
                    </a:cubicBezTo>
                    <a:lnTo>
                      <a:pt x="271" y="5"/>
                    </a:lnTo>
                    <a:cubicBezTo>
                      <a:pt x="260" y="0"/>
                      <a:pt x="248" y="8"/>
                      <a:pt x="244" y="23"/>
                    </a:cubicBezTo>
                    <a:lnTo>
                      <a:pt x="244" y="23"/>
                    </a:lnTo>
                    <a:lnTo>
                      <a:pt x="4" y="926"/>
                    </a:lnTo>
                    <a:cubicBezTo>
                      <a:pt x="0" y="941"/>
                      <a:pt x="6" y="958"/>
                      <a:pt x="17" y="963"/>
                    </a:cubicBezTo>
                    <a:lnTo>
                      <a:pt x="17" y="963"/>
                    </a:lnTo>
                    <a:cubicBezTo>
                      <a:pt x="20" y="964"/>
                      <a:pt x="22" y="965"/>
                      <a:pt x="25" y="965"/>
                    </a:cubicBezTo>
                    <a:lnTo>
                      <a:pt x="25" y="965"/>
                    </a:lnTo>
                    <a:cubicBezTo>
                      <a:pt x="34" y="965"/>
                      <a:pt x="42" y="958"/>
                      <a:pt x="45" y="946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01" name="Freeform 20">
                <a:extLst>
                  <a:ext uri="{FF2B5EF4-FFF2-40B4-BE49-F238E27FC236}">
                    <a16:creationId xmlns:a16="http://schemas.microsoft.com/office/drawing/2014/main" id="{BAC3351A-6559-4864-A5D9-0B5012C72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813" y="3953310"/>
                <a:ext cx="7991" cy="25481"/>
              </a:xfrm>
              <a:custGeom>
                <a:avLst/>
                <a:gdLst>
                  <a:gd name="T0" fmla="*/ 45 w 289"/>
                  <a:gd name="T1" fmla="*/ 939 h 959"/>
                  <a:gd name="T2" fmla="*/ 285 w 289"/>
                  <a:gd name="T3" fmla="*/ 42 h 959"/>
                  <a:gd name="T4" fmla="*/ 271 w 289"/>
                  <a:gd name="T5" fmla="*/ 5 h 959"/>
                  <a:gd name="T6" fmla="*/ 271 w 289"/>
                  <a:gd name="T7" fmla="*/ 5 h 959"/>
                  <a:gd name="T8" fmla="*/ 244 w 289"/>
                  <a:gd name="T9" fmla="*/ 23 h 959"/>
                  <a:gd name="T10" fmla="*/ 244 w 289"/>
                  <a:gd name="T11" fmla="*/ 23 h 959"/>
                  <a:gd name="T12" fmla="*/ 4 w 289"/>
                  <a:gd name="T13" fmla="*/ 920 h 959"/>
                  <a:gd name="T14" fmla="*/ 17 w 289"/>
                  <a:gd name="T15" fmla="*/ 957 h 959"/>
                  <a:gd name="T16" fmla="*/ 17 w 289"/>
                  <a:gd name="T17" fmla="*/ 957 h 959"/>
                  <a:gd name="T18" fmla="*/ 25 w 289"/>
                  <a:gd name="T19" fmla="*/ 959 h 959"/>
                  <a:gd name="T20" fmla="*/ 25 w 289"/>
                  <a:gd name="T21" fmla="*/ 959 h 959"/>
                  <a:gd name="T22" fmla="*/ 45 w 289"/>
                  <a:gd name="T23" fmla="*/ 93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959">
                    <a:moveTo>
                      <a:pt x="45" y="939"/>
                    </a:moveTo>
                    <a:lnTo>
                      <a:pt x="285" y="42"/>
                    </a:lnTo>
                    <a:cubicBezTo>
                      <a:pt x="289" y="27"/>
                      <a:pt x="283" y="11"/>
                      <a:pt x="271" y="5"/>
                    </a:cubicBezTo>
                    <a:lnTo>
                      <a:pt x="271" y="5"/>
                    </a:lnTo>
                    <a:cubicBezTo>
                      <a:pt x="260" y="0"/>
                      <a:pt x="248" y="8"/>
                      <a:pt x="244" y="23"/>
                    </a:cubicBezTo>
                    <a:lnTo>
                      <a:pt x="244" y="23"/>
                    </a:lnTo>
                    <a:lnTo>
                      <a:pt x="4" y="920"/>
                    </a:lnTo>
                    <a:cubicBezTo>
                      <a:pt x="0" y="935"/>
                      <a:pt x="6" y="952"/>
                      <a:pt x="17" y="957"/>
                    </a:cubicBezTo>
                    <a:lnTo>
                      <a:pt x="17" y="957"/>
                    </a:lnTo>
                    <a:cubicBezTo>
                      <a:pt x="20" y="958"/>
                      <a:pt x="22" y="959"/>
                      <a:pt x="25" y="959"/>
                    </a:cubicBezTo>
                    <a:lnTo>
                      <a:pt x="25" y="959"/>
                    </a:lnTo>
                    <a:cubicBezTo>
                      <a:pt x="34" y="959"/>
                      <a:pt x="42" y="951"/>
                      <a:pt x="45" y="939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02" name="Freeform 21">
                <a:extLst>
                  <a:ext uri="{FF2B5EF4-FFF2-40B4-BE49-F238E27FC236}">
                    <a16:creationId xmlns:a16="http://schemas.microsoft.com/office/drawing/2014/main" id="{D370B700-863A-40E5-8372-1E306277C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813" y="3932013"/>
                <a:ext cx="7991" cy="25861"/>
              </a:xfrm>
              <a:custGeom>
                <a:avLst/>
                <a:gdLst>
                  <a:gd name="T0" fmla="*/ 45 w 288"/>
                  <a:gd name="T1" fmla="*/ 952 h 972"/>
                  <a:gd name="T2" fmla="*/ 285 w 288"/>
                  <a:gd name="T3" fmla="*/ 42 h 972"/>
                  <a:gd name="T4" fmla="*/ 271 w 288"/>
                  <a:gd name="T5" fmla="*/ 5 h 972"/>
                  <a:gd name="T6" fmla="*/ 271 w 288"/>
                  <a:gd name="T7" fmla="*/ 5 h 972"/>
                  <a:gd name="T8" fmla="*/ 244 w 288"/>
                  <a:gd name="T9" fmla="*/ 22 h 972"/>
                  <a:gd name="T10" fmla="*/ 244 w 288"/>
                  <a:gd name="T11" fmla="*/ 22 h 972"/>
                  <a:gd name="T12" fmla="*/ 4 w 288"/>
                  <a:gd name="T13" fmla="*/ 933 h 972"/>
                  <a:gd name="T14" fmla="*/ 17 w 288"/>
                  <a:gd name="T15" fmla="*/ 970 h 972"/>
                  <a:gd name="T16" fmla="*/ 17 w 288"/>
                  <a:gd name="T17" fmla="*/ 970 h 972"/>
                  <a:gd name="T18" fmla="*/ 25 w 288"/>
                  <a:gd name="T19" fmla="*/ 972 h 972"/>
                  <a:gd name="T20" fmla="*/ 25 w 288"/>
                  <a:gd name="T21" fmla="*/ 972 h 972"/>
                  <a:gd name="T22" fmla="*/ 45 w 288"/>
                  <a:gd name="T23" fmla="*/ 95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972">
                    <a:moveTo>
                      <a:pt x="45" y="952"/>
                    </a:moveTo>
                    <a:lnTo>
                      <a:pt x="285" y="42"/>
                    </a:lnTo>
                    <a:cubicBezTo>
                      <a:pt x="288" y="27"/>
                      <a:pt x="283" y="10"/>
                      <a:pt x="271" y="5"/>
                    </a:cubicBezTo>
                    <a:lnTo>
                      <a:pt x="271" y="5"/>
                    </a:lnTo>
                    <a:cubicBezTo>
                      <a:pt x="260" y="0"/>
                      <a:pt x="248" y="7"/>
                      <a:pt x="244" y="22"/>
                    </a:cubicBezTo>
                    <a:lnTo>
                      <a:pt x="244" y="22"/>
                    </a:lnTo>
                    <a:lnTo>
                      <a:pt x="4" y="933"/>
                    </a:lnTo>
                    <a:cubicBezTo>
                      <a:pt x="0" y="948"/>
                      <a:pt x="6" y="965"/>
                      <a:pt x="17" y="970"/>
                    </a:cubicBezTo>
                    <a:lnTo>
                      <a:pt x="17" y="970"/>
                    </a:lnTo>
                    <a:cubicBezTo>
                      <a:pt x="20" y="971"/>
                      <a:pt x="22" y="972"/>
                      <a:pt x="25" y="972"/>
                    </a:cubicBezTo>
                    <a:lnTo>
                      <a:pt x="25" y="972"/>
                    </a:lnTo>
                    <a:cubicBezTo>
                      <a:pt x="34" y="972"/>
                      <a:pt x="42" y="964"/>
                      <a:pt x="45" y="95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03" name="Freeform 22">
                <a:extLst>
                  <a:ext uri="{FF2B5EF4-FFF2-40B4-BE49-F238E27FC236}">
                    <a16:creationId xmlns:a16="http://schemas.microsoft.com/office/drawing/2014/main" id="{94046CA5-57C1-4DEF-9A62-CC8CB7AF9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813" y="3910335"/>
                <a:ext cx="7991" cy="26622"/>
              </a:xfrm>
              <a:custGeom>
                <a:avLst/>
                <a:gdLst>
                  <a:gd name="T0" fmla="*/ 45 w 288"/>
                  <a:gd name="T1" fmla="*/ 981 h 1001"/>
                  <a:gd name="T2" fmla="*/ 285 w 288"/>
                  <a:gd name="T3" fmla="*/ 42 h 1001"/>
                  <a:gd name="T4" fmla="*/ 271 w 288"/>
                  <a:gd name="T5" fmla="*/ 5 h 1001"/>
                  <a:gd name="T6" fmla="*/ 271 w 288"/>
                  <a:gd name="T7" fmla="*/ 5 h 1001"/>
                  <a:gd name="T8" fmla="*/ 244 w 288"/>
                  <a:gd name="T9" fmla="*/ 23 h 1001"/>
                  <a:gd name="T10" fmla="*/ 244 w 288"/>
                  <a:gd name="T11" fmla="*/ 23 h 1001"/>
                  <a:gd name="T12" fmla="*/ 4 w 288"/>
                  <a:gd name="T13" fmla="*/ 963 h 1001"/>
                  <a:gd name="T14" fmla="*/ 18 w 288"/>
                  <a:gd name="T15" fmla="*/ 999 h 1001"/>
                  <a:gd name="T16" fmla="*/ 18 w 288"/>
                  <a:gd name="T17" fmla="*/ 999 h 1001"/>
                  <a:gd name="T18" fmla="*/ 25 w 288"/>
                  <a:gd name="T19" fmla="*/ 1001 h 1001"/>
                  <a:gd name="T20" fmla="*/ 25 w 288"/>
                  <a:gd name="T21" fmla="*/ 1001 h 1001"/>
                  <a:gd name="T22" fmla="*/ 45 w 288"/>
                  <a:gd name="T23" fmla="*/ 981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001">
                    <a:moveTo>
                      <a:pt x="45" y="981"/>
                    </a:moveTo>
                    <a:lnTo>
                      <a:pt x="285" y="42"/>
                    </a:lnTo>
                    <a:cubicBezTo>
                      <a:pt x="288" y="26"/>
                      <a:pt x="283" y="10"/>
                      <a:pt x="271" y="5"/>
                    </a:cubicBezTo>
                    <a:lnTo>
                      <a:pt x="271" y="5"/>
                    </a:lnTo>
                    <a:cubicBezTo>
                      <a:pt x="260" y="0"/>
                      <a:pt x="248" y="8"/>
                      <a:pt x="244" y="23"/>
                    </a:cubicBezTo>
                    <a:lnTo>
                      <a:pt x="244" y="23"/>
                    </a:lnTo>
                    <a:lnTo>
                      <a:pt x="4" y="963"/>
                    </a:lnTo>
                    <a:cubicBezTo>
                      <a:pt x="0" y="978"/>
                      <a:pt x="6" y="994"/>
                      <a:pt x="18" y="999"/>
                    </a:cubicBezTo>
                    <a:lnTo>
                      <a:pt x="18" y="999"/>
                    </a:lnTo>
                    <a:cubicBezTo>
                      <a:pt x="20" y="1000"/>
                      <a:pt x="22" y="1001"/>
                      <a:pt x="25" y="1001"/>
                    </a:cubicBezTo>
                    <a:lnTo>
                      <a:pt x="25" y="1001"/>
                    </a:lnTo>
                    <a:cubicBezTo>
                      <a:pt x="34" y="1001"/>
                      <a:pt x="42" y="993"/>
                      <a:pt x="45" y="98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04" name="Freeform 23">
                <a:extLst>
                  <a:ext uri="{FF2B5EF4-FFF2-40B4-BE49-F238E27FC236}">
                    <a16:creationId xmlns:a16="http://schemas.microsoft.com/office/drawing/2014/main" id="{57AAF896-C4CF-4E1A-9512-9AB5939017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2605" y="3953310"/>
                <a:ext cx="7991" cy="24340"/>
              </a:xfrm>
              <a:custGeom>
                <a:avLst/>
                <a:gdLst>
                  <a:gd name="T0" fmla="*/ 275 w 282"/>
                  <a:gd name="T1" fmla="*/ 906 h 913"/>
                  <a:gd name="T2" fmla="*/ 261 w 282"/>
                  <a:gd name="T3" fmla="*/ 913 h 913"/>
                  <a:gd name="T4" fmla="*/ 261 w 282"/>
                  <a:gd name="T5" fmla="*/ 913 h 913"/>
                  <a:gd name="T6" fmla="*/ 258 w 282"/>
                  <a:gd name="T7" fmla="*/ 912 h 913"/>
                  <a:gd name="T8" fmla="*/ 18 w 282"/>
                  <a:gd name="T9" fmla="*/ 866 h 913"/>
                  <a:gd name="T10" fmla="*/ 18 w 282"/>
                  <a:gd name="T11" fmla="*/ 866 h 913"/>
                  <a:gd name="T12" fmla="*/ 0 w 282"/>
                  <a:gd name="T13" fmla="*/ 838 h 913"/>
                  <a:gd name="T14" fmla="*/ 0 w 282"/>
                  <a:gd name="T15" fmla="*/ 31 h 913"/>
                  <a:gd name="T16" fmla="*/ 7 w 282"/>
                  <a:gd name="T17" fmla="*/ 8 h 913"/>
                  <a:gd name="T18" fmla="*/ 7 w 282"/>
                  <a:gd name="T19" fmla="*/ 8 h 913"/>
                  <a:gd name="T20" fmla="*/ 25 w 282"/>
                  <a:gd name="T21" fmla="*/ 2 h 913"/>
                  <a:gd name="T22" fmla="*/ 264 w 282"/>
                  <a:gd name="T23" fmla="*/ 57 h 913"/>
                  <a:gd name="T24" fmla="*/ 264 w 282"/>
                  <a:gd name="T25" fmla="*/ 57 h 913"/>
                  <a:gd name="T26" fmla="*/ 282 w 282"/>
                  <a:gd name="T27" fmla="*/ 85 h 913"/>
                  <a:gd name="T28" fmla="*/ 282 w 282"/>
                  <a:gd name="T29" fmla="*/ 884 h 913"/>
                  <a:gd name="T30" fmla="*/ 275 w 282"/>
                  <a:gd name="T31" fmla="*/ 906 h 913"/>
                  <a:gd name="T32" fmla="*/ 239 w 282"/>
                  <a:gd name="T33" fmla="*/ 850 h 913"/>
                  <a:gd name="T34" fmla="*/ 239 w 282"/>
                  <a:gd name="T35" fmla="*/ 110 h 913"/>
                  <a:gd name="T36" fmla="*/ 43 w 282"/>
                  <a:gd name="T37" fmla="*/ 65 h 913"/>
                  <a:gd name="T38" fmla="*/ 43 w 282"/>
                  <a:gd name="T39" fmla="*/ 812 h 913"/>
                  <a:gd name="T40" fmla="*/ 239 w 282"/>
                  <a:gd name="T41" fmla="*/ 85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2" h="913">
                    <a:moveTo>
                      <a:pt x="275" y="906"/>
                    </a:moveTo>
                    <a:cubicBezTo>
                      <a:pt x="271" y="910"/>
                      <a:pt x="266" y="913"/>
                      <a:pt x="261" y="913"/>
                    </a:cubicBezTo>
                    <a:lnTo>
                      <a:pt x="261" y="913"/>
                    </a:lnTo>
                    <a:cubicBezTo>
                      <a:pt x="260" y="913"/>
                      <a:pt x="259" y="913"/>
                      <a:pt x="258" y="912"/>
                    </a:cubicBezTo>
                    <a:lnTo>
                      <a:pt x="18" y="866"/>
                    </a:lnTo>
                    <a:lnTo>
                      <a:pt x="18" y="866"/>
                    </a:lnTo>
                    <a:cubicBezTo>
                      <a:pt x="7" y="864"/>
                      <a:pt x="0" y="852"/>
                      <a:pt x="0" y="838"/>
                    </a:cubicBezTo>
                    <a:lnTo>
                      <a:pt x="0" y="31"/>
                    </a:lnTo>
                    <a:cubicBezTo>
                      <a:pt x="0" y="22"/>
                      <a:pt x="2" y="14"/>
                      <a:pt x="7" y="8"/>
                    </a:cubicBezTo>
                    <a:lnTo>
                      <a:pt x="7" y="8"/>
                    </a:lnTo>
                    <a:cubicBezTo>
                      <a:pt x="12" y="3"/>
                      <a:pt x="19" y="0"/>
                      <a:pt x="25" y="2"/>
                    </a:cubicBezTo>
                    <a:lnTo>
                      <a:pt x="264" y="57"/>
                    </a:lnTo>
                    <a:lnTo>
                      <a:pt x="264" y="57"/>
                    </a:lnTo>
                    <a:cubicBezTo>
                      <a:pt x="275" y="59"/>
                      <a:pt x="282" y="71"/>
                      <a:pt x="282" y="85"/>
                    </a:cubicBezTo>
                    <a:lnTo>
                      <a:pt x="282" y="884"/>
                    </a:lnTo>
                    <a:cubicBezTo>
                      <a:pt x="282" y="892"/>
                      <a:pt x="280" y="900"/>
                      <a:pt x="275" y="906"/>
                    </a:cubicBezTo>
                    <a:close/>
                    <a:moveTo>
                      <a:pt x="239" y="850"/>
                    </a:moveTo>
                    <a:lnTo>
                      <a:pt x="239" y="110"/>
                    </a:lnTo>
                    <a:lnTo>
                      <a:pt x="43" y="65"/>
                    </a:lnTo>
                    <a:lnTo>
                      <a:pt x="43" y="812"/>
                    </a:lnTo>
                    <a:lnTo>
                      <a:pt x="239" y="85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05" name="Freeform 24">
                <a:extLst>
                  <a:ext uri="{FF2B5EF4-FFF2-40B4-BE49-F238E27FC236}">
                    <a16:creationId xmlns:a16="http://schemas.microsoft.com/office/drawing/2014/main" id="{638B9B7E-8544-4D5D-8920-4348538A5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2605" y="3932013"/>
                <a:ext cx="7991" cy="24340"/>
              </a:xfrm>
              <a:custGeom>
                <a:avLst/>
                <a:gdLst>
                  <a:gd name="T0" fmla="*/ 275 w 282"/>
                  <a:gd name="T1" fmla="*/ 914 h 920"/>
                  <a:gd name="T2" fmla="*/ 261 w 282"/>
                  <a:gd name="T3" fmla="*/ 920 h 920"/>
                  <a:gd name="T4" fmla="*/ 261 w 282"/>
                  <a:gd name="T5" fmla="*/ 920 h 920"/>
                  <a:gd name="T6" fmla="*/ 257 w 282"/>
                  <a:gd name="T7" fmla="*/ 920 h 920"/>
                  <a:gd name="T8" fmla="*/ 18 w 282"/>
                  <a:gd name="T9" fmla="*/ 865 h 920"/>
                  <a:gd name="T10" fmla="*/ 18 w 282"/>
                  <a:gd name="T11" fmla="*/ 865 h 920"/>
                  <a:gd name="T12" fmla="*/ 0 w 282"/>
                  <a:gd name="T13" fmla="*/ 837 h 920"/>
                  <a:gd name="T14" fmla="*/ 0 w 282"/>
                  <a:gd name="T15" fmla="*/ 30 h 920"/>
                  <a:gd name="T16" fmla="*/ 7 w 282"/>
                  <a:gd name="T17" fmla="*/ 8 h 920"/>
                  <a:gd name="T18" fmla="*/ 7 w 282"/>
                  <a:gd name="T19" fmla="*/ 8 h 920"/>
                  <a:gd name="T20" fmla="*/ 26 w 282"/>
                  <a:gd name="T21" fmla="*/ 2 h 920"/>
                  <a:gd name="T22" fmla="*/ 265 w 282"/>
                  <a:gd name="T23" fmla="*/ 68 h 920"/>
                  <a:gd name="T24" fmla="*/ 265 w 282"/>
                  <a:gd name="T25" fmla="*/ 68 h 920"/>
                  <a:gd name="T26" fmla="*/ 282 w 282"/>
                  <a:gd name="T27" fmla="*/ 96 h 920"/>
                  <a:gd name="T28" fmla="*/ 282 w 282"/>
                  <a:gd name="T29" fmla="*/ 891 h 920"/>
                  <a:gd name="T30" fmla="*/ 275 w 282"/>
                  <a:gd name="T31" fmla="*/ 914 h 920"/>
                  <a:gd name="T32" fmla="*/ 239 w 282"/>
                  <a:gd name="T33" fmla="*/ 857 h 920"/>
                  <a:gd name="T34" fmla="*/ 239 w 282"/>
                  <a:gd name="T35" fmla="*/ 120 h 920"/>
                  <a:gd name="T36" fmla="*/ 43 w 282"/>
                  <a:gd name="T37" fmla="*/ 66 h 920"/>
                  <a:gd name="T38" fmla="*/ 43 w 282"/>
                  <a:gd name="T39" fmla="*/ 812 h 920"/>
                  <a:gd name="T40" fmla="*/ 239 w 282"/>
                  <a:gd name="T41" fmla="*/ 857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2" h="920">
                    <a:moveTo>
                      <a:pt x="275" y="914"/>
                    </a:moveTo>
                    <a:cubicBezTo>
                      <a:pt x="271" y="918"/>
                      <a:pt x="266" y="920"/>
                      <a:pt x="261" y="920"/>
                    </a:cubicBezTo>
                    <a:lnTo>
                      <a:pt x="261" y="920"/>
                    </a:lnTo>
                    <a:cubicBezTo>
                      <a:pt x="259" y="920"/>
                      <a:pt x="258" y="920"/>
                      <a:pt x="257" y="920"/>
                    </a:cubicBezTo>
                    <a:lnTo>
                      <a:pt x="18" y="865"/>
                    </a:lnTo>
                    <a:lnTo>
                      <a:pt x="18" y="865"/>
                    </a:lnTo>
                    <a:cubicBezTo>
                      <a:pt x="7" y="863"/>
                      <a:pt x="0" y="851"/>
                      <a:pt x="0" y="837"/>
                    </a:cubicBezTo>
                    <a:lnTo>
                      <a:pt x="0" y="30"/>
                    </a:lnTo>
                    <a:cubicBezTo>
                      <a:pt x="0" y="21"/>
                      <a:pt x="2" y="13"/>
                      <a:pt x="7" y="8"/>
                    </a:cubicBezTo>
                    <a:lnTo>
                      <a:pt x="7" y="8"/>
                    </a:lnTo>
                    <a:cubicBezTo>
                      <a:pt x="13" y="2"/>
                      <a:pt x="19" y="0"/>
                      <a:pt x="26" y="2"/>
                    </a:cubicBezTo>
                    <a:lnTo>
                      <a:pt x="265" y="68"/>
                    </a:lnTo>
                    <a:lnTo>
                      <a:pt x="265" y="68"/>
                    </a:lnTo>
                    <a:cubicBezTo>
                      <a:pt x="275" y="70"/>
                      <a:pt x="282" y="82"/>
                      <a:pt x="282" y="96"/>
                    </a:cubicBezTo>
                    <a:lnTo>
                      <a:pt x="282" y="891"/>
                    </a:lnTo>
                    <a:cubicBezTo>
                      <a:pt x="282" y="900"/>
                      <a:pt x="280" y="908"/>
                      <a:pt x="275" y="914"/>
                    </a:cubicBezTo>
                    <a:close/>
                    <a:moveTo>
                      <a:pt x="239" y="857"/>
                    </a:moveTo>
                    <a:lnTo>
                      <a:pt x="239" y="120"/>
                    </a:lnTo>
                    <a:lnTo>
                      <a:pt x="43" y="66"/>
                    </a:lnTo>
                    <a:lnTo>
                      <a:pt x="43" y="812"/>
                    </a:lnTo>
                    <a:lnTo>
                      <a:pt x="239" y="857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06" name="Freeform 25">
                <a:extLst>
                  <a:ext uri="{FF2B5EF4-FFF2-40B4-BE49-F238E27FC236}">
                    <a16:creationId xmlns:a16="http://schemas.microsoft.com/office/drawing/2014/main" id="{5D43CEA6-E211-4DFD-B13C-83DAFE9F74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2605" y="3910335"/>
                <a:ext cx="7991" cy="25100"/>
              </a:xfrm>
              <a:custGeom>
                <a:avLst/>
                <a:gdLst>
                  <a:gd name="T0" fmla="*/ 274 w 282"/>
                  <a:gd name="T1" fmla="*/ 936 h 942"/>
                  <a:gd name="T2" fmla="*/ 261 w 282"/>
                  <a:gd name="T3" fmla="*/ 942 h 942"/>
                  <a:gd name="T4" fmla="*/ 261 w 282"/>
                  <a:gd name="T5" fmla="*/ 942 h 942"/>
                  <a:gd name="T6" fmla="*/ 256 w 282"/>
                  <a:gd name="T7" fmla="*/ 941 h 942"/>
                  <a:gd name="T8" fmla="*/ 17 w 282"/>
                  <a:gd name="T9" fmla="*/ 875 h 942"/>
                  <a:gd name="T10" fmla="*/ 17 w 282"/>
                  <a:gd name="T11" fmla="*/ 875 h 942"/>
                  <a:gd name="T12" fmla="*/ 0 w 282"/>
                  <a:gd name="T13" fmla="*/ 847 h 942"/>
                  <a:gd name="T14" fmla="*/ 0 w 282"/>
                  <a:gd name="T15" fmla="*/ 30 h 942"/>
                  <a:gd name="T16" fmla="*/ 7 w 282"/>
                  <a:gd name="T17" fmla="*/ 8 h 942"/>
                  <a:gd name="T18" fmla="*/ 7 w 282"/>
                  <a:gd name="T19" fmla="*/ 8 h 942"/>
                  <a:gd name="T20" fmla="*/ 25 w 282"/>
                  <a:gd name="T21" fmla="*/ 2 h 942"/>
                  <a:gd name="T22" fmla="*/ 265 w 282"/>
                  <a:gd name="T23" fmla="*/ 60 h 942"/>
                  <a:gd name="T24" fmla="*/ 265 w 282"/>
                  <a:gd name="T25" fmla="*/ 60 h 942"/>
                  <a:gd name="T26" fmla="*/ 282 w 282"/>
                  <a:gd name="T27" fmla="*/ 88 h 942"/>
                  <a:gd name="T28" fmla="*/ 282 w 282"/>
                  <a:gd name="T29" fmla="*/ 913 h 942"/>
                  <a:gd name="T30" fmla="*/ 274 w 282"/>
                  <a:gd name="T31" fmla="*/ 936 h 942"/>
                  <a:gd name="T32" fmla="*/ 239 w 282"/>
                  <a:gd name="T33" fmla="*/ 878 h 942"/>
                  <a:gd name="T34" fmla="*/ 239 w 282"/>
                  <a:gd name="T35" fmla="*/ 113 h 942"/>
                  <a:gd name="T36" fmla="*/ 43 w 282"/>
                  <a:gd name="T37" fmla="*/ 65 h 942"/>
                  <a:gd name="T38" fmla="*/ 43 w 282"/>
                  <a:gd name="T39" fmla="*/ 823 h 942"/>
                  <a:gd name="T40" fmla="*/ 239 w 282"/>
                  <a:gd name="T41" fmla="*/ 878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2" h="942">
                    <a:moveTo>
                      <a:pt x="274" y="936"/>
                    </a:moveTo>
                    <a:cubicBezTo>
                      <a:pt x="271" y="940"/>
                      <a:pt x="266" y="942"/>
                      <a:pt x="261" y="942"/>
                    </a:cubicBezTo>
                    <a:lnTo>
                      <a:pt x="261" y="942"/>
                    </a:lnTo>
                    <a:cubicBezTo>
                      <a:pt x="259" y="942"/>
                      <a:pt x="258" y="942"/>
                      <a:pt x="256" y="941"/>
                    </a:cubicBezTo>
                    <a:lnTo>
                      <a:pt x="17" y="875"/>
                    </a:lnTo>
                    <a:lnTo>
                      <a:pt x="17" y="875"/>
                    </a:lnTo>
                    <a:cubicBezTo>
                      <a:pt x="7" y="873"/>
                      <a:pt x="0" y="861"/>
                      <a:pt x="0" y="847"/>
                    </a:cubicBezTo>
                    <a:lnTo>
                      <a:pt x="0" y="30"/>
                    </a:lnTo>
                    <a:cubicBezTo>
                      <a:pt x="0" y="22"/>
                      <a:pt x="2" y="13"/>
                      <a:pt x="7" y="8"/>
                    </a:cubicBezTo>
                    <a:lnTo>
                      <a:pt x="7" y="8"/>
                    </a:lnTo>
                    <a:cubicBezTo>
                      <a:pt x="12" y="3"/>
                      <a:pt x="19" y="0"/>
                      <a:pt x="25" y="2"/>
                    </a:cubicBezTo>
                    <a:lnTo>
                      <a:pt x="265" y="60"/>
                    </a:lnTo>
                    <a:lnTo>
                      <a:pt x="265" y="60"/>
                    </a:lnTo>
                    <a:cubicBezTo>
                      <a:pt x="275" y="62"/>
                      <a:pt x="282" y="74"/>
                      <a:pt x="282" y="88"/>
                    </a:cubicBezTo>
                    <a:lnTo>
                      <a:pt x="282" y="913"/>
                    </a:lnTo>
                    <a:cubicBezTo>
                      <a:pt x="282" y="922"/>
                      <a:pt x="279" y="930"/>
                      <a:pt x="274" y="936"/>
                    </a:cubicBezTo>
                    <a:close/>
                    <a:moveTo>
                      <a:pt x="239" y="878"/>
                    </a:moveTo>
                    <a:lnTo>
                      <a:pt x="239" y="113"/>
                    </a:lnTo>
                    <a:lnTo>
                      <a:pt x="43" y="65"/>
                    </a:lnTo>
                    <a:lnTo>
                      <a:pt x="43" y="823"/>
                    </a:lnTo>
                    <a:lnTo>
                      <a:pt x="239" y="878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07" name="Freeform 26">
                <a:extLst>
                  <a:ext uri="{FF2B5EF4-FFF2-40B4-BE49-F238E27FC236}">
                    <a16:creationId xmlns:a16="http://schemas.microsoft.com/office/drawing/2014/main" id="{BB10758F-D12F-40E0-8AA2-10E901B48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2605" y="3974607"/>
                <a:ext cx="7991" cy="25100"/>
              </a:xfrm>
              <a:custGeom>
                <a:avLst/>
                <a:gdLst>
                  <a:gd name="T0" fmla="*/ 275 w 282"/>
                  <a:gd name="T1" fmla="*/ 931 h 939"/>
                  <a:gd name="T2" fmla="*/ 261 w 282"/>
                  <a:gd name="T3" fmla="*/ 939 h 939"/>
                  <a:gd name="T4" fmla="*/ 261 w 282"/>
                  <a:gd name="T5" fmla="*/ 939 h 939"/>
                  <a:gd name="T6" fmla="*/ 258 w 282"/>
                  <a:gd name="T7" fmla="*/ 938 h 939"/>
                  <a:gd name="T8" fmla="*/ 19 w 282"/>
                  <a:gd name="T9" fmla="*/ 898 h 939"/>
                  <a:gd name="T10" fmla="*/ 19 w 282"/>
                  <a:gd name="T11" fmla="*/ 898 h 939"/>
                  <a:gd name="T12" fmla="*/ 0 w 282"/>
                  <a:gd name="T13" fmla="*/ 870 h 939"/>
                  <a:gd name="T14" fmla="*/ 0 w 282"/>
                  <a:gd name="T15" fmla="*/ 30 h 939"/>
                  <a:gd name="T16" fmla="*/ 7 w 282"/>
                  <a:gd name="T17" fmla="*/ 8 h 939"/>
                  <a:gd name="T18" fmla="*/ 7 w 282"/>
                  <a:gd name="T19" fmla="*/ 8 h 939"/>
                  <a:gd name="T20" fmla="*/ 24 w 282"/>
                  <a:gd name="T21" fmla="*/ 1 h 939"/>
                  <a:gd name="T22" fmla="*/ 264 w 282"/>
                  <a:gd name="T23" fmla="*/ 47 h 939"/>
                  <a:gd name="T24" fmla="*/ 264 w 282"/>
                  <a:gd name="T25" fmla="*/ 47 h 939"/>
                  <a:gd name="T26" fmla="*/ 282 w 282"/>
                  <a:gd name="T27" fmla="*/ 76 h 939"/>
                  <a:gd name="T28" fmla="*/ 282 w 282"/>
                  <a:gd name="T29" fmla="*/ 909 h 939"/>
                  <a:gd name="T30" fmla="*/ 275 w 282"/>
                  <a:gd name="T31" fmla="*/ 931 h 939"/>
                  <a:gd name="T32" fmla="*/ 239 w 282"/>
                  <a:gd name="T33" fmla="*/ 877 h 939"/>
                  <a:gd name="T34" fmla="*/ 239 w 282"/>
                  <a:gd name="T35" fmla="*/ 101 h 939"/>
                  <a:gd name="T36" fmla="*/ 43 w 282"/>
                  <a:gd name="T37" fmla="*/ 63 h 939"/>
                  <a:gd name="T38" fmla="*/ 43 w 282"/>
                  <a:gd name="T39" fmla="*/ 844 h 939"/>
                  <a:gd name="T40" fmla="*/ 239 w 282"/>
                  <a:gd name="T41" fmla="*/ 877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2" h="939">
                    <a:moveTo>
                      <a:pt x="275" y="931"/>
                    </a:moveTo>
                    <a:cubicBezTo>
                      <a:pt x="271" y="936"/>
                      <a:pt x="266" y="939"/>
                      <a:pt x="261" y="939"/>
                    </a:cubicBezTo>
                    <a:lnTo>
                      <a:pt x="261" y="939"/>
                    </a:lnTo>
                    <a:cubicBezTo>
                      <a:pt x="260" y="939"/>
                      <a:pt x="259" y="938"/>
                      <a:pt x="258" y="938"/>
                    </a:cubicBezTo>
                    <a:lnTo>
                      <a:pt x="19" y="898"/>
                    </a:lnTo>
                    <a:lnTo>
                      <a:pt x="19" y="898"/>
                    </a:lnTo>
                    <a:cubicBezTo>
                      <a:pt x="8" y="897"/>
                      <a:pt x="0" y="884"/>
                      <a:pt x="0" y="870"/>
                    </a:cubicBezTo>
                    <a:lnTo>
                      <a:pt x="0" y="30"/>
                    </a:lnTo>
                    <a:cubicBezTo>
                      <a:pt x="0" y="21"/>
                      <a:pt x="2" y="13"/>
                      <a:pt x="7" y="8"/>
                    </a:cubicBezTo>
                    <a:lnTo>
                      <a:pt x="7" y="8"/>
                    </a:lnTo>
                    <a:cubicBezTo>
                      <a:pt x="12" y="2"/>
                      <a:pt x="18" y="0"/>
                      <a:pt x="24" y="1"/>
                    </a:cubicBezTo>
                    <a:lnTo>
                      <a:pt x="264" y="47"/>
                    </a:lnTo>
                    <a:lnTo>
                      <a:pt x="264" y="47"/>
                    </a:lnTo>
                    <a:cubicBezTo>
                      <a:pt x="275" y="49"/>
                      <a:pt x="282" y="61"/>
                      <a:pt x="282" y="76"/>
                    </a:cubicBezTo>
                    <a:lnTo>
                      <a:pt x="282" y="909"/>
                    </a:lnTo>
                    <a:cubicBezTo>
                      <a:pt x="282" y="918"/>
                      <a:pt x="280" y="926"/>
                      <a:pt x="275" y="931"/>
                    </a:cubicBezTo>
                    <a:close/>
                    <a:moveTo>
                      <a:pt x="239" y="877"/>
                    </a:moveTo>
                    <a:lnTo>
                      <a:pt x="239" y="101"/>
                    </a:lnTo>
                    <a:lnTo>
                      <a:pt x="43" y="63"/>
                    </a:lnTo>
                    <a:lnTo>
                      <a:pt x="43" y="844"/>
                    </a:lnTo>
                    <a:lnTo>
                      <a:pt x="239" y="877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08" name="Freeform 27">
                <a:extLst>
                  <a:ext uri="{FF2B5EF4-FFF2-40B4-BE49-F238E27FC236}">
                    <a16:creationId xmlns:a16="http://schemas.microsoft.com/office/drawing/2014/main" id="{3CE47989-057E-4EE1-B529-63F1F5C35B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2605" y="4018343"/>
                <a:ext cx="7991" cy="25861"/>
              </a:xfrm>
              <a:custGeom>
                <a:avLst/>
                <a:gdLst>
                  <a:gd name="T0" fmla="*/ 275 w 282"/>
                  <a:gd name="T1" fmla="*/ 958 h 965"/>
                  <a:gd name="T2" fmla="*/ 261 w 282"/>
                  <a:gd name="T3" fmla="*/ 965 h 965"/>
                  <a:gd name="T4" fmla="*/ 261 w 282"/>
                  <a:gd name="T5" fmla="*/ 965 h 965"/>
                  <a:gd name="T6" fmla="*/ 259 w 282"/>
                  <a:gd name="T7" fmla="*/ 965 h 965"/>
                  <a:gd name="T8" fmla="*/ 19 w 282"/>
                  <a:gd name="T9" fmla="*/ 933 h 965"/>
                  <a:gd name="T10" fmla="*/ 19 w 282"/>
                  <a:gd name="T11" fmla="*/ 933 h 965"/>
                  <a:gd name="T12" fmla="*/ 0 w 282"/>
                  <a:gd name="T13" fmla="*/ 904 h 965"/>
                  <a:gd name="T14" fmla="*/ 0 w 282"/>
                  <a:gd name="T15" fmla="*/ 30 h 965"/>
                  <a:gd name="T16" fmla="*/ 7 w 282"/>
                  <a:gd name="T17" fmla="*/ 9 h 965"/>
                  <a:gd name="T18" fmla="*/ 7 w 282"/>
                  <a:gd name="T19" fmla="*/ 9 h 965"/>
                  <a:gd name="T20" fmla="*/ 24 w 282"/>
                  <a:gd name="T21" fmla="*/ 1 h 965"/>
                  <a:gd name="T22" fmla="*/ 263 w 282"/>
                  <a:gd name="T23" fmla="*/ 37 h 965"/>
                  <a:gd name="T24" fmla="*/ 263 w 282"/>
                  <a:gd name="T25" fmla="*/ 37 h 965"/>
                  <a:gd name="T26" fmla="*/ 282 w 282"/>
                  <a:gd name="T27" fmla="*/ 65 h 965"/>
                  <a:gd name="T28" fmla="*/ 282 w 282"/>
                  <a:gd name="T29" fmla="*/ 936 h 965"/>
                  <a:gd name="T30" fmla="*/ 275 w 282"/>
                  <a:gd name="T31" fmla="*/ 958 h 965"/>
                  <a:gd name="T32" fmla="*/ 239 w 282"/>
                  <a:gd name="T33" fmla="*/ 904 h 965"/>
                  <a:gd name="T34" fmla="*/ 239 w 282"/>
                  <a:gd name="T35" fmla="*/ 91 h 965"/>
                  <a:gd name="T36" fmla="*/ 43 w 282"/>
                  <a:gd name="T37" fmla="*/ 63 h 965"/>
                  <a:gd name="T38" fmla="*/ 43 w 282"/>
                  <a:gd name="T39" fmla="*/ 878 h 965"/>
                  <a:gd name="T40" fmla="*/ 239 w 282"/>
                  <a:gd name="T41" fmla="*/ 904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2" h="965">
                    <a:moveTo>
                      <a:pt x="275" y="958"/>
                    </a:moveTo>
                    <a:cubicBezTo>
                      <a:pt x="271" y="962"/>
                      <a:pt x="266" y="965"/>
                      <a:pt x="261" y="965"/>
                    </a:cubicBezTo>
                    <a:lnTo>
                      <a:pt x="261" y="965"/>
                    </a:lnTo>
                    <a:cubicBezTo>
                      <a:pt x="260" y="965"/>
                      <a:pt x="259" y="965"/>
                      <a:pt x="259" y="965"/>
                    </a:cubicBezTo>
                    <a:lnTo>
                      <a:pt x="19" y="933"/>
                    </a:lnTo>
                    <a:lnTo>
                      <a:pt x="19" y="933"/>
                    </a:lnTo>
                    <a:cubicBezTo>
                      <a:pt x="8" y="932"/>
                      <a:pt x="0" y="919"/>
                      <a:pt x="0" y="904"/>
                    </a:cubicBezTo>
                    <a:lnTo>
                      <a:pt x="0" y="30"/>
                    </a:lnTo>
                    <a:cubicBezTo>
                      <a:pt x="0" y="22"/>
                      <a:pt x="2" y="14"/>
                      <a:pt x="7" y="9"/>
                    </a:cubicBezTo>
                    <a:lnTo>
                      <a:pt x="7" y="9"/>
                    </a:lnTo>
                    <a:cubicBezTo>
                      <a:pt x="11" y="3"/>
                      <a:pt x="18" y="0"/>
                      <a:pt x="24" y="1"/>
                    </a:cubicBezTo>
                    <a:lnTo>
                      <a:pt x="263" y="37"/>
                    </a:lnTo>
                    <a:lnTo>
                      <a:pt x="263" y="37"/>
                    </a:lnTo>
                    <a:cubicBezTo>
                      <a:pt x="274" y="38"/>
                      <a:pt x="282" y="51"/>
                      <a:pt x="282" y="65"/>
                    </a:cubicBezTo>
                    <a:lnTo>
                      <a:pt x="282" y="936"/>
                    </a:lnTo>
                    <a:cubicBezTo>
                      <a:pt x="282" y="944"/>
                      <a:pt x="280" y="952"/>
                      <a:pt x="275" y="958"/>
                    </a:cubicBezTo>
                    <a:close/>
                    <a:moveTo>
                      <a:pt x="239" y="904"/>
                    </a:moveTo>
                    <a:lnTo>
                      <a:pt x="239" y="91"/>
                    </a:lnTo>
                    <a:lnTo>
                      <a:pt x="43" y="63"/>
                    </a:lnTo>
                    <a:lnTo>
                      <a:pt x="43" y="878"/>
                    </a:lnTo>
                    <a:lnTo>
                      <a:pt x="239" y="90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09" name="Freeform 28">
                <a:extLst>
                  <a:ext uri="{FF2B5EF4-FFF2-40B4-BE49-F238E27FC236}">
                    <a16:creationId xmlns:a16="http://schemas.microsoft.com/office/drawing/2014/main" id="{EB64B36E-68E4-4EB3-91D5-30AB8D8323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2605" y="4065121"/>
                <a:ext cx="7991" cy="25861"/>
              </a:xfrm>
              <a:custGeom>
                <a:avLst/>
                <a:gdLst>
                  <a:gd name="T0" fmla="*/ 275 w 282"/>
                  <a:gd name="T1" fmla="*/ 970 h 978"/>
                  <a:gd name="T2" fmla="*/ 261 w 282"/>
                  <a:gd name="T3" fmla="*/ 978 h 978"/>
                  <a:gd name="T4" fmla="*/ 261 w 282"/>
                  <a:gd name="T5" fmla="*/ 978 h 978"/>
                  <a:gd name="T6" fmla="*/ 259 w 282"/>
                  <a:gd name="T7" fmla="*/ 978 h 978"/>
                  <a:gd name="T8" fmla="*/ 19 w 282"/>
                  <a:gd name="T9" fmla="*/ 950 h 978"/>
                  <a:gd name="T10" fmla="*/ 19 w 282"/>
                  <a:gd name="T11" fmla="*/ 950 h 978"/>
                  <a:gd name="T12" fmla="*/ 0 w 282"/>
                  <a:gd name="T13" fmla="*/ 921 h 978"/>
                  <a:gd name="T14" fmla="*/ 0 w 282"/>
                  <a:gd name="T15" fmla="*/ 30 h 978"/>
                  <a:gd name="T16" fmla="*/ 7 w 282"/>
                  <a:gd name="T17" fmla="*/ 8 h 978"/>
                  <a:gd name="T18" fmla="*/ 7 w 282"/>
                  <a:gd name="T19" fmla="*/ 8 h 978"/>
                  <a:gd name="T20" fmla="*/ 23 w 282"/>
                  <a:gd name="T21" fmla="*/ 1 h 978"/>
                  <a:gd name="T22" fmla="*/ 263 w 282"/>
                  <a:gd name="T23" fmla="*/ 30 h 978"/>
                  <a:gd name="T24" fmla="*/ 263 w 282"/>
                  <a:gd name="T25" fmla="*/ 30 h 978"/>
                  <a:gd name="T26" fmla="*/ 282 w 282"/>
                  <a:gd name="T27" fmla="*/ 59 h 978"/>
                  <a:gd name="T28" fmla="*/ 282 w 282"/>
                  <a:gd name="T29" fmla="*/ 949 h 978"/>
                  <a:gd name="T30" fmla="*/ 275 w 282"/>
                  <a:gd name="T31" fmla="*/ 970 h 978"/>
                  <a:gd name="T32" fmla="*/ 239 w 282"/>
                  <a:gd name="T33" fmla="*/ 917 h 978"/>
                  <a:gd name="T34" fmla="*/ 239 w 282"/>
                  <a:gd name="T35" fmla="*/ 85 h 978"/>
                  <a:gd name="T36" fmla="*/ 43 w 282"/>
                  <a:gd name="T37" fmla="*/ 61 h 978"/>
                  <a:gd name="T38" fmla="*/ 43 w 282"/>
                  <a:gd name="T39" fmla="*/ 895 h 978"/>
                  <a:gd name="T40" fmla="*/ 239 w 282"/>
                  <a:gd name="T41" fmla="*/ 917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2" h="978">
                    <a:moveTo>
                      <a:pt x="275" y="970"/>
                    </a:moveTo>
                    <a:cubicBezTo>
                      <a:pt x="271" y="975"/>
                      <a:pt x="266" y="978"/>
                      <a:pt x="261" y="978"/>
                    </a:cubicBezTo>
                    <a:lnTo>
                      <a:pt x="261" y="978"/>
                    </a:lnTo>
                    <a:cubicBezTo>
                      <a:pt x="260" y="978"/>
                      <a:pt x="260" y="978"/>
                      <a:pt x="259" y="978"/>
                    </a:cubicBezTo>
                    <a:lnTo>
                      <a:pt x="19" y="950"/>
                    </a:lnTo>
                    <a:lnTo>
                      <a:pt x="19" y="950"/>
                    </a:lnTo>
                    <a:cubicBezTo>
                      <a:pt x="8" y="949"/>
                      <a:pt x="0" y="936"/>
                      <a:pt x="0" y="921"/>
                    </a:cubicBezTo>
                    <a:lnTo>
                      <a:pt x="0" y="30"/>
                    </a:lnTo>
                    <a:cubicBezTo>
                      <a:pt x="0" y="21"/>
                      <a:pt x="2" y="14"/>
                      <a:pt x="7" y="8"/>
                    </a:cubicBezTo>
                    <a:lnTo>
                      <a:pt x="7" y="8"/>
                    </a:lnTo>
                    <a:cubicBezTo>
                      <a:pt x="11" y="3"/>
                      <a:pt x="17" y="0"/>
                      <a:pt x="23" y="1"/>
                    </a:cubicBezTo>
                    <a:lnTo>
                      <a:pt x="263" y="30"/>
                    </a:lnTo>
                    <a:lnTo>
                      <a:pt x="263" y="30"/>
                    </a:lnTo>
                    <a:cubicBezTo>
                      <a:pt x="274" y="31"/>
                      <a:pt x="282" y="44"/>
                      <a:pt x="282" y="59"/>
                    </a:cubicBezTo>
                    <a:lnTo>
                      <a:pt x="282" y="949"/>
                    </a:lnTo>
                    <a:cubicBezTo>
                      <a:pt x="282" y="957"/>
                      <a:pt x="280" y="965"/>
                      <a:pt x="275" y="970"/>
                    </a:cubicBezTo>
                    <a:close/>
                    <a:moveTo>
                      <a:pt x="239" y="917"/>
                    </a:moveTo>
                    <a:lnTo>
                      <a:pt x="239" y="85"/>
                    </a:lnTo>
                    <a:lnTo>
                      <a:pt x="43" y="61"/>
                    </a:lnTo>
                    <a:lnTo>
                      <a:pt x="43" y="895"/>
                    </a:lnTo>
                    <a:lnTo>
                      <a:pt x="239" y="917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10" name="Freeform 29">
                <a:extLst>
                  <a:ext uri="{FF2B5EF4-FFF2-40B4-BE49-F238E27FC236}">
                    <a16:creationId xmlns:a16="http://schemas.microsoft.com/office/drawing/2014/main" id="{76B8E515-89FA-42C3-81F1-BD7311E81F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2605" y="4088700"/>
                <a:ext cx="7991" cy="25481"/>
              </a:xfrm>
              <a:custGeom>
                <a:avLst/>
                <a:gdLst>
                  <a:gd name="T0" fmla="*/ 261 w 282"/>
                  <a:gd name="T1" fmla="*/ 956 h 956"/>
                  <a:gd name="T2" fmla="*/ 21 w 282"/>
                  <a:gd name="T3" fmla="*/ 956 h 956"/>
                  <a:gd name="T4" fmla="*/ 21 w 282"/>
                  <a:gd name="T5" fmla="*/ 956 h 956"/>
                  <a:gd name="T6" fmla="*/ 6 w 282"/>
                  <a:gd name="T7" fmla="*/ 947 h 956"/>
                  <a:gd name="T8" fmla="*/ 6 w 282"/>
                  <a:gd name="T9" fmla="*/ 947 h 956"/>
                  <a:gd name="T10" fmla="*/ 0 w 282"/>
                  <a:gd name="T11" fmla="*/ 927 h 956"/>
                  <a:gd name="T12" fmla="*/ 0 w 282"/>
                  <a:gd name="T13" fmla="*/ 29 h 956"/>
                  <a:gd name="T14" fmla="*/ 7 w 282"/>
                  <a:gd name="T15" fmla="*/ 8 h 956"/>
                  <a:gd name="T16" fmla="*/ 7 w 282"/>
                  <a:gd name="T17" fmla="*/ 8 h 956"/>
                  <a:gd name="T18" fmla="*/ 23 w 282"/>
                  <a:gd name="T19" fmla="*/ 0 h 956"/>
                  <a:gd name="T20" fmla="*/ 263 w 282"/>
                  <a:gd name="T21" fmla="*/ 28 h 956"/>
                  <a:gd name="T22" fmla="*/ 263 w 282"/>
                  <a:gd name="T23" fmla="*/ 28 h 956"/>
                  <a:gd name="T24" fmla="*/ 282 w 282"/>
                  <a:gd name="T25" fmla="*/ 57 h 956"/>
                  <a:gd name="T26" fmla="*/ 282 w 282"/>
                  <a:gd name="T27" fmla="*/ 927 h 956"/>
                  <a:gd name="T28" fmla="*/ 276 w 282"/>
                  <a:gd name="T29" fmla="*/ 947 h 956"/>
                  <a:gd name="T30" fmla="*/ 276 w 282"/>
                  <a:gd name="T31" fmla="*/ 947 h 956"/>
                  <a:gd name="T32" fmla="*/ 261 w 282"/>
                  <a:gd name="T33" fmla="*/ 956 h 956"/>
                  <a:gd name="T34" fmla="*/ 239 w 282"/>
                  <a:gd name="T35" fmla="*/ 83 h 956"/>
                  <a:gd name="T36" fmla="*/ 43 w 282"/>
                  <a:gd name="T37" fmla="*/ 61 h 956"/>
                  <a:gd name="T38" fmla="*/ 43 w 282"/>
                  <a:gd name="T39" fmla="*/ 898 h 956"/>
                  <a:gd name="T40" fmla="*/ 239 w 282"/>
                  <a:gd name="T41" fmla="*/ 898 h 956"/>
                  <a:gd name="T42" fmla="*/ 239 w 282"/>
                  <a:gd name="T43" fmla="*/ 83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2" h="956">
                    <a:moveTo>
                      <a:pt x="261" y="956"/>
                    </a:moveTo>
                    <a:lnTo>
                      <a:pt x="21" y="956"/>
                    </a:lnTo>
                    <a:lnTo>
                      <a:pt x="21" y="956"/>
                    </a:lnTo>
                    <a:cubicBezTo>
                      <a:pt x="15" y="956"/>
                      <a:pt x="10" y="953"/>
                      <a:pt x="6" y="947"/>
                    </a:cubicBezTo>
                    <a:lnTo>
                      <a:pt x="6" y="947"/>
                    </a:lnTo>
                    <a:cubicBezTo>
                      <a:pt x="2" y="942"/>
                      <a:pt x="0" y="935"/>
                      <a:pt x="0" y="927"/>
                    </a:cubicBezTo>
                    <a:lnTo>
                      <a:pt x="0" y="29"/>
                    </a:lnTo>
                    <a:cubicBezTo>
                      <a:pt x="0" y="21"/>
                      <a:pt x="2" y="13"/>
                      <a:pt x="7" y="8"/>
                    </a:cubicBezTo>
                    <a:lnTo>
                      <a:pt x="7" y="8"/>
                    </a:lnTo>
                    <a:cubicBezTo>
                      <a:pt x="11" y="2"/>
                      <a:pt x="17" y="0"/>
                      <a:pt x="23" y="0"/>
                    </a:cubicBezTo>
                    <a:lnTo>
                      <a:pt x="263" y="28"/>
                    </a:lnTo>
                    <a:lnTo>
                      <a:pt x="263" y="28"/>
                    </a:lnTo>
                    <a:cubicBezTo>
                      <a:pt x="274" y="29"/>
                      <a:pt x="282" y="42"/>
                      <a:pt x="282" y="57"/>
                    </a:cubicBezTo>
                    <a:lnTo>
                      <a:pt x="282" y="927"/>
                    </a:lnTo>
                    <a:cubicBezTo>
                      <a:pt x="282" y="935"/>
                      <a:pt x="280" y="942"/>
                      <a:pt x="276" y="947"/>
                    </a:cubicBezTo>
                    <a:lnTo>
                      <a:pt x="276" y="947"/>
                    </a:lnTo>
                    <a:cubicBezTo>
                      <a:pt x="272" y="953"/>
                      <a:pt x="266" y="956"/>
                      <a:pt x="261" y="956"/>
                    </a:cubicBezTo>
                    <a:close/>
                    <a:moveTo>
                      <a:pt x="239" y="83"/>
                    </a:moveTo>
                    <a:lnTo>
                      <a:pt x="43" y="61"/>
                    </a:lnTo>
                    <a:lnTo>
                      <a:pt x="43" y="898"/>
                    </a:lnTo>
                    <a:lnTo>
                      <a:pt x="239" y="898"/>
                    </a:lnTo>
                    <a:lnTo>
                      <a:pt x="239" y="83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11" name="Freeform 30">
                <a:extLst>
                  <a:ext uri="{FF2B5EF4-FFF2-40B4-BE49-F238E27FC236}">
                    <a16:creationId xmlns:a16="http://schemas.microsoft.com/office/drawing/2014/main" id="{D865C458-2E0F-4347-89C5-4926E8B22F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2605" y="3997046"/>
                <a:ext cx="7991" cy="23960"/>
              </a:xfrm>
              <a:custGeom>
                <a:avLst/>
                <a:gdLst>
                  <a:gd name="T0" fmla="*/ 275 w 282"/>
                  <a:gd name="T1" fmla="*/ 894 h 902"/>
                  <a:gd name="T2" fmla="*/ 261 w 282"/>
                  <a:gd name="T3" fmla="*/ 902 h 902"/>
                  <a:gd name="T4" fmla="*/ 261 w 282"/>
                  <a:gd name="T5" fmla="*/ 902 h 902"/>
                  <a:gd name="T6" fmla="*/ 258 w 282"/>
                  <a:gd name="T7" fmla="*/ 901 h 902"/>
                  <a:gd name="T8" fmla="*/ 19 w 282"/>
                  <a:gd name="T9" fmla="*/ 866 h 902"/>
                  <a:gd name="T10" fmla="*/ 19 w 282"/>
                  <a:gd name="T11" fmla="*/ 866 h 902"/>
                  <a:gd name="T12" fmla="*/ 0 w 282"/>
                  <a:gd name="T13" fmla="*/ 837 h 902"/>
                  <a:gd name="T14" fmla="*/ 0 w 282"/>
                  <a:gd name="T15" fmla="*/ 30 h 902"/>
                  <a:gd name="T16" fmla="*/ 7 w 282"/>
                  <a:gd name="T17" fmla="*/ 8 h 902"/>
                  <a:gd name="T18" fmla="*/ 7 w 282"/>
                  <a:gd name="T19" fmla="*/ 8 h 902"/>
                  <a:gd name="T20" fmla="*/ 24 w 282"/>
                  <a:gd name="T21" fmla="*/ 1 h 902"/>
                  <a:gd name="T22" fmla="*/ 263 w 282"/>
                  <a:gd name="T23" fmla="*/ 41 h 902"/>
                  <a:gd name="T24" fmla="*/ 263 w 282"/>
                  <a:gd name="T25" fmla="*/ 41 h 902"/>
                  <a:gd name="T26" fmla="*/ 282 w 282"/>
                  <a:gd name="T27" fmla="*/ 69 h 902"/>
                  <a:gd name="T28" fmla="*/ 282 w 282"/>
                  <a:gd name="T29" fmla="*/ 872 h 902"/>
                  <a:gd name="T30" fmla="*/ 275 w 282"/>
                  <a:gd name="T31" fmla="*/ 894 h 902"/>
                  <a:gd name="T32" fmla="*/ 239 w 282"/>
                  <a:gd name="T33" fmla="*/ 840 h 902"/>
                  <a:gd name="T34" fmla="*/ 239 w 282"/>
                  <a:gd name="T35" fmla="*/ 95 h 902"/>
                  <a:gd name="T36" fmla="*/ 43 w 282"/>
                  <a:gd name="T37" fmla="*/ 62 h 902"/>
                  <a:gd name="T38" fmla="*/ 43 w 282"/>
                  <a:gd name="T39" fmla="*/ 811 h 902"/>
                  <a:gd name="T40" fmla="*/ 239 w 282"/>
                  <a:gd name="T41" fmla="*/ 84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2" h="902">
                    <a:moveTo>
                      <a:pt x="275" y="894"/>
                    </a:moveTo>
                    <a:cubicBezTo>
                      <a:pt x="271" y="899"/>
                      <a:pt x="266" y="902"/>
                      <a:pt x="261" y="902"/>
                    </a:cubicBezTo>
                    <a:lnTo>
                      <a:pt x="261" y="902"/>
                    </a:lnTo>
                    <a:cubicBezTo>
                      <a:pt x="260" y="902"/>
                      <a:pt x="259" y="901"/>
                      <a:pt x="258" y="901"/>
                    </a:cubicBezTo>
                    <a:lnTo>
                      <a:pt x="19" y="866"/>
                    </a:lnTo>
                    <a:lnTo>
                      <a:pt x="19" y="866"/>
                    </a:lnTo>
                    <a:cubicBezTo>
                      <a:pt x="8" y="864"/>
                      <a:pt x="0" y="852"/>
                      <a:pt x="0" y="837"/>
                    </a:cubicBezTo>
                    <a:lnTo>
                      <a:pt x="0" y="30"/>
                    </a:lnTo>
                    <a:cubicBezTo>
                      <a:pt x="0" y="21"/>
                      <a:pt x="2" y="13"/>
                      <a:pt x="7" y="8"/>
                    </a:cubicBezTo>
                    <a:lnTo>
                      <a:pt x="7" y="8"/>
                    </a:lnTo>
                    <a:cubicBezTo>
                      <a:pt x="11" y="2"/>
                      <a:pt x="18" y="0"/>
                      <a:pt x="24" y="1"/>
                    </a:cubicBezTo>
                    <a:lnTo>
                      <a:pt x="263" y="41"/>
                    </a:lnTo>
                    <a:lnTo>
                      <a:pt x="263" y="41"/>
                    </a:lnTo>
                    <a:cubicBezTo>
                      <a:pt x="274" y="43"/>
                      <a:pt x="282" y="55"/>
                      <a:pt x="282" y="69"/>
                    </a:cubicBezTo>
                    <a:lnTo>
                      <a:pt x="282" y="872"/>
                    </a:lnTo>
                    <a:cubicBezTo>
                      <a:pt x="282" y="881"/>
                      <a:pt x="280" y="888"/>
                      <a:pt x="275" y="894"/>
                    </a:cubicBezTo>
                    <a:close/>
                    <a:moveTo>
                      <a:pt x="239" y="840"/>
                    </a:moveTo>
                    <a:lnTo>
                      <a:pt x="239" y="95"/>
                    </a:lnTo>
                    <a:lnTo>
                      <a:pt x="43" y="62"/>
                    </a:lnTo>
                    <a:lnTo>
                      <a:pt x="43" y="811"/>
                    </a:lnTo>
                    <a:lnTo>
                      <a:pt x="239" y="84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12" name="Freeform 31">
                <a:extLst>
                  <a:ext uri="{FF2B5EF4-FFF2-40B4-BE49-F238E27FC236}">
                    <a16:creationId xmlns:a16="http://schemas.microsoft.com/office/drawing/2014/main" id="{E4ABB602-A171-4B7A-967F-AAE714CC63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2605" y="4041542"/>
                <a:ext cx="7991" cy="25861"/>
              </a:xfrm>
              <a:custGeom>
                <a:avLst/>
                <a:gdLst>
                  <a:gd name="T0" fmla="*/ 275 w 282"/>
                  <a:gd name="T1" fmla="*/ 965 h 973"/>
                  <a:gd name="T2" fmla="*/ 261 w 282"/>
                  <a:gd name="T3" fmla="*/ 973 h 973"/>
                  <a:gd name="T4" fmla="*/ 261 w 282"/>
                  <a:gd name="T5" fmla="*/ 973 h 973"/>
                  <a:gd name="T6" fmla="*/ 259 w 282"/>
                  <a:gd name="T7" fmla="*/ 973 h 973"/>
                  <a:gd name="T8" fmla="*/ 19 w 282"/>
                  <a:gd name="T9" fmla="*/ 943 h 973"/>
                  <a:gd name="T10" fmla="*/ 19 w 282"/>
                  <a:gd name="T11" fmla="*/ 943 h 973"/>
                  <a:gd name="T12" fmla="*/ 0 w 282"/>
                  <a:gd name="T13" fmla="*/ 915 h 973"/>
                  <a:gd name="T14" fmla="*/ 0 w 282"/>
                  <a:gd name="T15" fmla="*/ 29 h 973"/>
                  <a:gd name="T16" fmla="*/ 7 w 282"/>
                  <a:gd name="T17" fmla="*/ 8 h 973"/>
                  <a:gd name="T18" fmla="*/ 7 w 282"/>
                  <a:gd name="T19" fmla="*/ 8 h 973"/>
                  <a:gd name="T20" fmla="*/ 23 w 282"/>
                  <a:gd name="T21" fmla="*/ 0 h 973"/>
                  <a:gd name="T22" fmla="*/ 263 w 282"/>
                  <a:gd name="T23" fmla="*/ 32 h 973"/>
                  <a:gd name="T24" fmla="*/ 263 w 282"/>
                  <a:gd name="T25" fmla="*/ 32 h 973"/>
                  <a:gd name="T26" fmla="*/ 282 w 282"/>
                  <a:gd name="T27" fmla="*/ 61 h 973"/>
                  <a:gd name="T28" fmla="*/ 282 w 282"/>
                  <a:gd name="T29" fmla="*/ 944 h 973"/>
                  <a:gd name="T30" fmla="*/ 275 w 282"/>
                  <a:gd name="T31" fmla="*/ 965 h 973"/>
                  <a:gd name="T32" fmla="*/ 239 w 282"/>
                  <a:gd name="T33" fmla="*/ 912 h 973"/>
                  <a:gd name="T34" fmla="*/ 239 w 282"/>
                  <a:gd name="T35" fmla="*/ 87 h 973"/>
                  <a:gd name="T36" fmla="*/ 43 w 282"/>
                  <a:gd name="T37" fmla="*/ 61 h 973"/>
                  <a:gd name="T38" fmla="*/ 43 w 282"/>
                  <a:gd name="T39" fmla="*/ 888 h 973"/>
                  <a:gd name="T40" fmla="*/ 239 w 282"/>
                  <a:gd name="T41" fmla="*/ 912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2" h="973">
                    <a:moveTo>
                      <a:pt x="275" y="965"/>
                    </a:moveTo>
                    <a:cubicBezTo>
                      <a:pt x="271" y="970"/>
                      <a:pt x="266" y="973"/>
                      <a:pt x="261" y="973"/>
                    </a:cubicBezTo>
                    <a:lnTo>
                      <a:pt x="261" y="973"/>
                    </a:lnTo>
                    <a:cubicBezTo>
                      <a:pt x="260" y="973"/>
                      <a:pt x="259" y="973"/>
                      <a:pt x="259" y="973"/>
                    </a:cubicBezTo>
                    <a:lnTo>
                      <a:pt x="19" y="943"/>
                    </a:lnTo>
                    <a:lnTo>
                      <a:pt x="19" y="943"/>
                    </a:lnTo>
                    <a:cubicBezTo>
                      <a:pt x="8" y="942"/>
                      <a:pt x="0" y="930"/>
                      <a:pt x="0" y="915"/>
                    </a:cubicBezTo>
                    <a:lnTo>
                      <a:pt x="0" y="29"/>
                    </a:lnTo>
                    <a:cubicBezTo>
                      <a:pt x="0" y="21"/>
                      <a:pt x="2" y="13"/>
                      <a:pt x="7" y="8"/>
                    </a:cubicBezTo>
                    <a:lnTo>
                      <a:pt x="7" y="8"/>
                    </a:lnTo>
                    <a:cubicBezTo>
                      <a:pt x="11" y="2"/>
                      <a:pt x="17" y="0"/>
                      <a:pt x="23" y="0"/>
                    </a:cubicBezTo>
                    <a:lnTo>
                      <a:pt x="263" y="32"/>
                    </a:lnTo>
                    <a:lnTo>
                      <a:pt x="263" y="32"/>
                    </a:lnTo>
                    <a:cubicBezTo>
                      <a:pt x="274" y="34"/>
                      <a:pt x="282" y="46"/>
                      <a:pt x="282" y="61"/>
                    </a:cubicBezTo>
                    <a:lnTo>
                      <a:pt x="282" y="944"/>
                    </a:lnTo>
                    <a:cubicBezTo>
                      <a:pt x="282" y="952"/>
                      <a:pt x="280" y="960"/>
                      <a:pt x="275" y="965"/>
                    </a:cubicBezTo>
                    <a:close/>
                    <a:moveTo>
                      <a:pt x="239" y="912"/>
                    </a:moveTo>
                    <a:lnTo>
                      <a:pt x="239" y="87"/>
                    </a:lnTo>
                    <a:lnTo>
                      <a:pt x="43" y="61"/>
                    </a:lnTo>
                    <a:lnTo>
                      <a:pt x="43" y="888"/>
                    </a:lnTo>
                    <a:lnTo>
                      <a:pt x="239" y="91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13" name="Freeform 32">
                <a:extLst>
                  <a:ext uri="{FF2B5EF4-FFF2-40B4-BE49-F238E27FC236}">
                    <a16:creationId xmlns:a16="http://schemas.microsoft.com/office/drawing/2014/main" id="{8241E150-B10A-4E0C-A7B1-356BE5AB0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605" y="4088700"/>
                <a:ext cx="7991" cy="25481"/>
              </a:xfrm>
              <a:custGeom>
                <a:avLst/>
                <a:gdLst>
                  <a:gd name="T0" fmla="*/ 271 w 288"/>
                  <a:gd name="T1" fmla="*/ 958 h 960"/>
                  <a:gd name="T2" fmla="*/ 284 w 288"/>
                  <a:gd name="T3" fmla="*/ 921 h 960"/>
                  <a:gd name="T4" fmla="*/ 284 w 288"/>
                  <a:gd name="T5" fmla="*/ 921 h 960"/>
                  <a:gd name="T6" fmla="*/ 45 w 288"/>
                  <a:gd name="T7" fmla="*/ 23 h 960"/>
                  <a:gd name="T8" fmla="*/ 17 w 288"/>
                  <a:gd name="T9" fmla="*/ 6 h 960"/>
                  <a:gd name="T10" fmla="*/ 17 w 288"/>
                  <a:gd name="T11" fmla="*/ 6 h 960"/>
                  <a:gd name="T12" fmla="*/ 4 w 288"/>
                  <a:gd name="T13" fmla="*/ 43 h 960"/>
                  <a:gd name="T14" fmla="*/ 4 w 288"/>
                  <a:gd name="T15" fmla="*/ 43 h 960"/>
                  <a:gd name="T16" fmla="*/ 243 w 288"/>
                  <a:gd name="T17" fmla="*/ 941 h 960"/>
                  <a:gd name="T18" fmla="*/ 264 w 288"/>
                  <a:gd name="T19" fmla="*/ 960 h 960"/>
                  <a:gd name="T20" fmla="*/ 264 w 288"/>
                  <a:gd name="T21" fmla="*/ 960 h 960"/>
                  <a:gd name="T22" fmla="*/ 271 w 288"/>
                  <a:gd name="T23" fmla="*/ 958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960">
                    <a:moveTo>
                      <a:pt x="271" y="958"/>
                    </a:moveTo>
                    <a:cubicBezTo>
                      <a:pt x="282" y="953"/>
                      <a:pt x="288" y="936"/>
                      <a:pt x="284" y="921"/>
                    </a:cubicBezTo>
                    <a:lnTo>
                      <a:pt x="284" y="921"/>
                    </a:lnTo>
                    <a:lnTo>
                      <a:pt x="45" y="23"/>
                    </a:lnTo>
                    <a:cubicBezTo>
                      <a:pt x="40" y="8"/>
                      <a:pt x="28" y="0"/>
                      <a:pt x="17" y="6"/>
                    </a:cubicBezTo>
                    <a:lnTo>
                      <a:pt x="17" y="6"/>
                    </a:lnTo>
                    <a:cubicBezTo>
                      <a:pt x="6" y="11"/>
                      <a:pt x="0" y="28"/>
                      <a:pt x="4" y="43"/>
                    </a:cubicBezTo>
                    <a:lnTo>
                      <a:pt x="4" y="43"/>
                    </a:lnTo>
                    <a:lnTo>
                      <a:pt x="243" y="941"/>
                    </a:lnTo>
                    <a:cubicBezTo>
                      <a:pt x="247" y="953"/>
                      <a:pt x="255" y="960"/>
                      <a:pt x="264" y="960"/>
                    </a:cubicBezTo>
                    <a:lnTo>
                      <a:pt x="264" y="960"/>
                    </a:lnTo>
                    <a:cubicBezTo>
                      <a:pt x="266" y="960"/>
                      <a:pt x="269" y="959"/>
                      <a:pt x="271" y="958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14" name="Freeform 33">
                <a:extLst>
                  <a:ext uri="{FF2B5EF4-FFF2-40B4-BE49-F238E27FC236}">
                    <a16:creationId xmlns:a16="http://schemas.microsoft.com/office/drawing/2014/main" id="{4504613B-239C-43D4-8869-618125A8D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605" y="4065121"/>
                <a:ext cx="7991" cy="25861"/>
              </a:xfrm>
              <a:custGeom>
                <a:avLst/>
                <a:gdLst>
                  <a:gd name="T0" fmla="*/ 271 w 288"/>
                  <a:gd name="T1" fmla="*/ 979 h 981"/>
                  <a:gd name="T2" fmla="*/ 284 w 288"/>
                  <a:gd name="T3" fmla="*/ 942 h 981"/>
                  <a:gd name="T4" fmla="*/ 284 w 288"/>
                  <a:gd name="T5" fmla="*/ 942 h 981"/>
                  <a:gd name="T6" fmla="*/ 45 w 288"/>
                  <a:gd name="T7" fmla="*/ 23 h 981"/>
                  <a:gd name="T8" fmla="*/ 17 w 288"/>
                  <a:gd name="T9" fmla="*/ 5 h 981"/>
                  <a:gd name="T10" fmla="*/ 17 w 288"/>
                  <a:gd name="T11" fmla="*/ 5 h 981"/>
                  <a:gd name="T12" fmla="*/ 4 w 288"/>
                  <a:gd name="T13" fmla="*/ 42 h 981"/>
                  <a:gd name="T14" fmla="*/ 4 w 288"/>
                  <a:gd name="T15" fmla="*/ 42 h 981"/>
                  <a:gd name="T16" fmla="*/ 243 w 288"/>
                  <a:gd name="T17" fmla="*/ 961 h 981"/>
                  <a:gd name="T18" fmla="*/ 264 w 288"/>
                  <a:gd name="T19" fmla="*/ 981 h 981"/>
                  <a:gd name="T20" fmla="*/ 264 w 288"/>
                  <a:gd name="T21" fmla="*/ 981 h 981"/>
                  <a:gd name="T22" fmla="*/ 271 w 288"/>
                  <a:gd name="T23" fmla="*/ 979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981">
                    <a:moveTo>
                      <a:pt x="271" y="979"/>
                    </a:moveTo>
                    <a:cubicBezTo>
                      <a:pt x="282" y="974"/>
                      <a:pt x="288" y="957"/>
                      <a:pt x="284" y="942"/>
                    </a:cubicBezTo>
                    <a:lnTo>
                      <a:pt x="284" y="942"/>
                    </a:lnTo>
                    <a:lnTo>
                      <a:pt x="45" y="23"/>
                    </a:lnTo>
                    <a:cubicBezTo>
                      <a:pt x="41" y="8"/>
                      <a:pt x="28" y="0"/>
                      <a:pt x="17" y="5"/>
                    </a:cubicBezTo>
                    <a:lnTo>
                      <a:pt x="17" y="5"/>
                    </a:lnTo>
                    <a:cubicBezTo>
                      <a:pt x="6" y="10"/>
                      <a:pt x="0" y="27"/>
                      <a:pt x="4" y="42"/>
                    </a:cubicBezTo>
                    <a:lnTo>
                      <a:pt x="4" y="42"/>
                    </a:lnTo>
                    <a:lnTo>
                      <a:pt x="243" y="961"/>
                    </a:lnTo>
                    <a:cubicBezTo>
                      <a:pt x="246" y="973"/>
                      <a:pt x="255" y="981"/>
                      <a:pt x="264" y="981"/>
                    </a:cubicBezTo>
                    <a:lnTo>
                      <a:pt x="264" y="981"/>
                    </a:lnTo>
                    <a:cubicBezTo>
                      <a:pt x="266" y="981"/>
                      <a:pt x="269" y="980"/>
                      <a:pt x="271" y="979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15" name="Freeform 34">
                <a:extLst>
                  <a:ext uri="{FF2B5EF4-FFF2-40B4-BE49-F238E27FC236}">
                    <a16:creationId xmlns:a16="http://schemas.microsoft.com/office/drawing/2014/main" id="{BC3ED78D-9034-42F1-BA1F-455617763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605" y="4041542"/>
                <a:ext cx="7991" cy="25861"/>
              </a:xfrm>
              <a:custGeom>
                <a:avLst/>
                <a:gdLst>
                  <a:gd name="T0" fmla="*/ 271 w 288"/>
                  <a:gd name="T1" fmla="*/ 974 h 976"/>
                  <a:gd name="T2" fmla="*/ 284 w 288"/>
                  <a:gd name="T3" fmla="*/ 937 h 976"/>
                  <a:gd name="T4" fmla="*/ 284 w 288"/>
                  <a:gd name="T5" fmla="*/ 937 h 976"/>
                  <a:gd name="T6" fmla="*/ 45 w 288"/>
                  <a:gd name="T7" fmla="*/ 23 h 976"/>
                  <a:gd name="T8" fmla="*/ 17 w 288"/>
                  <a:gd name="T9" fmla="*/ 5 h 976"/>
                  <a:gd name="T10" fmla="*/ 17 w 288"/>
                  <a:gd name="T11" fmla="*/ 5 h 976"/>
                  <a:gd name="T12" fmla="*/ 4 w 288"/>
                  <a:gd name="T13" fmla="*/ 42 h 976"/>
                  <a:gd name="T14" fmla="*/ 4 w 288"/>
                  <a:gd name="T15" fmla="*/ 42 h 976"/>
                  <a:gd name="T16" fmla="*/ 243 w 288"/>
                  <a:gd name="T17" fmla="*/ 957 h 976"/>
                  <a:gd name="T18" fmla="*/ 264 w 288"/>
                  <a:gd name="T19" fmla="*/ 976 h 976"/>
                  <a:gd name="T20" fmla="*/ 264 w 288"/>
                  <a:gd name="T21" fmla="*/ 976 h 976"/>
                  <a:gd name="T22" fmla="*/ 271 w 288"/>
                  <a:gd name="T23" fmla="*/ 974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976">
                    <a:moveTo>
                      <a:pt x="271" y="974"/>
                    </a:moveTo>
                    <a:cubicBezTo>
                      <a:pt x="282" y="969"/>
                      <a:pt x="288" y="952"/>
                      <a:pt x="284" y="937"/>
                    </a:cubicBezTo>
                    <a:lnTo>
                      <a:pt x="284" y="937"/>
                    </a:lnTo>
                    <a:lnTo>
                      <a:pt x="45" y="23"/>
                    </a:lnTo>
                    <a:cubicBezTo>
                      <a:pt x="41" y="8"/>
                      <a:pt x="28" y="0"/>
                      <a:pt x="17" y="5"/>
                    </a:cubicBezTo>
                    <a:lnTo>
                      <a:pt x="17" y="5"/>
                    </a:lnTo>
                    <a:cubicBezTo>
                      <a:pt x="6" y="10"/>
                      <a:pt x="0" y="27"/>
                      <a:pt x="4" y="42"/>
                    </a:cubicBezTo>
                    <a:lnTo>
                      <a:pt x="4" y="42"/>
                    </a:lnTo>
                    <a:lnTo>
                      <a:pt x="243" y="957"/>
                    </a:lnTo>
                    <a:cubicBezTo>
                      <a:pt x="246" y="968"/>
                      <a:pt x="255" y="976"/>
                      <a:pt x="264" y="976"/>
                    </a:cubicBezTo>
                    <a:lnTo>
                      <a:pt x="264" y="976"/>
                    </a:lnTo>
                    <a:cubicBezTo>
                      <a:pt x="266" y="976"/>
                      <a:pt x="269" y="975"/>
                      <a:pt x="271" y="974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16" name="Freeform 35">
                <a:extLst>
                  <a:ext uri="{FF2B5EF4-FFF2-40B4-BE49-F238E27FC236}">
                    <a16:creationId xmlns:a16="http://schemas.microsoft.com/office/drawing/2014/main" id="{83074249-E60F-4C0A-AAB1-A61FDCFE5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605" y="4018343"/>
                <a:ext cx="7991" cy="25861"/>
              </a:xfrm>
              <a:custGeom>
                <a:avLst/>
                <a:gdLst>
                  <a:gd name="T0" fmla="*/ 271 w 288"/>
                  <a:gd name="T1" fmla="*/ 965 h 967"/>
                  <a:gd name="T2" fmla="*/ 284 w 288"/>
                  <a:gd name="T3" fmla="*/ 928 h 967"/>
                  <a:gd name="T4" fmla="*/ 284 w 288"/>
                  <a:gd name="T5" fmla="*/ 928 h 967"/>
                  <a:gd name="T6" fmla="*/ 45 w 288"/>
                  <a:gd name="T7" fmla="*/ 23 h 967"/>
                  <a:gd name="T8" fmla="*/ 17 w 288"/>
                  <a:gd name="T9" fmla="*/ 5 h 967"/>
                  <a:gd name="T10" fmla="*/ 17 w 288"/>
                  <a:gd name="T11" fmla="*/ 5 h 967"/>
                  <a:gd name="T12" fmla="*/ 4 w 288"/>
                  <a:gd name="T13" fmla="*/ 42 h 967"/>
                  <a:gd name="T14" fmla="*/ 4 w 288"/>
                  <a:gd name="T15" fmla="*/ 42 h 967"/>
                  <a:gd name="T16" fmla="*/ 243 w 288"/>
                  <a:gd name="T17" fmla="*/ 948 h 967"/>
                  <a:gd name="T18" fmla="*/ 264 w 288"/>
                  <a:gd name="T19" fmla="*/ 967 h 967"/>
                  <a:gd name="T20" fmla="*/ 264 w 288"/>
                  <a:gd name="T21" fmla="*/ 967 h 967"/>
                  <a:gd name="T22" fmla="*/ 271 w 288"/>
                  <a:gd name="T23" fmla="*/ 965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967">
                    <a:moveTo>
                      <a:pt x="271" y="965"/>
                    </a:moveTo>
                    <a:cubicBezTo>
                      <a:pt x="282" y="960"/>
                      <a:pt x="288" y="943"/>
                      <a:pt x="284" y="928"/>
                    </a:cubicBezTo>
                    <a:lnTo>
                      <a:pt x="284" y="928"/>
                    </a:lnTo>
                    <a:lnTo>
                      <a:pt x="45" y="23"/>
                    </a:lnTo>
                    <a:cubicBezTo>
                      <a:pt x="41" y="8"/>
                      <a:pt x="28" y="0"/>
                      <a:pt x="17" y="5"/>
                    </a:cubicBezTo>
                    <a:lnTo>
                      <a:pt x="17" y="5"/>
                    </a:lnTo>
                    <a:cubicBezTo>
                      <a:pt x="6" y="10"/>
                      <a:pt x="0" y="27"/>
                      <a:pt x="4" y="42"/>
                    </a:cubicBezTo>
                    <a:lnTo>
                      <a:pt x="4" y="42"/>
                    </a:lnTo>
                    <a:lnTo>
                      <a:pt x="243" y="948"/>
                    </a:lnTo>
                    <a:cubicBezTo>
                      <a:pt x="246" y="960"/>
                      <a:pt x="255" y="967"/>
                      <a:pt x="264" y="967"/>
                    </a:cubicBezTo>
                    <a:lnTo>
                      <a:pt x="264" y="967"/>
                    </a:lnTo>
                    <a:cubicBezTo>
                      <a:pt x="266" y="967"/>
                      <a:pt x="269" y="966"/>
                      <a:pt x="271" y="965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17" name="Freeform 36">
                <a:extLst>
                  <a:ext uri="{FF2B5EF4-FFF2-40B4-BE49-F238E27FC236}">
                    <a16:creationId xmlns:a16="http://schemas.microsoft.com/office/drawing/2014/main" id="{476EA164-30F9-4E9C-8662-A6AAF6565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605" y="3997046"/>
                <a:ext cx="7991" cy="23960"/>
              </a:xfrm>
              <a:custGeom>
                <a:avLst/>
                <a:gdLst>
                  <a:gd name="T0" fmla="*/ 271 w 288"/>
                  <a:gd name="T1" fmla="*/ 902 h 904"/>
                  <a:gd name="T2" fmla="*/ 284 w 288"/>
                  <a:gd name="T3" fmla="*/ 865 h 904"/>
                  <a:gd name="T4" fmla="*/ 284 w 288"/>
                  <a:gd name="T5" fmla="*/ 865 h 904"/>
                  <a:gd name="T6" fmla="*/ 44 w 288"/>
                  <a:gd name="T7" fmla="*/ 22 h 904"/>
                  <a:gd name="T8" fmla="*/ 16 w 288"/>
                  <a:gd name="T9" fmla="*/ 6 h 904"/>
                  <a:gd name="T10" fmla="*/ 16 w 288"/>
                  <a:gd name="T11" fmla="*/ 6 h 904"/>
                  <a:gd name="T12" fmla="*/ 4 w 288"/>
                  <a:gd name="T13" fmla="*/ 43 h 904"/>
                  <a:gd name="T14" fmla="*/ 4 w 288"/>
                  <a:gd name="T15" fmla="*/ 43 h 904"/>
                  <a:gd name="T16" fmla="*/ 244 w 288"/>
                  <a:gd name="T17" fmla="*/ 886 h 904"/>
                  <a:gd name="T18" fmla="*/ 264 w 288"/>
                  <a:gd name="T19" fmla="*/ 904 h 904"/>
                  <a:gd name="T20" fmla="*/ 264 w 288"/>
                  <a:gd name="T21" fmla="*/ 904 h 904"/>
                  <a:gd name="T22" fmla="*/ 271 w 288"/>
                  <a:gd name="T23" fmla="*/ 90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904">
                    <a:moveTo>
                      <a:pt x="271" y="902"/>
                    </a:moveTo>
                    <a:cubicBezTo>
                      <a:pt x="283" y="897"/>
                      <a:pt x="288" y="880"/>
                      <a:pt x="284" y="865"/>
                    </a:cubicBezTo>
                    <a:lnTo>
                      <a:pt x="284" y="865"/>
                    </a:lnTo>
                    <a:lnTo>
                      <a:pt x="44" y="22"/>
                    </a:lnTo>
                    <a:cubicBezTo>
                      <a:pt x="40" y="7"/>
                      <a:pt x="28" y="0"/>
                      <a:pt x="16" y="6"/>
                    </a:cubicBezTo>
                    <a:lnTo>
                      <a:pt x="16" y="6"/>
                    </a:lnTo>
                    <a:cubicBezTo>
                      <a:pt x="5" y="11"/>
                      <a:pt x="0" y="28"/>
                      <a:pt x="4" y="43"/>
                    </a:cubicBezTo>
                    <a:lnTo>
                      <a:pt x="4" y="43"/>
                    </a:lnTo>
                    <a:lnTo>
                      <a:pt x="244" y="886"/>
                    </a:lnTo>
                    <a:cubicBezTo>
                      <a:pt x="247" y="897"/>
                      <a:pt x="255" y="904"/>
                      <a:pt x="264" y="904"/>
                    </a:cubicBezTo>
                    <a:lnTo>
                      <a:pt x="264" y="904"/>
                    </a:lnTo>
                    <a:cubicBezTo>
                      <a:pt x="266" y="904"/>
                      <a:pt x="269" y="904"/>
                      <a:pt x="271" y="90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18" name="Freeform 37">
                <a:extLst>
                  <a:ext uri="{FF2B5EF4-FFF2-40B4-BE49-F238E27FC236}">
                    <a16:creationId xmlns:a16="http://schemas.microsoft.com/office/drawing/2014/main" id="{4EF8998A-C057-44D2-9453-621D87A9F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605" y="3974607"/>
                <a:ext cx="7991" cy="25100"/>
              </a:xfrm>
              <a:custGeom>
                <a:avLst/>
                <a:gdLst>
                  <a:gd name="T0" fmla="*/ 271 w 288"/>
                  <a:gd name="T1" fmla="*/ 940 h 942"/>
                  <a:gd name="T2" fmla="*/ 284 w 288"/>
                  <a:gd name="T3" fmla="*/ 903 h 942"/>
                  <a:gd name="T4" fmla="*/ 284 w 288"/>
                  <a:gd name="T5" fmla="*/ 903 h 942"/>
                  <a:gd name="T6" fmla="*/ 45 w 288"/>
                  <a:gd name="T7" fmla="*/ 23 h 942"/>
                  <a:gd name="T8" fmla="*/ 17 w 288"/>
                  <a:gd name="T9" fmla="*/ 5 h 942"/>
                  <a:gd name="T10" fmla="*/ 17 w 288"/>
                  <a:gd name="T11" fmla="*/ 5 h 942"/>
                  <a:gd name="T12" fmla="*/ 4 w 288"/>
                  <a:gd name="T13" fmla="*/ 43 h 942"/>
                  <a:gd name="T14" fmla="*/ 4 w 288"/>
                  <a:gd name="T15" fmla="*/ 43 h 942"/>
                  <a:gd name="T16" fmla="*/ 243 w 288"/>
                  <a:gd name="T17" fmla="*/ 922 h 942"/>
                  <a:gd name="T18" fmla="*/ 264 w 288"/>
                  <a:gd name="T19" fmla="*/ 942 h 942"/>
                  <a:gd name="T20" fmla="*/ 264 w 288"/>
                  <a:gd name="T21" fmla="*/ 942 h 942"/>
                  <a:gd name="T22" fmla="*/ 271 w 288"/>
                  <a:gd name="T23" fmla="*/ 94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942">
                    <a:moveTo>
                      <a:pt x="271" y="940"/>
                    </a:moveTo>
                    <a:cubicBezTo>
                      <a:pt x="282" y="934"/>
                      <a:pt x="288" y="918"/>
                      <a:pt x="284" y="903"/>
                    </a:cubicBezTo>
                    <a:lnTo>
                      <a:pt x="284" y="903"/>
                    </a:lnTo>
                    <a:lnTo>
                      <a:pt x="45" y="23"/>
                    </a:lnTo>
                    <a:cubicBezTo>
                      <a:pt x="40" y="7"/>
                      <a:pt x="28" y="0"/>
                      <a:pt x="17" y="5"/>
                    </a:cubicBezTo>
                    <a:lnTo>
                      <a:pt x="17" y="5"/>
                    </a:lnTo>
                    <a:cubicBezTo>
                      <a:pt x="6" y="11"/>
                      <a:pt x="0" y="27"/>
                      <a:pt x="4" y="43"/>
                    </a:cubicBezTo>
                    <a:lnTo>
                      <a:pt x="4" y="43"/>
                    </a:lnTo>
                    <a:lnTo>
                      <a:pt x="243" y="922"/>
                    </a:lnTo>
                    <a:cubicBezTo>
                      <a:pt x="247" y="934"/>
                      <a:pt x="255" y="942"/>
                      <a:pt x="264" y="942"/>
                    </a:cubicBezTo>
                    <a:lnTo>
                      <a:pt x="264" y="942"/>
                    </a:lnTo>
                    <a:cubicBezTo>
                      <a:pt x="266" y="942"/>
                      <a:pt x="269" y="941"/>
                      <a:pt x="271" y="94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19" name="Freeform 38">
                <a:extLst>
                  <a:ext uri="{FF2B5EF4-FFF2-40B4-BE49-F238E27FC236}">
                    <a16:creationId xmlns:a16="http://schemas.microsoft.com/office/drawing/2014/main" id="{7888D042-2D90-4176-AD89-B104D4B19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605" y="3953310"/>
                <a:ext cx="7991" cy="23960"/>
              </a:xfrm>
              <a:custGeom>
                <a:avLst/>
                <a:gdLst>
                  <a:gd name="T0" fmla="*/ 271 w 288"/>
                  <a:gd name="T1" fmla="*/ 908 h 910"/>
                  <a:gd name="T2" fmla="*/ 284 w 288"/>
                  <a:gd name="T3" fmla="*/ 871 h 910"/>
                  <a:gd name="T4" fmla="*/ 284 w 288"/>
                  <a:gd name="T5" fmla="*/ 871 h 910"/>
                  <a:gd name="T6" fmla="*/ 44 w 288"/>
                  <a:gd name="T7" fmla="*/ 22 h 910"/>
                  <a:gd name="T8" fmla="*/ 17 w 288"/>
                  <a:gd name="T9" fmla="*/ 5 h 910"/>
                  <a:gd name="T10" fmla="*/ 17 w 288"/>
                  <a:gd name="T11" fmla="*/ 5 h 910"/>
                  <a:gd name="T12" fmla="*/ 4 w 288"/>
                  <a:gd name="T13" fmla="*/ 43 h 910"/>
                  <a:gd name="T14" fmla="*/ 4 w 288"/>
                  <a:gd name="T15" fmla="*/ 43 h 910"/>
                  <a:gd name="T16" fmla="*/ 244 w 288"/>
                  <a:gd name="T17" fmla="*/ 891 h 910"/>
                  <a:gd name="T18" fmla="*/ 264 w 288"/>
                  <a:gd name="T19" fmla="*/ 910 h 910"/>
                  <a:gd name="T20" fmla="*/ 264 w 288"/>
                  <a:gd name="T21" fmla="*/ 910 h 910"/>
                  <a:gd name="T22" fmla="*/ 271 w 288"/>
                  <a:gd name="T23" fmla="*/ 908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910">
                    <a:moveTo>
                      <a:pt x="271" y="908"/>
                    </a:moveTo>
                    <a:cubicBezTo>
                      <a:pt x="283" y="902"/>
                      <a:pt x="288" y="886"/>
                      <a:pt x="284" y="871"/>
                    </a:cubicBezTo>
                    <a:lnTo>
                      <a:pt x="284" y="871"/>
                    </a:lnTo>
                    <a:lnTo>
                      <a:pt x="44" y="22"/>
                    </a:lnTo>
                    <a:cubicBezTo>
                      <a:pt x="40" y="7"/>
                      <a:pt x="28" y="0"/>
                      <a:pt x="17" y="5"/>
                    </a:cubicBezTo>
                    <a:lnTo>
                      <a:pt x="17" y="5"/>
                    </a:lnTo>
                    <a:cubicBezTo>
                      <a:pt x="5" y="11"/>
                      <a:pt x="0" y="28"/>
                      <a:pt x="4" y="43"/>
                    </a:cubicBezTo>
                    <a:lnTo>
                      <a:pt x="4" y="43"/>
                    </a:lnTo>
                    <a:lnTo>
                      <a:pt x="244" y="891"/>
                    </a:lnTo>
                    <a:cubicBezTo>
                      <a:pt x="247" y="903"/>
                      <a:pt x="255" y="910"/>
                      <a:pt x="264" y="910"/>
                    </a:cubicBezTo>
                    <a:lnTo>
                      <a:pt x="264" y="910"/>
                    </a:lnTo>
                    <a:cubicBezTo>
                      <a:pt x="266" y="910"/>
                      <a:pt x="269" y="909"/>
                      <a:pt x="271" y="908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20" name="Freeform 39">
                <a:extLst>
                  <a:ext uri="{FF2B5EF4-FFF2-40B4-BE49-F238E27FC236}">
                    <a16:creationId xmlns:a16="http://schemas.microsoft.com/office/drawing/2014/main" id="{1979FA65-554E-4062-B34A-E76A30BBD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605" y="3932013"/>
                <a:ext cx="7991" cy="24340"/>
              </a:xfrm>
              <a:custGeom>
                <a:avLst/>
                <a:gdLst>
                  <a:gd name="T0" fmla="*/ 271 w 288"/>
                  <a:gd name="T1" fmla="*/ 922 h 923"/>
                  <a:gd name="T2" fmla="*/ 284 w 288"/>
                  <a:gd name="T3" fmla="*/ 884 h 923"/>
                  <a:gd name="T4" fmla="*/ 284 w 288"/>
                  <a:gd name="T5" fmla="*/ 884 h 923"/>
                  <a:gd name="T6" fmla="*/ 45 w 288"/>
                  <a:gd name="T7" fmla="*/ 23 h 923"/>
                  <a:gd name="T8" fmla="*/ 17 w 288"/>
                  <a:gd name="T9" fmla="*/ 6 h 923"/>
                  <a:gd name="T10" fmla="*/ 17 w 288"/>
                  <a:gd name="T11" fmla="*/ 6 h 923"/>
                  <a:gd name="T12" fmla="*/ 4 w 288"/>
                  <a:gd name="T13" fmla="*/ 43 h 923"/>
                  <a:gd name="T14" fmla="*/ 4 w 288"/>
                  <a:gd name="T15" fmla="*/ 43 h 923"/>
                  <a:gd name="T16" fmla="*/ 243 w 288"/>
                  <a:gd name="T17" fmla="*/ 904 h 923"/>
                  <a:gd name="T18" fmla="*/ 264 w 288"/>
                  <a:gd name="T19" fmla="*/ 923 h 923"/>
                  <a:gd name="T20" fmla="*/ 264 w 288"/>
                  <a:gd name="T21" fmla="*/ 923 h 923"/>
                  <a:gd name="T22" fmla="*/ 271 w 288"/>
                  <a:gd name="T23" fmla="*/ 922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923">
                    <a:moveTo>
                      <a:pt x="271" y="922"/>
                    </a:moveTo>
                    <a:cubicBezTo>
                      <a:pt x="283" y="916"/>
                      <a:pt x="288" y="899"/>
                      <a:pt x="284" y="884"/>
                    </a:cubicBezTo>
                    <a:lnTo>
                      <a:pt x="284" y="884"/>
                    </a:lnTo>
                    <a:lnTo>
                      <a:pt x="45" y="23"/>
                    </a:lnTo>
                    <a:cubicBezTo>
                      <a:pt x="40" y="8"/>
                      <a:pt x="28" y="0"/>
                      <a:pt x="17" y="6"/>
                    </a:cubicBezTo>
                    <a:lnTo>
                      <a:pt x="17" y="6"/>
                    </a:lnTo>
                    <a:cubicBezTo>
                      <a:pt x="5" y="12"/>
                      <a:pt x="0" y="28"/>
                      <a:pt x="4" y="43"/>
                    </a:cubicBezTo>
                    <a:lnTo>
                      <a:pt x="4" y="43"/>
                    </a:lnTo>
                    <a:lnTo>
                      <a:pt x="243" y="904"/>
                    </a:lnTo>
                    <a:cubicBezTo>
                      <a:pt x="247" y="916"/>
                      <a:pt x="255" y="923"/>
                      <a:pt x="264" y="923"/>
                    </a:cubicBezTo>
                    <a:lnTo>
                      <a:pt x="264" y="923"/>
                    </a:lnTo>
                    <a:cubicBezTo>
                      <a:pt x="266" y="923"/>
                      <a:pt x="269" y="923"/>
                      <a:pt x="271" y="92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21" name="Freeform 40">
                <a:extLst>
                  <a:ext uri="{FF2B5EF4-FFF2-40B4-BE49-F238E27FC236}">
                    <a16:creationId xmlns:a16="http://schemas.microsoft.com/office/drawing/2014/main" id="{07D637FB-2044-4EC3-A85D-706583C34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605" y="3910335"/>
                <a:ext cx="7991" cy="25100"/>
              </a:xfrm>
              <a:custGeom>
                <a:avLst/>
                <a:gdLst>
                  <a:gd name="T0" fmla="*/ 271 w 288"/>
                  <a:gd name="T1" fmla="*/ 942 h 944"/>
                  <a:gd name="T2" fmla="*/ 284 w 288"/>
                  <a:gd name="T3" fmla="*/ 905 h 944"/>
                  <a:gd name="T4" fmla="*/ 284 w 288"/>
                  <a:gd name="T5" fmla="*/ 905 h 944"/>
                  <a:gd name="T6" fmla="*/ 45 w 288"/>
                  <a:gd name="T7" fmla="*/ 22 h 944"/>
                  <a:gd name="T8" fmla="*/ 17 w 288"/>
                  <a:gd name="T9" fmla="*/ 5 h 944"/>
                  <a:gd name="T10" fmla="*/ 17 w 288"/>
                  <a:gd name="T11" fmla="*/ 5 h 944"/>
                  <a:gd name="T12" fmla="*/ 4 w 288"/>
                  <a:gd name="T13" fmla="*/ 42 h 944"/>
                  <a:gd name="T14" fmla="*/ 4 w 288"/>
                  <a:gd name="T15" fmla="*/ 42 h 944"/>
                  <a:gd name="T16" fmla="*/ 243 w 288"/>
                  <a:gd name="T17" fmla="*/ 925 h 944"/>
                  <a:gd name="T18" fmla="*/ 264 w 288"/>
                  <a:gd name="T19" fmla="*/ 944 h 944"/>
                  <a:gd name="T20" fmla="*/ 264 w 288"/>
                  <a:gd name="T21" fmla="*/ 944 h 944"/>
                  <a:gd name="T22" fmla="*/ 271 w 288"/>
                  <a:gd name="T23" fmla="*/ 942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944">
                    <a:moveTo>
                      <a:pt x="271" y="942"/>
                    </a:moveTo>
                    <a:cubicBezTo>
                      <a:pt x="282" y="937"/>
                      <a:pt x="288" y="920"/>
                      <a:pt x="284" y="905"/>
                    </a:cubicBezTo>
                    <a:lnTo>
                      <a:pt x="284" y="905"/>
                    </a:lnTo>
                    <a:lnTo>
                      <a:pt x="45" y="22"/>
                    </a:lnTo>
                    <a:cubicBezTo>
                      <a:pt x="40" y="7"/>
                      <a:pt x="28" y="0"/>
                      <a:pt x="17" y="5"/>
                    </a:cubicBezTo>
                    <a:lnTo>
                      <a:pt x="17" y="5"/>
                    </a:lnTo>
                    <a:cubicBezTo>
                      <a:pt x="6" y="10"/>
                      <a:pt x="0" y="27"/>
                      <a:pt x="4" y="42"/>
                    </a:cubicBezTo>
                    <a:lnTo>
                      <a:pt x="4" y="42"/>
                    </a:lnTo>
                    <a:lnTo>
                      <a:pt x="243" y="925"/>
                    </a:lnTo>
                    <a:cubicBezTo>
                      <a:pt x="247" y="937"/>
                      <a:pt x="255" y="944"/>
                      <a:pt x="264" y="944"/>
                    </a:cubicBezTo>
                    <a:lnTo>
                      <a:pt x="264" y="944"/>
                    </a:lnTo>
                    <a:cubicBezTo>
                      <a:pt x="266" y="944"/>
                      <a:pt x="269" y="943"/>
                      <a:pt x="271" y="94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22" name="Freeform 41">
                <a:extLst>
                  <a:ext uri="{FF2B5EF4-FFF2-40B4-BE49-F238E27FC236}">
                    <a16:creationId xmlns:a16="http://schemas.microsoft.com/office/drawing/2014/main" id="{7B494B4A-301A-4484-A67B-484A4D402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998" y="3912617"/>
                <a:ext cx="1998" cy="201944"/>
              </a:xfrm>
              <a:custGeom>
                <a:avLst/>
                <a:gdLst>
                  <a:gd name="T0" fmla="*/ 65 w 65"/>
                  <a:gd name="T1" fmla="*/ 7572 h 7615"/>
                  <a:gd name="T2" fmla="*/ 65 w 65"/>
                  <a:gd name="T3" fmla="*/ 44 h 7615"/>
                  <a:gd name="T4" fmla="*/ 33 w 65"/>
                  <a:gd name="T5" fmla="*/ 0 h 7615"/>
                  <a:gd name="T6" fmla="*/ 33 w 65"/>
                  <a:gd name="T7" fmla="*/ 0 h 7615"/>
                  <a:gd name="T8" fmla="*/ 0 w 65"/>
                  <a:gd name="T9" fmla="*/ 44 h 7615"/>
                  <a:gd name="T10" fmla="*/ 0 w 65"/>
                  <a:gd name="T11" fmla="*/ 7572 h 7615"/>
                  <a:gd name="T12" fmla="*/ 33 w 65"/>
                  <a:gd name="T13" fmla="*/ 7615 h 7615"/>
                  <a:gd name="T14" fmla="*/ 33 w 65"/>
                  <a:gd name="T15" fmla="*/ 7615 h 7615"/>
                  <a:gd name="T16" fmla="*/ 65 w 65"/>
                  <a:gd name="T17" fmla="*/ 7572 h 7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7615">
                    <a:moveTo>
                      <a:pt x="65" y="7572"/>
                    </a:moveTo>
                    <a:lnTo>
                      <a:pt x="65" y="44"/>
                    </a:lnTo>
                    <a:cubicBezTo>
                      <a:pt x="65" y="20"/>
                      <a:pt x="51" y="0"/>
                      <a:pt x="33" y="0"/>
                    </a:cubicBezTo>
                    <a:lnTo>
                      <a:pt x="33" y="0"/>
                    </a:lnTo>
                    <a:cubicBezTo>
                      <a:pt x="15" y="0"/>
                      <a:pt x="0" y="20"/>
                      <a:pt x="0" y="44"/>
                    </a:cubicBezTo>
                    <a:lnTo>
                      <a:pt x="0" y="7572"/>
                    </a:lnTo>
                    <a:cubicBezTo>
                      <a:pt x="0" y="7596"/>
                      <a:pt x="15" y="7615"/>
                      <a:pt x="33" y="7615"/>
                    </a:cubicBezTo>
                    <a:lnTo>
                      <a:pt x="33" y="7615"/>
                    </a:lnTo>
                    <a:cubicBezTo>
                      <a:pt x="51" y="7615"/>
                      <a:pt x="65" y="7596"/>
                      <a:pt x="65" y="757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23" name="Freeform 42">
                <a:extLst>
                  <a:ext uri="{FF2B5EF4-FFF2-40B4-BE49-F238E27FC236}">
                    <a16:creationId xmlns:a16="http://schemas.microsoft.com/office/drawing/2014/main" id="{2324683F-FBFB-4524-B1D3-A12275572A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1817" y="3842260"/>
                <a:ext cx="150637" cy="80245"/>
              </a:xfrm>
              <a:custGeom>
                <a:avLst/>
                <a:gdLst>
                  <a:gd name="T0" fmla="*/ 191 w 5402"/>
                  <a:gd name="T1" fmla="*/ 2434 h 3025"/>
                  <a:gd name="T2" fmla="*/ 742 w 5402"/>
                  <a:gd name="T3" fmla="*/ 2442 h 3025"/>
                  <a:gd name="T4" fmla="*/ 191 w 5402"/>
                  <a:gd name="T5" fmla="*/ 2686 h 3025"/>
                  <a:gd name="T6" fmla="*/ 788 w 5402"/>
                  <a:gd name="T7" fmla="*/ 2107 h 3025"/>
                  <a:gd name="T8" fmla="*/ 1395 w 5402"/>
                  <a:gd name="T9" fmla="*/ 2103 h 3025"/>
                  <a:gd name="T10" fmla="*/ 788 w 5402"/>
                  <a:gd name="T11" fmla="*/ 2379 h 3025"/>
                  <a:gd name="T12" fmla="*/ 1447 w 5402"/>
                  <a:gd name="T13" fmla="*/ 1746 h 3025"/>
                  <a:gd name="T14" fmla="*/ 2097 w 5402"/>
                  <a:gd name="T15" fmla="*/ 1742 h 3025"/>
                  <a:gd name="T16" fmla="*/ 1447 w 5402"/>
                  <a:gd name="T17" fmla="*/ 2039 h 3025"/>
                  <a:gd name="T18" fmla="*/ 2146 w 5402"/>
                  <a:gd name="T19" fmla="*/ 1364 h 3025"/>
                  <a:gd name="T20" fmla="*/ 2843 w 5402"/>
                  <a:gd name="T21" fmla="*/ 1599 h 3025"/>
                  <a:gd name="T22" fmla="*/ 2888 w 5402"/>
                  <a:gd name="T23" fmla="*/ 1296 h 3025"/>
                  <a:gd name="T24" fmla="*/ 3630 w 5402"/>
                  <a:gd name="T25" fmla="*/ 952 h 3025"/>
                  <a:gd name="T26" fmla="*/ 2888 w 5402"/>
                  <a:gd name="T27" fmla="*/ 1296 h 3025"/>
                  <a:gd name="T28" fmla="*/ 3675 w 5402"/>
                  <a:gd name="T29" fmla="*/ 528 h 3025"/>
                  <a:gd name="T30" fmla="*/ 4465 w 5402"/>
                  <a:gd name="T31" fmla="*/ 817 h 3025"/>
                  <a:gd name="T32" fmla="*/ 4510 w 5402"/>
                  <a:gd name="T33" fmla="*/ 459 h 3025"/>
                  <a:gd name="T34" fmla="*/ 5357 w 5402"/>
                  <a:gd name="T35" fmla="*/ 61 h 3025"/>
                  <a:gd name="T36" fmla="*/ 4510 w 5402"/>
                  <a:gd name="T37" fmla="*/ 459 h 3025"/>
                  <a:gd name="T38" fmla="*/ 5402 w 5402"/>
                  <a:gd name="T39" fmla="*/ 30 h 3025"/>
                  <a:gd name="T40" fmla="*/ 5379 w 5402"/>
                  <a:gd name="T41" fmla="*/ 0 h 3025"/>
                  <a:gd name="T42" fmla="*/ 4487 w 5402"/>
                  <a:gd name="T43" fmla="*/ 10 h 3025"/>
                  <a:gd name="T44" fmla="*/ 4465 w 5402"/>
                  <a:gd name="T45" fmla="*/ 461 h 3025"/>
                  <a:gd name="T46" fmla="*/ 3630 w 5402"/>
                  <a:gd name="T47" fmla="*/ 497 h 3025"/>
                  <a:gd name="T48" fmla="*/ 2865 w 5402"/>
                  <a:gd name="T49" fmla="*/ 898 h 3025"/>
                  <a:gd name="T50" fmla="*/ 2843 w 5402"/>
                  <a:gd name="T51" fmla="*/ 1298 h 3025"/>
                  <a:gd name="T52" fmla="*/ 2101 w 5402"/>
                  <a:gd name="T53" fmla="*/ 1334 h 3025"/>
                  <a:gd name="T54" fmla="*/ 1424 w 5402"/>
                  <a:gd name="T55" fmla="*/ 1686 h 3025"/>
                  <a:gd name="T56" fmla="*/ 1402 w 5402"/>
                  <a:gd name="T57" fmla="*/ 2042 h 3025"/>
                  <a:gd name="T58" fmla="*/ 742 w 5402"/>
                  <a:gd name="T59" fmla="*/ 2077 h 3025"/>
                  <a:gd name="T60" fmla="*/ 169 w 5402"/>
                  <a:gd name="T61" fmla="*/ 2373 h 3025"/>
                  <a:gd name="T62" fmla="*/ 153 w 5402"/>
                  <a:gd name="T63" fmla="*/ 2382 h 3025"/>
                  <a:gd name="T64" fmla="*/ 146 w 5402"/>
                  <a:gd name="T65" fmla="*/ 2403 h 3025"/>
                  <a:gd name="T66" fmla="*/ 146 w 5402"/>
                  <a:gd name="T67" fmla="*/ 2711 h 3025"/>
                  <a:gd name="T68" fmla="*/ 13 w 5402"/>
                  <a:gd name="T69" fmla="*/ 3019 h 3025"/>
                  <a:gd name="T70" fmla="*/ 26 w 5402"/>
                  <a:gd name="T71" fmla="*/ 3025 h 3025"/>
                  <a:gd name="T72" fmla="*/ 44 w 5402"/>
                  <a:gd name="T73" fmla="*/ 3012 h 3025"/>
                  <a:gd name="T74" fmla="*/ 181 w 5402"/>
                  <a:gd name="T75" fmla="*/ 2749 h 3025"/>
                  <a:gd name="T76" fmla="*/ 788 w 5402"/>
                  <a:gd name="T77" fmla="*/ 2638 h 3025"/>
                  <a:gd name="T78" fmla="*/ 1377 w 5402"/>
                  <a:gd name="T79" fmla="*/ 2375 h 3025"/>
                  <a:gd name="T80" fmla="*/ 1397 w 5402"/>
                  <a:gd name="T81" fmla="*/ 2351 h 3025"/>
                  <a:gd name="T82" fmla="*/ 2091 w 5402"/>
                  <a:gd name="T83" fmla="*/ 2031 h 3025"/>
                  <a:gd name="T84" fmla="*/ 2111 w 5402"/>
                  <a:gd name="T85" fmla="*/ 2006 h 3025"/>
                  <a:gd name="T86" fmla="*/ 2867 w 5402"/>
                  <a:gd name="T87" fmla="*/ 1657 h 3025"/>
                  <a:gd name="T88" fmla="*/ 2888 w 5402"/>
                  <a:gd name="T89" fmla="*/ 1356 h 3025"/>
                  <a:gd name="T90" fmla="*/ 3675 w 5402"/>
                  <a:gd name="T91" fmla="*/ 1248 h 3025"/>
                  <a:gd name="T92" fmla="*/ 3675 w 5402"/>
                  <a:gd name="T93" fmla="*/ 950 h 3025"/>
                  <a:gd name="T94" fmla="*/ 4510 w 5402"/>
                  <a:gd name="T95" fmla="*/ 846 h 3025"/>
                  <a:gd name="T96" fmla="*/ 5381 w 5402"/>
                  <a:gd name="T97" fmla="*/ 446 h 3025"/>
                  <a:gd name="T98" fmla="*/ 5402 w 5402"/>
                  <a:gd name="T99" fmla="*/ 31 h 3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402" h="3025">
                    <a:moveTo>
                      <a:pt x="191" y="2686"/>
                    </a:moveTo>
                    <a:lnTo>
                      <a:pt x="191" y="2434"/>
                    </a:lnTo>
                    <a:lnTo>
                      <a:pt x="765" y="2442"/>
                    </a:lnTo>
                    <a:lnTo>
                      <a:pt x="742" y="2442"/>
                    </a:lnTo>
                    <a:lnTo>
                      <a:pt x="742" y="2611"/>
                    </a:lnTo>
                    <a:lnTo>
                      <a:pt x="191" y="2686"/>
                    </a:lnTo>
                    <a:close/>
                    <a:moveTo>
                      <a:pt x="788" y="2379"/>
                    </a:moveTo>
                    <a:lnTo>
                      <a:pt x="788" y="2107"/>
                    </a:lnTo>
                    <a:lnTo>
                      <a:pt x="1424" y="2102"/>
                    </a:lnTo>
                    <a:lnTo>
                      <a:pt x="1395" y="2103"/>
                    </a:lnTo>
                    <a:lnTo>
                      <a:pt x="1357" y="2316"/>
                    </a:lnTo>
                    <a:lnTo>
                      <a:pt x="788" y="2379"/>
                    </a:lnTo>
                    <a:close/>
                    <a:moveTo>
                      <a:pt x="1447" y="2039"/>
                    </a:moveTo>
                    <a:lnTo>
                      <a:pt x="1447" y="1746"/>
                    </a:lnTo>
                    <a:lnTo>
                      <a:pt x="2123" y="1741"/>
                    </a:lnTo>
                    <a:lnTo>
                      <a:pt x="2097" y="1742"/>
                    </a:lnTo>
                    <a:lnTo>
                      <a:pt x="2069" y="1973"/>
                    </a:lnTo>
                    <a:lnTo>
                      <a:pt x="1447" y="2039"/>
                    </a:lnTo>
                    <a:close/>
                    <a:moveTo>
                      <a:pt x="2146" y="1678"/>
                    </a:moveTo>
                    <a:lnTo>
                      <a:pt x="2146" y="1364"/>
                    </a:lnTo>
                    <a:lnTo>
                      <a:pt x="2843" y="1359"/>
                    </a:lnTo>
                    <a:lnTo>
                      <a:pt x="2843" y="1599"/>
                    </a:lnTo>
                    <a:lnTo>
                      <a:pt x="2146" y="1678"/>
                    </a:lnTo>
                    <a:close/>
                    <a:moveTo>
                      <a:pt x="2888" y="1296"/>
                    </a:moveTo>
                    <a:lnTo>
                      <a:pt x="2888" y="958"/>
                    </a:lnTo>
                    <a:lnTo>
                      <a:pt x="3630" y="952"/>
                    </a:lnTo>
                    <a:lnTo>
                      <a:pt x="3630" y="1220"/>
                    </a:lnTo>
                    <a:lnTo>
                      <a:pt x="2888" y="1296"/>
                    </a:lnTo>
                    <a:close/>
                    <a:moveTo>
                      <a:pt x="3675" y="890"/>
                    </a:moveTo>
                    <a:lnTo>
                      <a:pt x="3675" y="528"/>
                    </a:lnTo>
                    <a:lnTo>
                      <a:pt x="4465" y="522"/>
                    </a:lnTo>
                    <a:lnTo>
                      <a:pt x="4465" y="817"/>
                    </a:lnTo>
                    <a:lnTo>
                      <a:pt x="3675" y="890"/>
                    </a:lnTo>
                    <a:close/>
                    <a:moveTo>
                      <a:pt x="4510" y="459"/>
                    </a:moveTo>
                    <a:lnTo>
                      <a:pt x="4510" y="71"/>
                    </a:lnTo>
                    <a:lnTo>
                      <a:pt x="5357" y="61"/>
                    </a:lnTo>
                    <a:lnTo>
                      <a:pt x="5357" y="388"/>
                    </a:lnTo>
                    <a:lnTo>
                      <a:pt x="4510" y="459"/>
                    </a:lnTo>
                    <a:close/>
                    <a:moveTo>
                      <a:pt x="5402" y="31"/>
                    </a:moveTo>
                    <a:lnTo>
                      <a:pt x="5402" y="30"/>
                    </a:lnTo>
                    <a:lnTo>
                      <a:pt x="5402" y="30"/>
                    </a:lnTo>
                    <a:cubicBezTo>
                      <a:pt x="5402" y="14"/>
                      <a:pt x="5392" y="0"/>
                      <a:pt x="5379" y="0"/>
                    </a:cubicBezTo>
                    <a:lnTo>
                      <a:pt x="5379" y="0"/>
                    </a:lnTo>
                    <a:lnTo>
                      <a:pt x="4487" y="10"/>
                    </a:lnTo>
                    <a:cubicBezTo>
                      <a:pt x="4475" y="10"/>
                      <a:pt x="4465" y="24"/>
                      <a:pt x="4465" y="41"/>
                    </a:cubicBezTo>
                    <a:lnTo>
                      <a:pt x="4465" y="461"/>
                    </a:lnTo>
                    <a:lnTo>
                      <a:pt x="3652" y="467"/>
                    </a:lnTo>
                    <a:cubicBezTo>
                      <a:pt x="3640" y="467"/>
                      <a:pt x="3630" y="481"/>
                      <a:pt x="3630" y="497"/>
                    </a:cubicBezTo>
                    <a:lnTo>
                      <a:pt x="3630" y="892"/>
                    </a:lnTo>
                    <a:lnTo>
                      <a:pt x="2865" y="898"/>
                    </a:lnTo>
                    <a:cubicBezTo>
                      <a:pt x="2853" y="898"/>
                      <a:pt x="2843" y="911"/>
                      <a:pt x="2843" y="928"/>
                    </a:cubicBezTo>
                    <a:lnTo>
                      <a:pt x="2843" y="1298"/>
                    </a:lnTo>
                    <a:lnTo>
                      <a:pt x="2123" y="1304"/>
                    </a:lnTo>
                    <a:cubicBezTo>
                      <a:pt x="2111" y="1304"/>
                      <a:pt x="2101" y="1317"/>
                      <a:pt x="2101" y="1334"/>
                    </a:cubicBezTo>
                    <a:lnTo>
                      <a:pt x="2101" y="1681"/>
                    </a:lnTo>
                    <a:lnTo>
                      <a:pt x="1424" y="1686"/>
                    </a:lnTo>
                    <a:cubicBezTo>
                      <a:pt x="1412" y="1686"/>
                      <a:pt x="1402" y="1700"/>
                      <a:pt x="1402" y="1716"/>
                    </a:cubicBezTo>
                    <a:lnTo>
                      <a:pt x="1402" y="2042"/>
                    </a:lnTo>
                    <a:lnTo>
                      <a:pt x="765" y="2047"/>
                    </a:lnTo>
                    <a:cubicBezTo>
                      <a:pt x="752" y="2047"/>
                      <a:pt x="742" y="2060"/>
                      <a:pt x="742" y="2077"/>
                    </a:cubicBezTo>
                    <a:lnTo>
                      <a:pt x="742" y="2381"/>
                    </a:lnTo>
                    <a:lnTo>
                      <a:pt x="169" y="2373"/>
                    </a:lnTo>
                    <a:cubicBezTo>
                      <a:pt x="163" y="2373"/>
                      <a:pt x="157" y="2376"/>
                      <a:pt x="153" y="2382"/>
                    </a:cubicBezTo>
                    <a:lnTo>
                      <a:pt x="153" y="2382"/>
                    </a:lnTo>
                    <a:cubicBezTo>
                      <a:pt x="148" y="2387"/>
                      <a:pt x="146" y="2395"/>
                      <a:pt x="146" y="2403"/>
                    </a:cubicBezTo>
                    <a:lnTo>
                      <a:pt x="146" y="2403"/>
                    </a:lnTo>
                    <a:lnTo>
                      <a:pt x="146" y="2720"/>
                    </a:lnTo>
                    <a:lnTo>
                      <a:pt x="146" y="2711"/>
                    </a:lnTo>
                    <a:lnTo>
                      <a:pt x="7" y="2977"/>
                    </a:lnTo>
                    <a:cubicBezTo>
                      <a:pt x="0" y="2991"/>
                      <a:pt x="2" y="3010"/>
                      <a:pt x="13" y="3019"/>
                    </a:cubicBezTo>
                    <a:lnTo>
                      <a:pt x="13" y="3019"/>
                    </a:lnTo>
                    <a:cubicBezTo>
                      <a:pt x="17" y="3023"/>
                      <a:pt x="21" y="3025"/>
                      <a:pt x="26" y="3025"/>
                    </a:cubicBezTo>
                    <a:lnTo>
                      <a:pt x="26" y="3025"/>
                    </a:lnTo>
                    <a:cubicBezTo>
                      <a:pt x="33" y="3025"/>
                      <a:pt x="40" y="3020"/>
                      <a:pt x="44" y="3012"/>
                    </a:cubicBezTo>
                    <a:lnTo>
                      <a:pt x="44" y="3012"/>
                    </a:lnTo>
                    <a:lnTo>
                      <a:pt x="181" y="2749"/>
                    </a:lnTo>
                    <a:lnTo>
                      <a:pt x="767" y="2668"/>
                    </a:lnTo>
                    <a:cubicBezTo>
                      <a:pt x="779" y="2667"/>
                      <a:pt x="788" y="2654"/>
                      <a:pt x="788" y="2638"/>
                    </a:cubicBezTo>
                    <a:lnTo>
                      <a:pt x="788" y="2440"/>
                    </a:lnTo>
                    <a:lnTo>
                      <a:pt x="1377" y="2375"/>
                    </a:lnTo>
                    <a:cubicBezTo>
                      <a:pt x="1387" y="2374"/>
                      <a:pt x="1395" y="2364"/>
                      <a:pt x="1397" y="2351"/>
                    </a:cubicBezTo>
                    <a:lnTo>
                      <a:pt x="1397" y="2351"/>
                    </a:lnTo>
                    <a:lnTo>
                      <a:pt x="1442" y="2100"/>
                    </a:lnTo>
                    <a:lnTo>
                      <a:pt x="2091" y="2031"/>
                    </a:lnTo>
                    <a:cubicBezTo>
                      <a:pt x="2101" y="2030"/>
                      <a:pt x="2109" y="2019"/>
                      <a:pt x="2111" y="2006"/>
                    </a:cubicBezTo>
                    <a:lnTo>
                      <a:pt x="2111" y="2006"/>
                    </a:lnTo>
                    <a:lnTo>
                      <a:pt x="2143" y="1739"/>
                    </a:lnTo>
                    <a:lnTo>
                      <a:pt x="2867" y="1657"/>
                    </a:lnTo>
                    <a:cubicBezTo>
                      <a:pt x="2879" y="1656"/>
                      <a:pt x="2888" y="1643"/>
                      <a:pt x="2888" y="1627"/>
                    </a:cubicBezTo>
                    <a:lnTo>
                      <a:pt x="2888" y="1356"/>
                    </a:lnTo>
                    <a:lnTo>
                      <a:pt x="3654" y="1278"/>
                    </a:lnTo>
                    <a:cubicBezTo>
                      <a:pt x="3666" y="1277"/>
                      <a:pt x="3675" y="1264"/>
                      <a:pt x="3675" y="1248"/>
                    </a:cubicBezTo>
                    <a:lnTo>
                      <a:pt x="3675" y="1248"/>
                    </a:lnTo>
                    <a:lnTo>
                      <a:pt x="3675" y="950"/>
                    </a:lnTo>
                    <a:lnTo>
                      <a:pt x="4489" y="876"/>
                    </a:lnTo>
                    <a:cubicBezTo>
                      <a:pt x="4501" y="875"/>
                      <a:pt x="4510" y="862"/>
                      <a:pt x="4510" y="846"/>
                    </a:cubicBezTo>
                    <a:lnTo>
                      <a:pt x="4510" y="519"/>
                    </a:lnTo>
                    <a:lnTo>
                      <a:pt x="5381" y="446"/>
                    </a:lnTo>
                    <a:cubicBezTo>
                      <a:pt x="5393" y="445"/>
                      <a:pt x="5402" y="432"/>
                      <a:pt x="5402" y="416"/>
                    </a:cubicBezTo>
                    <a:lnTo>
                      <a:pt x="5402" y="3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24" name="Freeform 43">
                <a:extLst>
                  <a:ext uri="{FF2B5EF4-FFF2-40B4-BE49-F238E27FC236}">
                    <a16:creationId xmlns:a16="http://schemas.microsoft.com/office/drawing/2014/main" id="{D127F337-E9AE-4505-BA5D-47DA9B221C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1428" y="3841880"/>
                <a:ext cx="180205" cy="81006"/>
              </a:xfrm>
              <a:custGeom>
                <a:avLst/>
                <a:gdLst>
                  <a:gd name="T0" fmla="*/ 35 w 6468"/>
                  <a:gd name="T1" fmla="*/ 3042 h 3055"/>
                  <a:gd name="T2" fmla="*/ 34 w 6468"/>
                  <a:gd name="T3" fmla="*/ 3042 h 3055"/>
                  <a:gd name="T4" fmla="*/ 18 w 6468"/>
                  <a:gd name="T5" fmla="*/ 3037 h 3055"/>
                  <a:gd name="T6" fmla="*/ 17 w 6468"/>
                  <a:gd name="T7" fmla="*/ 3036 h 3055"/>
                  <a:gd name="T8" fmla="*/ 16 w 6468"/>
                  <a:gd name="T9" fmla="*/ 3035 h 3055"/>
                  <a:gd name="T10" fmla="*/ 16 w 6468"/>
                  <a:gd name="T11" fmla="*/ 3034 h 3055"/>
                  <a:gd name="T12" fmla="*/ 15 w 6468"/>
                  <a:gd name="T13" fmla="*/ 3034 h 3055"/>
                  <a:gd name="T14" fmla="*/ 14 w 6468"/>
                  <a:gd name="T15" fmla="*/ 3033 h 3055"/>
                  <a:gd name="T16" fmla="*/ 13 w 6468"/>
                  <a:gd name="T17" fmla="*/ 3032 h 3055"/>
                  <a:gd name="T18" fmla="*/ 12 w 6468"/>
                  <a:gd name="T19" fmla="*/ 3031 h 3055"/>
                  <a:gd name="T20" fmla="*/ 12 w 6468"/>
                  <a:gd name="T21" fmla="*/ 3030 h 3055"/>
                  <a:gd name="T22" fmla="*/ 1 w 6468"/>
                  <a:gd name="T23" fmla="*/ 3005 h 3055"/>
                  <a:gd name="T24" fmla="*/ 1 w 6468"/>
                  <a:gd name="T25" fmla="*/ 3004 h 3055"/>
                  <a:gd name="T26" fmla="*/ 0 w 6468"/>
                  <a:gd name="T27" fmla="*/ 3003 h 3055"/>
                  <a:gd name="T28" fmla="*/ 0 w 6468"/>
                  <a:gd name="T29" fmla="*/ 3001 h 3055"/>
                  <a:gd name="T30" fmla="*/ 0 w 6468"/>
                  <a:gd name="T31" fmla="*/ 3000 h 3055"/>
                  <a:gd name="T32" fmla="*/ 0 w 6468"/>
                  <a:gd name="T33" fmla="*/ 2998 h 3055"/>
                  <a:gd name="T34" fmla="*/ 0 w 6468"/>
                  <a:gd name="T35" fmla="*/ 2996 h 3055"/>
                  <a:gd name="T36" fmla="*/ 0 w 6468"/>
                  <a:gd name="T37" fmla="*/ 2995 h 3055"/>
                  <a:gd name="T38" fmla="*/ 0 w 6468"/>
                  <a:gd name="T39" fmla="*/ 2993 h 3055"/>
                  <a:gd name="T40" fmla="*/ 1 w 6468"/>
                  <a:gd name="T41" fmla="*/ 2989 h 3055"/>
                  <a:gd name="T42" fmla="*/ 3 w 6468"/>
                  <a:gd name="T43" fmla="*/ 2979 h 3055"/>
                  <a:gd name="T44" fmla="*/ 6 w 6468"/>
                  <a:gd name="T45" fmla="*/ 2972 h 3055"/>
                  <a:gd name="T46" fmla="*/ 6 w 6468"/>
                  <a:gd name="T47" fmla="*/ 2971 h 3055"/>
                  <a:gd name="T48" fmla="*/ 7 w 6468"/>
                  <a:gd name="T49" fmla="*/ 2969 h 3055"/>
                  <a:gd name="T50" fmla="*/ 8 w 6468"/>
                  <a:gd name="T51" fmla="*/ 2968 h 3055"/>
                  <a:gd name="T52" fmla="*/ 8 w 6468"/>
                  <a:gd name="T53" fmla="*/ 2967 h 3055"/>
                  <a:gd name="T54" fmla="*/ 9 w 6468"/>
                  <a:gd name="T55" fmla="*/ 2965 h 3055"/>
                  <a:gd name="T56" fmla="*/ 10 w 6468"/>
                  <a:gd name="T57" fmla="*/ 2965 h 3055"/>
                  <a:gd name="T58" fmla="*/ 12 w 6468"/>
                  <a:gd name="T59" fmla="*/ 2961 h 3055"/>
                  <a:gd name="T60" fmla="*/ 4846 w 6468"/>
                  <a:gd name="T61" fmla="*/ 14 h 3055"/>
                  <a:gd name="T62" fmla="*/ 4872 w 6468"/>
                  <a:gd name="T63" fmla="*/ 98 h 3055"/>
                  <a:gd name="T64" fmla="*/ 5751 w 6468"/>
                  <a:gd name="T65" fmla="*/ 0 h 3055"/>
                  <a:gd name="T66" fmla="*/ 5751 w 6468"/>
                  <a:gd name="T67" fmla="*/ 0 h 3055"/>
                  <a:gd name="T68" fmla="*/ 5752 w 6468"/>
                  <a:gd name="T69" fmla="*/ 0 h 3055"/>
                  <a:gd name="T70" fmla="*/ 5753 w 6468"/>
                  <a:gd name="T71" fmla="*/ 0 h 3055"/>
                  <a:gd name="T72" fmla="*/ 6435 w 6468"/>
                  <a:gd name="T73" fmla="*/ 58 h 3055"/>
                  <a:gd name="T74" fmla="*/ 6444 w 6468"/>
                  <a:gd name="T75" fmla="*/ 146 h 3055"/>
                  <a:gd name="T76" fmla="*/ 1487 w 6468"/>
                  <a:gd name="T77" fmla="*/ 2198 h 3055"/>
                  <a:gd name="T78" fmla="*/ 558 w 6468"/>
                  <a:gd name="T79" fmla="*/ 2457 h 3055"/>
                  <a:gd name="T80" fmla="*/ 1487 w 6468"/>
                  <a:gd name="T81" fmla="*/ 2198 h 3055"/>
                  <a:gd name="T82" fmla="*/ 204 w 6468"/>
                  <a:gd name="T83" fmla="*/ 2957 h 3055"/>
                  <a:gd name="T84" fmla="*/ 6267 w 6468"/>
                  <a:gd name="T85" fmla="*/ 135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68" h="3055">
                    <a:moveTo>
                      <a:pt x="409" y="3052"/>
                    </a:moveTo>
                    <a:lnTo>
                      <a:pt x="397" y="3055"/>
                    </a:lnTo>
                    <a:lnTo>
                      <a:pt x="35" y="3042"/>
                    </a:lnTo>
                    <a:lnTo>
                      <a:pt x="35" y="3042"/>
                    </a:lnTo>
                    <a:lnTo>
                      <a:pt x="35" y="3042"/>
                    </a:lnTo>
                    <a:lnTo>
                      <a:pt x="34" y="3042"/>
                    </a:lnTo>
                    <a:lnTo>
                      <a:pt x="34" y="3042"/>
                    </a:lnTo>
                    <a:cubicBezTo>
                      <a:pt x="28" y="3042"/>
                      <a:pt x="23" y="3040"/>
                      <a:pt x="18" y="3037"/>
                    </a:cubicBezTo>
                    <a:lnTo>
                      <a:pt x="18" y="3037"/>
                    </a:lnTo>
                    <a:lnTo>
                      <a:pt x="18" y="3036"/>
                    </a:lnTo>
                    <a:lnTo>
                      <a:pt x="18" y="3036"/>
                    </a:lnTo>
                    <a:lnTo>
                      <a:pt x="17" y="3036"/>
                    </a:lnTo>
                    <a:lnTo>
                      <a:pt x="17" y="3036"/>
                    </a:lnTo>
                    <a:lnTo>
                      <a:pt x="16" y="3035"/>
                    </a:lnTo>
                    <a:lnTo>
                      <a:pt x="16" y="3035"/>
                    </a:lnTo>
                    <a:lnTo>
                      <a:pt x="16" y="3035"/>
                    </a:lnTo>
                    <a:lnTo>
                      <a:pt x="16" y="3035"/>
                    </a:lnTo>
                    <a:lnTo>
                      <a:pt x="16" y="3034"/>
                    </a:lnTo>
                    <a:lnTo>
                      <a:pt x="15" y="3034"/>
                    </a:lnTo>
                    <a:lnTo>
                      <a:pt x="15" y="3034"/>
                    </a:lnTo>
                    <a:lnTo>
                      <a:pt x="15" y="3034"/>
                    </a:lnTo>
                    <a:lnTo>
                      <a:pt x="14" y="3033"/>
                    </a:lnTo>
                    <a:lnTo>
                      <a:pt x="14" y="3033"/>
                    </a:lnTo>
                    <a:lnTo>
                      <a:pt x="14" y="3033"/>
                    </a:lnTo>
                    <a:lnTo>
                      <a:pt x="13" y="3032"/>
                    </a:lnTo>
                    <a:lnTo>
                      <a:pt x="13" y="3032"/>
                    </a:lnTo>
                    <a:lnTo>
                      <a:pt x="13" y="3032"/>
                    </a:lnTo>
                    <a:lnTo>
                      <a:pt x="13" y="3032"/>
                    </a:lnTo>
                    <a:lnTo>
                      <a:pt x="12" y="3031"/>
                    </a:lnTo>
                    <a:lnTo>
                      <a:pt x="12" y="3031"/>
                    </a:lnTo>
                    <a:lnTo>
                      <a:pt x="12" y="3031"/>
                    </a:lnTo>
                    <a:lnTo>
                      <a:pt x="12" y="3031"/>
                    </a:lnTo>
                    <a:lnTo>
                      <a:pt x="12" y="3030"/>
                    </a:lnTo>
                    <a:cubicBezTo>
                      <a:pt x="6" y="3024"/>
                      <a:pt x="3" y="3016"/>
                      <a:pt x="1" y="3006"/>
                    </a:cubicBezTo>
                    <a:lnTo>
                      <a:pt x="1" y="3006"/>
                    </a:lnTo>
                    <a:lnTo>
                      <a:pt x="1" y="3005"/>
                    </a:lnTo>
                    <a:lnTo>
                      <a:pt x="1" y="3005"/>
                    </a:lnTo>
                    <a:lnTo>
                      <a:pt x="1" y="3004"/>
                    </a:lnTo>
                    <a:lnTo>
                      <a:pt x="1" y="3004"/>
                    </a:lnTo>
                    <a:lnTo>
                      <a:pt x="1" y="300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3002"/>
                    </a:lnTo>
                    <a:lnTo>
                      <a:pt x="0" y="3002"/>
                    </a:lnTo>
                    <a:lnTo>
                      <a:pt x="0" y="3001"/>
                    </a:lnTo>
                    <a:lnTo>
                      <a:pt x="0" y="3001"/>
                    </a:lnTo>
                    <a:lnTo>
                      <a:pt x="0" y="3000"/>
                    </a:lnTo>
                    <a:lnTo>
                      <a:pt x="0" y="3000"/>
                    </a:lnTo>
                    <a:lnTo>
                      <a:pt x="0" y="2999"/>
                    </a:lnTo>
                    <a:lnTo>
                      <a:pt x="0" y="2999"/>
                    </a:lnTo>
                    <a:lnTo>
                      <a:pt x="0" y="2998"/>
                    </a:lnTo>
                    <a:lnTo>
                      <a:pt x="0" y="2997"/>
                    </a:lnTo>
                    <a:lnTo>
                      <a:pt x="0" y="2997"/>
                    </a:lnTo>
                    <a:lnTo>
                      <a:pt x="0" y="2996"/>
                    </a:lnTo>
                    <a:lnTo>
                      <a:pt x="0" y="2996"/>
                    </a:lnTo>
                    <a:lnTo>
                      <a:pt x="0" y="2995"/>
                    </a:lnTo>
                    <a:lnTo>
                      <a:pt x="0" y="2995"/>
                    </a:lnTo>
                    <a:lnTo>
                      <a:pt x="0" y="2994"/>
                    </a:lnTo>
                    <a:lnTo>
                      <a:pt x="0" y="2993"/>
                    </a:lnTo>
                    <a:lnTo>
                      <a:pt x="0" y="2993"/>
                    </a:lnTo>
                    <a:lnTo>
                      <a:pt x="0" y="2992"/>
                    </a:lnTo>
                    <a:lnTo>
                      <a:pt x="1" y="2989"/>
                    </a:lnTo>
                    <a:lnTo>
                      <a:pt x="1" y="2989"/>
                    </a:lnTo>
                    <a:lnTo>
                      <a:pt x="1" y="2988"/>
                    </a:lnTo>
                    <a:cubicBezTo>
                      <a:pt x="1" y="2985"/>
                      <a:pt x="2" y="2982"/>
                      <a:pt x="3" y="2979"/>
                    </a:cubicBezTo>
                    <a:lnTo>
                      <a:pt x="3" y="2979"/>
                    </a:lnTo>
                    <a:lnTo>
                      <a:pt x="3" y="2978"/>
                    </a:lnTo>
                    <a:cubicBezTo>
                      <a:pt x="4" y="2976"/>
                      <a:pt x="4" y="2974"/>
                      <a:pt x="5" y="2972"/>
                    </a:cubicBezTo>
                    <a:lnTo>
                      <a:pt x="6" y="2972"/>
                    </a:lnTo>
                    <a:lnTo>
                      <a:pt x="6" y="2971"/>
                    </a:lnTo>
                    <a:lnTo>
                      <a:pt x="6" y="2971"/>
                    </a:lnTo>
                    <a:lnTo>
                      <a:pt x="6" y="2971"/>
                    </a:lnTo>
                    <a:lnTo>
                      <a:pt x="6" y="2970"/>
                    </a:lnTo>
                    <a:lnTo>
                      <a:pt x="7" y="2969"/>
                    </a:lnTo>
                    <a:lnTo>
                      <a:pt x="7" y="2969"/>
                    </a:lnTo>
                    <a:lnTo>
                      <a:pt x="7" y="2968"/>
                    </a:lnTo>
                    <a:lnTo>
                      <a:pt x="7" y="2968"/>
                    </a:lnTo>
                    <a:lnTo>
                      <a:pt x="8" y="2968"/>
                    </a:lnTo>
                    <a:lnTo>
                      <a:pt x="8" y="2968"/>
                    </a:lnTo>
                    <a:lnTo>
                      <a:pt x="8" y="2967"/>
                    </a:lnTo>
                    <a:lnTo>
                      <a:pt x="8" y="2967"/>
                    </a:lnTo>
                    <a:lnTo>
                      <a:pt x="9" y="2966"/>
                    </a:lnTo>
                    <a:lnTo>
                      <a:pt x="9" y="2966"/>
                    </a:lnTo>
                    <a:lnTo>
                      <a:pt x="9" y="2965"/>
                    </a:lnTo>
                    <a:lnTo>
                      <a:pt x="9" y="2965"/>
                    </a:lnTo>
                    <a:lnTo>
                      <a:pt x="10" y="2965"/>
                    </a:lnTo>
                    <a:lnTo>
                      <a:pt x="10" y="2965"/>
                    </a:lnTo>
                    <a:cubicBezTo>
                      <a:pt x="10" y="2964"/>
                      <a:pt x="11" y="2963"/>
                      <a:pt x="12" y="2962"/>
                    </a:cubicBezTo>
                    <a:lnTo>
                      <a:pt x="12" y="2961"/>
                    </a:lnTo>
                    <a:lnTo>
                      <a:pt x="12" y="2961"/>
                    </a:lnTo>
                    <a:lnTo>
                      <a:pt x="519" y="2384"/>
                    </a:lnTo>
                    <a:lnTo>
                      <a:pt x="528" y="2376"/>
                    </a:lnTo>
                    <a:lnTo>
                      <a:pt x="4846" y="14"/>
                    </a:lnTo>
                    <a:lnTo>
                      <a:pt x="4859" y="10"/>
                    </a:lnTo>
                    <a:lnTo>
                      <a:pt x="4859" y="56"/>
                    </a:lnTo>
                    <a:lnTo>
                      <a:pt x="4872" y="98"/>
                    </a:lnTo>
                    <a:lnTo>
                      <a:pt x="4859" y="56"/>
                    </a:lnTo>
                    <a:lnTo>
                      <a:pt x="4859" y="10"/>
                    </a:lnTo>
                    <a:lnTo>
                      <a:pt x="5751" y="0"/>
                    </a:lnTo>
                    <a:lnTo>
                      <a:pt x="5751" y="0"/>
                    </a:lnTo>
                    <a:lnTo>
                      <a:pt x="5751" y="0"/>
                    </a:lnTo>
                    <a:lnTo>
                      <a:pt x="5751" y="0"/>
                    </a:lnTo>
                    <a:lnTo>
                      <a:pt x="5752" y="0"/>
                    </a:lnTo>
                    <a:lnTo>
                      <a:pt x="5752" y="0"/>
                    </a:lnTo>
                    <a:lnTo>
                      <a:pt x="5752" y="0"/>
                    </a:lnTo>
                    <a:lnTo>
                      <a:pt x="5752" y="0"/>
                    </a:lnTo>
                    <a:lnTo>
                      <a:pt x="5753" y="0"/>
                    </a:lnTo>
                    <a:lnTo>
                      <a:pt x="5753" y="0"/>
                    </a:lnTo>
                    <a:lnTo>
                      <a:pt x="5754" y="0"/>
                    </a:lnTo>
                    <a:lnTo>
                      <a:pt x="6435" y="58"/>
                    </a:lnTo>
                    <a:lnTo>
                      <a:pt x="6435" y="58"/>
                    </a:lnTo>
                    <a:cubicBezTo>
                      <a:pt x="6451" y="59"/>
                      <a:pt x="6464" y="75"/>
                      <a:pt x="6466" y="97"/>
                    </a:cubicBezTo>
                    <a:lnTo>
                      <a:pt x="6466" y="97"/>
                    </a:lnTo>
                    <a:cubicBezTo>
                      <a:pt x="6468" y="118"/>
                      <a:pt x="6459" y="139"/>
                      <a:pt x="6444" y="146"/>
                    </a:cubicBezTo>
                    <a:lnTo>
                      <a:pt x="409" y="3052"/>
                    </a:lnTo>
                    <a:close/>
                    <a:moveTo>
                      <a:pt x="1" y="3004"/>
                    </a:moveTo>
                    <a:close/>
                    <a:moveTo>
                      <a:pt x="1487" y="2198"/>
                    </a:moveTo>
                    <a:lnTo>
                      <a:pt x="5565" y="93"/>
                    </a:lnTo>
                    <a:lnTo>
                      <a:pt x="4866" y="101"/>
                    </a:lnTo>
                    <a:lnTo>
                      <a:pt x="558" y="2457"/>
                    </a:lnTo>
                    <a:lnTo>
                      <a:pt x="207" y="2858"/>
                    </a:lnTo>
                    <a:lnTo>
                      <a:pt x="207" y="2858"/>
                    </a:lnTo>
                    <a:lnTo>
                      <a:pt x="1487" y="2198"/>
                    </a:lnTo>
                    <a:close/>
                    <a:moveTo>
                      <a:pt x="5757" y="92"/>
                    </a:moveTo>
                    <a:lnTo>
                      <a:pt x="530" y="2789"/>
                    </a:lnTo>
                    <a:lnTo>
                      <a:pt x="204" y="2957"/>
                    </a:lnTo>
                    <a:lnTo>
                      <a:pt x="392" y="2964"/>
                    </a:lnTo>
                    <a:lnTo>
                      <a:pt x="392" y="2964"/>
                    </a:lnTo>
                    <a:lnTo>
                      <a:pt x="6267" y="135"/>
                    </a:lnTo>
                    <a:lnTo>
                      <a:pt x="5757" y="9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25" name="Freeform 44">
                <a:extLst>
                  <a:ext uri="{FF2B5EF4-FFF2-40B4-BE49-F238E27FC236}">
                    <a16:creationId xmlns:a16="http://schemas.microsoft.com/office/drawing/2014/main" id="{21023EB8-E04A-4102-8219-6B31C2457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813" y="3912998"/>
                <a:ext cx="1598" cy="201563"/>
              </a:xfrm>
              <a:custGeom>
                <a:avLst/>
                <a:gdLst>
                  <a:gd name="T0" fmla="*/ 65 w 65"/>
                  <a:gd name="T1" fmla="*/ 7547 h 7590"/>
                  <a:gd name="T2" fmla="*/ 65 w 65"/>
                  <a:gd name="T3" fmla="*/ 44 h 7590"/>
                  <a:gd name="T4" fmla="*/ 33 w 65"/>
                  <a:gd name="T5" fmla="*/ 0 h 7590"/>
                  <a:gd name="T6" fmla="*/ 33 w 65"/>
                  <a:gd name="T7" fmla="*/ 0 h 7590"/>
                  <a:gd name="T8" fmla="*/ 0 w 65"/>
                  <a:gd name="T9" fmla="*/ 44 h 7590"/>
                  <a:gd name="T10" fmla="*/ 0 w 65"/>
                  <a:gd name="T11" fmla="*/ 7547 h 7590"/>
                  <a:gd name="T12" fmla="*/ 33 w 65"/>
                  <a:gd name="T13" fmla="*/ 7590 h 7590"/>
                  <a:gd name="T14" fmla="*/ 33 w 65"/>
                  <a:gd name="T15" fmla="*/ 7590 h 7590"/>
                  <a:gd name="T16" fmla="*/ 65 w 65"/>
                  <a:gd name="T17" fmla="*/ 7547 h 7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7590">
                    <a:moveTo>
                      <a:pt x="65" y="7547"/>
                    </a:moveTo>
                    <a:lnTo>
                      <a:pt x="65" y="44"/>
                    </a:lnTo>
                    <a:cubicBezTo>
                      <a:pt x="65" y="20"/>
                      <a:pt x="51" y="0"/>
                      <a:pt x="33" y="0"/>
                    </a:cubicBezTo>
                    <a:lnTo>
                      <a:pt x="33" y="0"/>
                    </a:lnTo>
                    <a:cubicBezTo>
                      <a:pt x="15" y="0"/>
                      <a:pt x="0" y="20"/>
                      <a:pt x="0" y="44"/>
                    </a:cubicBezTo>
                    <a:lnTo>
                      <a:pt x="0" y="7547"/>
                    </a:lnTo>
                    <a:cubicBezTo>
                      <a:pt x="0" y="7571"/>
                      <a:pt x="15" y="7590"/>
                      <a:pt x="33" y="7590"/>
                    </a:cubicBezTo>
                    <a:lnTo>
                      <a:pt x="33" y="7590"/>
                    </a:lnTo>
                    <a:cubicBezTo>
                      <a:pt x="51" y="7590"/>
                      <a:pt x="65" y="7571"/>
                      <a:pt x="65" y="7547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26" name="Freeform 45">
                <a:extLst>
                  <a:ext uri="{FF2B5EF4-FFF2-40B4-BE49-F238E27FC236}">
                    <a16:creationId xmlns:a16="http://schemas.microsoft.com/office/drawing/2014/main" id="{92B490F5-76BA-4366-A369-00EEB4A32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206" y="3909955"/>
                <a:ext cx="1998" cy="204606"/>
              </a:xfrm>
              <a:custGeom>
                <a:avLst/>
                <a:gdLst>
                  <a:gd name="T0" fmla="*/ 65 w 67"/>
                  <a:gd name="T1" fmla="*/ 7671 h 7714"/>
                  <a:gd name="T2" fmla="*/ 67 w 67"/>
                  <a:gd name="T3" fmla="*/ 43 h 7714"/>
                  <a:gd name="T4" fmla="*/ 34 w 67"/>
                  <a:gd name="T5" fmla="*/ 0 h 7714"/>
                  <a:gd name="T6" fmla="*/ 34 w 67"/>
                  <a:gd name="T7" fmla="*/ 0 h 7714"/>
                  <a:gd name="T8" fmla="*/ 2 w 67"/>
                  <a:gd name="T9" fmla="*/ 43 h 7714"/>
                  <a:gd name="T10" fmla="*/ 2 w 67"/>
                  <a:gd name="T11" fmla="*/ 43 h 7714"/>
                  <a:gd name="T12" fmla="*/ 0 w 67"/>
                  <a:gd name="T13" fmla="*/ 7671 h 7714"/>
                  <a:gd name="T14" fmla="*/ 32 w 67"/>
                  <a:gd name="T15" fmla="*/ 7714 h 7714"/>
                  <a:gd name="T16" fmla="*/ 32 w 67"/>
                  <a:gd name="T17" fmla="*/ 7714 h 7714"/>
                  <a:gd name="T18" fmla="*/ 65 w 67"/>
                  <a:gd name="T19" fmla="*/ 7671 h 7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7714">
                    <a:moveTo>
                      <a:pt x="65" y="7671"/>
                    </a:moveTo>
                    <a:lnTo>
                      <a:pt x="67" y="43"/>
                    </a:lnTo>
                    <a:cubicBezTo>
                      <a:pt x="67" y="19"/>
                      <a:pt x="52" y="0"/>
                      <a:pt x="34" y="0"/>
                    </a:cubicBezTo>
                    <a:lnTo>
                      <a:pt x="34" y="0"/>
                    </a:lnTo>
                    <a:cubicBezTo>
                      <a:pt x="16" y="0"/>
                      <a:pt x="2" y="19"/>
                      <a:pt x="2" y="43"/>
                    </a:cubicBezTo>
                    <a:lnTo>
                      <a:pt x="2" y="43"/>
                    </a:lnTo>
                    <a:lnTo>
                      <a:pt x="0" y="7671"/>
                    </a:lnTo>
                    <a:cubicBezTo>
                      <a:pt x="0" y="7695"/>
                      <a:pt x="14" y="7714"/>
                      <a:pt x="32" y="7714"/>
                    </a:cubicBezTo>
                    <a:lnTo>
                      <a:pt x="32" y="7714"/>
                    </a:lnTo>
                    <a:cubicBezTo>
                      <a:pt x="50" y="7714"/>
                      <a:pt x="65" y="7695"/>
                      <a:pt x="65" y="767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78" name="Freeform 97">
                <a:extLst>
                  <a:ext uri="{FF2B5EF4-FFF2-40B4-BE49-F238E27FC236}">
                    <a16:creationId xmlns:a16="http://schemas.microsoft.com/office/drawing/2014/main" id="{E51B7E8A-7B2A-4207-B733-7460844291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8189" y="3998567"/>
                <a:ext cx="78315" cy="77583"/>
              </a:xfrm>
              <a:custGeom>
                <a:avLst/>
                <a:gdLst>
                  <a:gd name="T0" fmla="*/ 2821 w 2821"/>
                  <a:gd name="T1" fmla="*/ 2789 h 2930"/>
                  <a:gd name="T2" fmla="*/ 2749 w 2821"/>
                  <a:gd name="T3" fmla="*/ 2538 h 2930"/>
                  <a:gd name="T4" fmla="*/ 2656 w 2821"/>
                  <a:gd name="T5" fmla="*/ 2342 h 2930"/>
                  <a:gd name="T6" fmla="*/ 2085 w 2821"/>
                  <a:gd name="T7" fmla="*/ 901 h 2930"/>
                  <a:gd name="T8" fmla="*/ 2025 w 2821"/>
                  <a:gd name="T9" fmla="*/ 2342 h 2930"/>
                  <a:gd name="T10" fmla="*/ 1952 w 2821"/>
                  <a:gd name="T11" fmla="*/ 2538 h 2930"/>
                  <a:gd name="T12" fmla="*/ 548 w 2821"/>
                  <a:gd name="T13" fmla="*/ 507 h 2930"/>
                  <a:gd name="T14" fmla="*/ 476 w 2821"/>
                  <a:gd name="T15" fmla="*/ 989 h 2930"/>
                  <a:gd name="T16" fmla="*/ 734 w 2821"/>
                  <a:gd name="T17" fmla="*/ 1190 h 2930"/>
                  <a:gd name="T18" fmla="*/ 649 w 2821"/>
                  <a:gd name="T19" fmla="*/ 2518 h 2930"/>
                  <a:gd name="T20" fmla="*/ 734 w 2821"/>
                  <a:gd name="T21" fmla="*/ 2698 h 2930"/>
                  <a:gd name="T22" fmla="*/ 801 w 2821"/>
                  <a:gd name="T23" fmla="*/ 2930 h 2930"/>
                  <a:gd name="T24" fmla="*/ 0 w 2821"/>
                  <a:gd name="T25" fmla="*/ 2698 h 2930"/>
                  <a:gd name="T26" fmla="*/ 67 w 2821"/>
                  <a:gd name="T27" fmla="*/ 2518 h 2930"/>
                  <a:gd name="T28" fmla="*/ 122 w 2821"/>
                  <a:gd name="T29" fmla="*/ 1190 h 2930"/>
                  <a:gd name="T30" fmla="*/ 67 w 2821"/>
                  <a:gd name="T31" fmla="*/ 989 h 2930"/>
                  <a:gd name="T32" fmla="*/ 325 w 2821"/>
                  <a:gd name="T33" fmla="*/ 635 h 2930"/>
                  <a:gd name="T34" fmla="*/ 400 w 2821"/>
                  <a:gd name="T35" fmla="*/ 359 h 2930"/>
                  <a:gd name="T36" fmla="*/ 1516 w 2821"/>
                  <a:gd name="T37" fmla="*/ 333 h 2930"/>
                  <a:gd name="T38" fmla="*/ 1437 w 2821"/>
                  <a:gd name="T39" fmla="*/ 837 h 2930"/>
                  <a:gd name="T40" fmla="*/ 1707 w 2821"/>
                  <a:gd name="T41" fmla="*/ 1047 h 2930"/>
                  <a:gd name="T42" fmla="*/ 1011 w 2821"/>
                  <a:gd name="T43" fmla="*/ 837 h 2930"/>
                  <a:gd name="T44" fmla="*/ 1281 w 2821"/>
                  <a:gd name="T45" fmla="*/ 467 h 2930"/>
                  <a:gd name="T46" fmla="*/ 1360 w 2821"/>
                  <a:gd name="T47" fmla="*/ 178 h 2930"/>
                  <a:gd name="T48" fmla="*/ 2547 w 2821"/>
                  <a:gd name="T49" fmla="*/ 161 h 2930"/>
                  <a:gd name="T50" fmla="*/ 2468 w 2821"/>
                  <a:gd name="T51" fmla="*/ 683 h 2930"/>
                  <a:gd name="T52" fmla="*/ 2749 w 2821"/>
                  <a:gd name="T53" fmla="*/ 901 h 2930"/>
                  <a:gd name="T54" fmla="*/ 2025 w 2821"/>
                  <a:gd name="T55" fmla="*/ 683 h 2930"/>
                  <a:gd name="T56" fmla="*/ 2305 w 2821"/>
                  <a:gd name="T57" fmla="*/ 299 h 2930"/>
                  <a:gd name="T58" fmla="*/ 2387 w 2821"/>
                  <a:gd name="T59" fmla="*/ 0 h 2930"/>
                  <a:gd name="T60" fmla="*/ 1618 w 2821"/>
                  <a:gd name="T61" fmla="*/ 2430 h 2930"/>
                  <a:gd name="T62" fmla="*/ 1069 w 2821"/>
                  <a:gd name="T63" fmla="*/ 1047 h 2930"/>
                  <a:gd name="T64" fmla="*/ 1011 w 2821"/>
                  <a:gd name="T65" fmla="*/ 2430 h 2930"/>
                  <a:gd name="T66" fmla="*/ 942 w 2821"/>
                  <a:gd name="T67" fmla="*/ 2619 h 2930"/>
                  <a:gd name="T68" fmla="*/ 1776 w 2821"/>
                  <a:gd name="T69" fmla="*/ 2860 h 2930"/>
                  <a:gd name="T70" fmla="*/ 1707 w 2821"/>
                  <a:gd name="T71" fmla="*/ 2619 h 2930"/>
                  <a:gd name="T72" fmla="*/ 1618 w 2821"/>
                  <a:gd name="T73" fmla="*/ 2430 h 2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21" h="2930">
                    <a:moveTo>
                      <a:pt x="1952" y="2789"/>
                    </a:moveTo>
                    <a:lnTo>
                      <a:pt x="2821" y="2789"/>
                    </a:lnTo>
                    <a:lnTo>
                      <a:pt x="2821" y="2538"/>
                    </a:lnTo>
                    <a:lnTo>
                      <a:pt x="2749" y="2538"/>
                    </a:lnTo>
                    <a:lnTo>
                      <a:pt x="2749" y="2342"/>
                    </a:lnTo>
                    <a:lnTo>
                      <a:pt x="2656" y="2342"/>
                    </a:lnTo>
                    <a:lnTo>
                      <a:pt x="2656" y="901"/>
                    </a:lnTo>
                    <a:lnTo>
                      <a:pt x="2085" y="901"/>
                    </a:lnTo>
                    <a:lnTo>
                      <a:pt x="2085" y="2342"/>
                    </a:lnTo>
                    <a:lnTo>
                      <a:pt x="2025" y="2342"/>
                    </a:lnTo>
                    <a:lnTo>
                      <a:pt x="2025" y="2538"/>
                    </a:lnTo>
                    <a:lnTo>
                      <a:pt x="1952" y="2538"/>
                    </a:lnTo>
                    <a:lnTo>
                      <a:pt x="1952" y="2789"/>
                    </a:lnTo>
                    <a:close/>
                    <a:moveTo>
                      <a:pt x="548" y="507"/>
                    </a:moveTo>
                    <a:cubicBezTo>
                      <a:pt x="548" y="561"/>
                      <a:pt x="519" y="609"/>
                      <a:pt x="476" y="635"/>
                    </a:cubicBezTo>
                    <a:lnTo>
                      <a:pt x="476" y="989"/>
                    </a:lnTo>
                    <a:lnTo>
                      <a:pt x="734" y="989"/>
                    </a:lnTo>
                    <a:lnTo>
                      <a:pt x="734" y="1190"/>
                    </a:lnTo>
                    <a:lnTo>
                      <a:pt x="649" y="1190"/>
                    </a:lnTo>
                    <a:lnTo>
                      <a:pt x="649" y="2518"/>
                    </a:lnTo>
                    <a:lnTo>
                      <a:pt x="734" y="2518"/>
                    </a:lnTo>
                    <a:lnTo>
                      <a:pt x="734" y="2698"/>
                    </a:lnTo>
                    <a:lnTo>
                      <a:pt x="801" y="2698"/>
                    </a:lnTo>
                    <a:lnTo>
                      <a:pt x="801" y="2930"/>
                    </a:lnTo>
                    <a:lnTo>
                      <a:pt x="0" y="2930"/>
                    </a:lnTo>
                    <a:lnTo>
                      <a:pt x="0" y="2698"/>
                    </a:lnTo>
                    <a:lnTo>
                      <a:pt x="67" y="2698"/>
                    </a:lnTo>
                    <a:lnTo>
                      <a:pt x="67" y="2518"/>
                    </a:lnTo>
                    <a:lnTo>
                      <a:pt x="122" y="2518"/>
                    </a:lnTo>
                    <a:lnTo>
                      <a:pt x="122" y="1190"/>
                    </a:lnTo>
                    <a:lnTo>
                      <a:pt x="67" y="1190"/>
                    </a:lnTo>
                    <a:lnTo>
                      <a:pt x="67" y="989"/>
                    </a:lnTo>
                    <a:lnTo>
                      <a:pt x="325" y="989"/>
                    </a:lnTo>
                    <a:lnTo>
                      <a:pt x="325" y="635"/>
                    </a:lnTo>
                    <a:cubicBezTo>
                      <a:pt x="282" y="609"/>
                      <a:pt x="252" y="561"/>
                      <a:pt x="252" y="507"/>
                    </a:cubicBezTo>
                    <a:cubicBezTo>
                      <a:pt x="252" y="425"/>
                      <a:pt x="319" y="359"/>
                      <a:pt x="400" y="359"/>
                    </a:cubicBezTo>
                    <a:cubicBezTo>
                      <a:pt x="482" y="359"/>
                      <a:pt x="548" y="425"/>
                      <a:pt x="548" y="507"/>
                    </a:cubicBezTo>
                    <a:close/>
                    <a:moveTo>
                      <a:pt x="1516" y="333"/>
                    </a:moveTo>
                    <a:cubicBezTo>
                      <a:pt x="1516" y="391"/>
                      <a:pt x="1484" y="441"/>
                      <a:pt x="1437" y="468"/>
                    </a:cubicBezTo>
                    <a:lnTo>
                      <a:pt x="1437" y="837"/>
                    </a:lnTo>
                    <a:lnTo>
                      <a:pt x="1707" y="837"/>
                    </a:lnTo>
                    <a:lnTo>
                      <a:pt x="1707" y="1047"/>
                    </a:lnTo>
                    <a:lnTo>
                      <a:pt x="1011" y="1047"/>
                    </a:lnTo>
                    <a:lnTo>
                      <a:pt x="1011" y="837"/>
                    </a:lnTo>
                    <a:lnTo>
                      <a:pt x="1281" y="837"/>
                    </a:lnTo>
                    <a:lnTo>
                      <a:pt x="1281" y="467"/>
                    </a:lnTo>
                    <a:cubicBezTo>
                      <a:pt x="1235" y="440"/>
                      <a:pt x="1205" y="390"/>
                      <a:pt x="1205" y="333"/>
                    </a:cubicBezTo>
                    <a:cubicBezTo>
                      <a:pt x="1205" y="247"/>
                      <a:pt x="1274" y="178"/>
                      <a:pt x="1360" y="178"/>
                    </a:cubicBezTo>
                    <a:cubicBezTo>
                      <a:pt x="1446" y="178"/>
                      <a:pt x="1516" y="247"/>
                      <a:pt x="1516" y="333"/>
                    </a:cubicBezTo>
                    <a:close/>
                    <a:moveTo>
                      <a:pt x="2547" y="161"/>
                    </a:moveTo>
                    <a:cubicBezTo>
                      <a:pt x="2547" y="220"/>
                      <a:pt x="2515" y="271"/>
                      <a:pt x="2468" y="299"/>
                    </a:cubicBezTo>
                    <a:lnTo>
                      <a:pt x="2468" y="683"/>
                    </a:lnTo>
                    <a:lnTo>
                      <a:pt x="2749" y="683"/>
                    </a:lnTo>
                    <a:lnTo>
                      <a:pt x="2749" y="901"/>
                    </a:lnTo>
                    <a:lnTo>
                      <a:pt x="2025" y="901"/>
                    </a:lnTo>
                    <a:lnTo>
                      <a:pt x="2025" y="683"/>
                    </a:lnTo>
                    <a:lnTo>
                      <a:pt x="2305" y="683"/>
                    </a:lnTo>
                    <a:lnTo>
                      <a:pt x="2305" y="299"/>
                    </a:lnTo>
                    <a:cubicBezTo>
                      <a:pt x="2258" y="271"/>
                      <a:pt x="2226" y="220"/>
                      <a:pt x="2226" y="161"/>
                    </a:cubicBezTo>
                    <a:cubicBezTo>
                      <a:pt x="2226" y="72"/>
                      <a:pt x="2298" y="0"/>
                      <a:pt x="2387" y="0"/>
                    </a:cubicBezTo>
                    <a:cubicBezTo>
                      <a:pt x="2475" y="0"/>
                      <a:pt x="2547" y="72"/>
                      <a:pt x="2547" y="161"/>
                    </a:cubicBezTo>
                    <a:close/>
                    <a:moveTo>
                      <a:pt x="1618" y="2430"/>
                    </a:moveTo>
                    <a:lnTo>
                      <a:pt x="1618" y="1047"/>
                    </a:lnTo>
                    <a:lnTo>
                      <a:pt x="1069" y="1047"/>
                    </a:lnTo>
                    <a:lnTo>
                      <a:pt x="1069" y="2430"/>
                    </a:lnTo>
                    <a:lnTo>
                      <a:pt x="1011" y="2430"/>
                    </a:lnTo>
                    <a:lnTo>
                      <a:pt x="1011" y="2619"/>
                    </a:lnTo>
                    <a:lnTo>
                      <a:pt x="942" y="2619"/>
                    </a:lnTo>
                    <a:lnTo>
                      <a:pt x="942" y="2860"/>
                    </a:lnTo>
                    <a:lnTo>
                      <a:pt x="1776" y="2860"/>
                    </a:lnTo>
                    <a:lnTo>
                      <a:pt x="1776" y="2619"/>
                    </a:lnTo>
                    <a:lnTo>
                      <a:pt x="1707" y="2619"/>
                    </a:lnTo>
                    <a:lnTo>
                      <a:pt x="1707" y="2430"/>
                    </a:lnTo>
                    <a:lnTo>
                      <a:pt x="1618" y="243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79" name="Freeform 98">
                <a:extLst>
                  <a:ext uri="{FF2B5EF4-FFF2-40B4-BE49-F238E27FC236}">
                    <a16:creationId xmlns:a16="http://schemas.microsoft.com/office/drawing/2014/main" id="{ACB7C09E-C4B2-4884-9F11-F22A3EF782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9387" y="4072347"/>
                <a:ext cx="75518" cy="42975"/>
              </a:xfrm>
              <a:custGeom>
                <a:avLst/>
                <a:gdLst>
                  <a:gd name="T0" fmla="*/ 2504 w 2712"/>
                  <a:gd name="T1" fmla="*/ 949 h 1611"/>
                  <a:gd name="T2" fmla="*/ 2373 w 2712"/>
                  <a:gd name="T3" fmla="*/ 1289 h 1611"/>
                  <a:gd name="T4" fmla="*/ 2373 w 2712"/>
                  <a:gd name="T5" fmla="*/ 304 h 1611"/>
                  <a:gd name="T6" fmla="*/ 2504 w 2712"/>
                  <a:gd name="T7" fmla="*/ 644 h 1611"/>
                  <a:gd name="T8" fmla="*/ 2712 w 2712"/>
                  <a:gd name="T9" fmla="*/ 0 h 1611"/>
                  <a:gd name="T10" fmla="*/ 2636 w 2712"/>
                  <a:gd name="T11" fmla="*/ 1594 h 1611"/>
                  <a:gd name="T12" fmla="*/ 505 w 2712"/>
                  <a:gd name="T13" fmla="*/ 1016 h 1611"/>
                  <a:gd name="T14" fmla="*/ 313 w 2712"/>
                  <a:gd name="T15" fmla="*/ 1611 h 1611"/>
                  <a:gd name="T16" fmla="*/ 71 w 2712"/>
                  <a:gd name="T17" fmla="*/ 1611 h 1611"/>
                  <a:gd name="T18" fmla="*/ 163 w 2712"/>
                  <a:gd name="T19" fmla="*/ 876 h 1611"/>
                  <a:gd name="T20" fmla="*/ 71 w 2712"/>
                  <a:gd name="T21" fmla="*/ 141 h 1611"/>
                  <a:gd name="T22" fmla="*/ 313 w 2712"/>
                  <a:gd name="T23" fmla="*/ 141 h 1611"/>
                  <a:gd name="T24" fmla="*/ 505 w 2712"/>
                  <a:gd name="T25" fmla="*/ 735 h 1611"/>
                  <a:gd name="T26" fmla="*/ 697 w 2712"/>
                  <a:gd name="T27" fmla="*/ 141 h 1611"/>
                  <a:gd name="T28" fmla="*/ 626 w 2712"/>
                  <a:gd name="T29" fmla="*/ 1611 h 1611"/>
                  <a:gd name="T30" fmla="*/ 71 w 2712"/>
                  <a:gd name="T31" fmla="*/ 1611 h 1611"/>
                  <a:gd name="T32" fmla="*/ 0 w 2712"/>
                  <a:gd name="T33" fmla="*/ 141 h 1611"/>
                  <a:gd name="T34" fmla="*/ 220 w 2712"/>
                  <a:gd name="T35" fmla="*/ 876 h 1611"/>
                  <a:gd name="T36" fmla="*/ 313 w 2712"/>
                  <a:gd name="T37" fmla="*/ 422 h 1611"/>
                  <a:gd name="T38" fmla="*/ 626 w 2712"/>
                  <a:gd name="T39" fmla="*/ 422 h 1611"/>
                  <a:gd name="T40" fmla="*/ 626 w 2712"/>
                  <a:gd name="T41" fmla="*/ 1330 h 1611"/>
                  <a:gd name="T42" fmla="*/ 384 w 2712"/>
                  <a:gd name="T43" fmla="*/ 1330 h 1611"/>
                  <a:gd name="T44" fmla="*/ 384 w 2712"/>
                  <a:gd name="T45" fmla="*/ 422 h 1611"/>
                  <a:gd name="T46" fmla="*/ 1596 w 2712"/>
                  <a:gd name="T47" fmla="*/ 1602 h 1611"/>
                  <a:gd name="T48" fmla="*/ 1344 w 2712"/>
                  <a:gd name="T49" fmla="*/ 1602 h 1611"/>
                  <a:gd name="T50" fmla="*/ 1440 w 2712"/>
                  <a:gd name="T51" fmla="*/ 837 h 1611"/>
                  <a:gd name="T52" fmla="*/ 1344 w 2712"/>
                  <a:gd name="T53" fmla="*/ 71 h 1611"/>
                  <a:gd name="T54" fmla="*/ 1596 w 2712"/>
                  <a:gd name="T55" fmla="*/ 71 h 1611"/>
                  <a:gd name="T56" fmla="*/ 1670 w 2712"/>
                  <a:gd name="T57" fmla="*/ 1602 h 1611"/>
                  <a:gd name="T58" fmla="*/ 944 w 2712"/>
                  <a:gd name="T59" fmla="*/ 1602 h 1611"/>
                  <a:gd name="T60" fmla="*/ 1018 w 2712"/>
                  <a:gd name="T61" fmla="*/ 71 h 1611"/>
                  <a:gd name="T62" fmla="*/ 944 w 2712"/>
                  <a:gd name="T63" fmla="*/ 1602 h 1611"/>
                  <a:gd name="T64" fmla="*/ 1144 w 2712"/>
                  <a:gd name="T65" fmla="*/ 983 h 1611"/>
                  <a:gd name="T66" fmla="*/ 1344 w 2712"/>
                  <a:gd name="T67" fmla="*/ 1602 h 1611"/>
                  <a:gd name="T68" fmla="*/ 1270 w 2712"/>
                  <a:gd name="T69" fmla="*/ 71 h 1611"/>
                  <a:gd name="T70" fmla="*/ 1018 w 2712"/>
                  <a:gd name="T71" fmla="*/ 71 h 1611"/>
                  <a:gd name="T72" fmla="*/ 1114 w 2712"/>
                  <a:gd name="T73" fmla="*/ 837 h 1611"/>
                  <a:gd name="T74" fmla="*/ 1018 w 2712"/>
                  <a:gd name="T75" fmla="*/ 1602 h 1611"/>
                  <a:gd name="T76" fmla="*/ 1270 w 2712"/>
                  <a:gd name="T77" fmla="*/ 363 h 1611"/>
                  <a:gd name="T78" fmla="*/ 1174 w 2712"/>
                  <a:gd name="T79" fmla="*/ 837 h 1611"/>
                  <a:gd name="T80" fmla="*/ 1500 w 2712"/>
                  <a:gd name="T81" fmla="*/ 837 h 1611"/>
                  <a:gd name="T82" fmla="*/ 1596 w 2712"/>
                  <a:gd name="T83" fmla="*/ 363 h 1611"/>
                  <a:gd name="T84" fmla="*/ 2034 w 2712"/>
                  <a:gd name="T85" fmla="*/ 1594 h 1611"/>
                  <a:gd name="T86" fmla="*/ 1957 w 2712"/>
                  <a:gd name="T87" fmla="*/ 0 h 1611"/>
                  <a:gd name="T88" fmla="*/ 2034 w 2712"/>
                  <a:gd name="T89" fmla="*/ 1594 h 1611"/>
                  <a:gd name="T90" fmla="*/ 2296 w 2712"/>
                  <a:gd name="T91" fmla="*/ 1594 h 1611"/>
                  <a:gd name="T92" fmla="*/ 2373 w 2712"/>
                  <a:gd name="T93" fmla="*/ 0 h 1611"/>
                  <a:gd name="T94" fmla="*/ 2165 w 2712"/>
                  <a:gd name="T95" fmla="*/ 644 h 1611"/>
                  <a:gd name="T96" fmla="*/ 2034 w 2712"/>
                  <a:gd name="T97" fmla="*/ 304 h 1611"/>
                  <a:gd name="T98" fmla="*/ 2034 w 2712"/>
                  <a:gd name="T99" fmla="*/ 1289 h 1611"/>
                  <a:gd name="T100" fmla="*/ 2196 w 2712"/>
                  <a:gd name="T101" fmla="*/ 797 h 1611"/>
                  <a:gd name="T102" fmla="*/ 2296 w 2712"/>
                  <a:gd name="T103" fmla="*/ 1289 h 1611"/>
                  <a:gd name="T104" fmla="*/ 2636 w 2712"/>
                  <a:gd name="T105" fmla="*/ 304 h 1611"/>
                  <a:gd name="T106" fmla="*/ 2636 w 2712"/>
                  <a:gd name="T107" fmla="*/ 1289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12" h="1611">
                    <a:moveTo>
                      <a:pt x="2636" y="1594"/>
                    </a:moveTo>
                    <a:lnTo>
                      <a:pt x="2504" y="949"/>
                    </a:lnTo>
                    <a:lnTo>
                      <a:pt x="2373" y="1594"/>
                    </a:lnTo>
                    <a:lnTo>
                      <a:pt x="2373" y="1289"/>
                    </a:lnTo>
                    <a:lnTo>
                      <a:pt x="2473" y="797"/>
                    </a:lnTo>
                    <a:lnTo>
                      <a:pt x="2373" y="304"/>
                    </a:lnTo>
                    <a:lnTo>
                      <a:pt x="2373" y="0"/>
                    </a:lnTo>
                    <a:lnTo>
                      <a:pt x="2504" y="644"/>
                    </a:lnTo>
                    <a:lnTo>
                      <a:pt x="2636" y="0"/>
                    </a:lnTo>
                    <a:lnTo>
                      <a:pt x="2712" y="0"/>
                    </a:lnTo>
                    <a:lnTo>
                      <a:pt x="2712" y="1594"/>
                    </a:lnTo>
                    <a:lnTo>
                      <a:pt x="2636" y="1594"/>
                    </a:lnTo>
                    <a:close/>
                    <a:moveTo>
                      <a:pt x="626" y="1611"/>
                    </a:moveTo>
                    <a:lnTo>
                      <a:pt x="505" y="1016"/>
                    </a:lnTo>
                    <a:lnTo>
                      <a:pt x="384" y="1611"/>
                    </a:lnTo>
                    <a:lnTo>
                      <a:pt x="313" y="1611"/>
                    </a:lnTo>
                    <a:lnTo>
                      <a:pt x="192" y="1016"/>
                    </a:lnTo>
                    <a:lnTo>
                      <a:pt x="71" y="1611"/>
                    </a:lnTo>
                    <a:lnTo>
                      <a:pt x="71" y="1330"/>
                    </a:lnTo>
                    <a:lnTo>
                      <a:pt x="163" y="876"/>
                    </a:lnTo>
                    <a:lnTo>
                      <a:pt x="71" y="422"/>
                    </a:lnTo>
                    <a:lnTo>
                      <a:pt x="71" y="141"/>
                    </a:lnTo>
                    <a:lnTo>
                      <a:pt x="192" y="735"/>
                    </a:lnTo>
                    <a:lnTo>
                      <a:pt x="313" y="141"/>
                    </a:lnTo>
                    <a:lnTo>
                      <a:pt x="384" y="141"/>
                    </a:lnTo>
                    <a:lnTo>
                      <a:pt x="505" y="735"/>
                    </a:lnTo>
                    <a:lnTo>
                      <a:pt x="626" y="141"/>
                    </a:lnTo>
                    <a:lnTo>
                      <a:pt x="697" y="141"/>
                    </a:lnTo>
                    <a:lnTo>
                      <a:pt x="697" y="1611"/>
                    </a:lnTo>
                    <a:lnTo>
                      <a:pt x="626" y="1611"/>
                    </a:lnTo>
                    <a:close/>
                    <a:moveTo>
                      <a:pt x="0" y="1611"/>
                    </a:moveTo>
                    <a:lnTo>
                      <a:pt x="71" y="1611"/>
                    </a:lnTo>
                    <a:lnTo>
                      <a:pt x="71" y="141"/>
                    </a:lnTo>
                    <a:lnTo>
                      <a:pt x="0" y="141"/>
                    </a:lnTo>
                    <a:lnTo>
                      <a:pt x="0" y="1611"/>
                    </a:lnTo>
                    <a:close/>
                    <a:moveTo>
                      <a:pt x="220" y="876"/>
                    </a:moveTo>
                    <a:lnTo>
                      <a:pt x="313" y="1330"/>
                    </a:lnTo>
                    <a:lnTo>
                      <a:pt x="313" y="422"/>
                    </a:lnTo>
                    <a:lnTo>
                      <a:pt x="220" y="876"/>
                    </a:lnTo>
                    <a:close/>
                    <a:moveTo>
                      <a:pt x="626" y="422"/>
                    </a:moveTo>
                    <a:lnTo>
                      <a:pt x="533" y="876"/>
                    </a:lnTo>
                    <a:lnTo>
                      <a:pt x="626" y="1330"/>
                    </a:lnTo>
                    <a:lnTo>
                      <a:pt x="626" y="422"/>
                    </a:lnTo>
                    <a:close/>
                    <a:moveTo>
                      <a:pt x="384" y="1330"/>
                    </a:moveTo>
                    <a:lnTo>
                      <a:pt x="476" y="876"/>
                    </a:lnTo>
                    <a:lnTo>
                      <a:pt x="384" y="422"/>
                    </a:lnTo>
                    <a:lnTo>
                      <a:pt x="384" y="1330"/>
                    </a:lnTo>
                    <a:close/>
                    <a:moveTo>
                      <a:pt x="1596" y="1602"/>
                    </a:moveTo>
                    <a:lnTo>
                      <a:pt x="1470" y="983"/>
                    </a:lnTo>
                    <a:lnTo>
                      <a:pt x="1344" y="1602"/>
                    </a:lnTo>
                    <a:lnTo>
                      <a:pt x="1344" y="1310"/>
                    </a:lnTo>
                    <a:lnTo>
                      <a:pt x="1440" y="837"/>
                    </a:lnTo>
                    <a:lnTo>
                      <a:pt x="1344" y="363"/>
                    </a:lnTo>
                    <a:lnTo>
                      <a:pt x="1344" y="71"/>
                    </a:lnTo>
                    <a:lnTo>
                      <a:pt x="1470" y="690"/>
                    </a:lnTo>
                    <a:lnTo>
                      <a:pt x="1596" y="71"/>
                    </a:lnTo>
                    <a:lnTo>
                      <a:pt x="1670" y="71"/>
                    </a:lnTo>
                    <a:lnTo>
                      <a:pt x="1670" y="1602"/>
                    </a:lnTo>
                    <a:lnTo>
                      <a:pt x="1596" y="1602"/>
                    </a:lnTo>
                    <a:close/>
                    <a:moveTo>
                      <a:pt x="944" y="1602"/>
                    </a:moveTo>
                    <a:lnTo>
                      <a:pt x="1018" y="1602"/>
                    </a:lnTo>
                    <a:lnTo>
                      <a:pt x="1018" y="71"/>
                    </a:lnTo>
                    <a:lnTo>
                      <a:pt x="944" y="71"/>
                    </a:lnTo>
                    <a:lnTo>
                      <a:pt x="944" y="1602"/>
                    </a:lnTo>
                    <a:close/>
                    <a:moveTo>
                      <a:pt x="1018" y="1602"/>
                    </a:moveTo>
                    <a:lnTo>
                      <a:pt x="1144" y="983"/>
                    </a:lnTo>
                    <a:lnTo>
                      <a:pt x="1270" y="1602"/>
                    </a:lnTo>
                    <a:lnTo>
                      <a:pt x="1344" y="1602"/>
                    </a:lnTo>
                    <a:lnTo>
                      <a:pt x="1344" y="71"/>
                    </a:lnTo>
                    <a:lnTo>
                      <a:pt x="1270" y="71"/>
                    </a:lnTo>
                    <a:lnTo>
                      <a:pt x="1144" y="690"/>
                    </a:lnTo>
                    <a:lnTo>
                      <a:pt x="1018" y="71"/>
                    </a:lnTo>
                    <a:lnTo>
                      <a:pt x="1018" y="363"/>
                    </a:lnTo>
                    <a:lnTo>
                      <a:pt x="1114" y="837"/>
                    </a:lnTo>
                    <a:lnTo>
                      <a:pt x="1018" y="1310"/>
                    </a:lnTo>
                    <a:lnTo>
                      <a:pt x="1018" y="1602"/>
                    </a:lnTo>
                    <a:close/>
                    <a:moveTo>
                      <a:pt x="1174" y="837"/>
                    </a:moveTo>
                    <a:lnTo>
                      <a:pt x="1270" y="363"/>
                    </a:lnTo>
                    <a:lnTo>
                      <a:pt x="1270" y="1310"/>
                    </a:lnTo>
                    <a:lnTo>
                      <a:pt x="1174" y="837"/>
                    </a:lnTo>
                    <a:close/>
                    <a:moveTo>
                      <a:pt x="1596" y="363"/>
                    </a:moveTo>
                    <a:lnTo>
                      <a:pt x="1500" y="837"/>
                    </a:lnTo>
                    <a:lnTo>
                      <a:pt x="1596" y="1310"/>
                    </a:lnTo>
                    <a:lnTo>
                      <a:pt x="1596" y="363"/>
                    </a:lnTo>
                    <a:close/>
                    <a:moveTo>
                      <a:pt x="1957" y="1594"/>
                    </a:moveTo>
                    <a:lnTo>
                      <a:pt x="2034" y="1594"/>
                    </a:lnTo>
                    <a:lnTo>
                      <a:pt x="2034" y="0"/>
                    </a:lnTo>
                    <a:lnTo>
                      <a:pt x="1957" y="0"/>
                    </a:lnTo>
                    <a:lnTo>
                      <a:pt x="1957" y="1594"/>
                    </a:lnTo>
                    <a:close/>
                    <a:moveTo>
                      <a:pt x="2034" y="1594"/>
                    </a:moveTo>
                    <a:lnTo>
                      <a:pt x="2165" y="949"/>
                    </a:lnTo>
                    <a:lnTo>
                      <a:pt x="2296" y="1594"/>
                    </a:lnTo>
                    <a:lnTo>
                      <a:pt x="2373" y="1594"/>
                    </a:lnTo>
                    <a:lnTo>
                      <a:pt x="2373" y="0"/>
                    </a:lnTo>
                    <a:lnTo>
                      <a:pt x="2296" y="0"/>
                    </a:lnTo>
                    <a:lnTo>
                      <a:pt x="2165" y="644"/>
                    </a:lnTo>
                    <a:lnTo>
                      <a:pt x="2034" y="0"/>
                    </a:lnTo>
                    <a:lnTo>
                      <a:pt x="2034" y="304"/>
                    </a:lnTo>
                    <a:lnTo>
                      <a:pt x="2134" y="797"/>
                    </a:lnTo>
                    <a:lnTo>
                      <a:pt x="2034" y="1289"/>
                    </a:lnTo>
                    <a:lnTo>
                      <a:pt x="2034" y="1594"/>
                    </a:lnTo>
                    <a:close/>
                    <a:moveTo>
                      <a:pt x="2196" y="797"/>
                    </a:moveTo>
                    <a:lnTo>
                      <a:pt x="2296" y="304"/>
                    </a:lnTo>
                    <a:lnTo>
                      <a:pt x="2296" y="1289"/>
                    </a:lnTo>
                    <a:lnTo>
                      <a:pt x="2196" y="797"/>
                    </a:lnTo>
                    <a:close/>
                    <a:moveTo>
                      <a:pt x="2636" y="304"/>
                    </a:moveTo>
                    <a:lnTo>
                      <a:pt x="2535" y="797"/>
                    </a:lnTo>
                    <a:lnTo>
                      <a:pt x="2636" y="1289"/>
                    </a:lnTo>
                    <a:lnTo>
                      <a:pt x="2636" y="30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82" name="Freeform 101">
                <a:extLst>
                  <a:ext uri="{FF2B5EF4-FFF2-40B4-BE49-F238E27FC236}">
                    <a16:creationId xmlns:a16="http://schemas.microsoft.com/office/drawing/2014/main" id="{0C6986B5-8B4B-4CCF-A528-F4A7C53589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4182" y="4022526"/>
                <a:ext cx="64730" cy="40693"/>
              </a:xfrm>
              <a:custGeom>
                <a:avLst/>
                <a:gdLst>
                  <a:gd name="T0" fmla="*/ 325 w 2324"/>
                  <a:gd name="T1" fmla="*/ 323 h 1538"/>
                  <a:gd name="T2" fmla="*/ 0 w 2324"/>
                  <a:gd name="T3" fmla="*/ 289 h 1538"/>
                  <a:gd name="T4" fmla="*/ 1971 w 2324"/>
                  <a:gd name="T5" fmla="*/ 40 h 1538"/>
                  <a:gd name="T6" fmla="*/ 2324 w 2324"/>
                  <a:gd name="T7" fmla="*/ 0 h 1538"/>
                  <a:gd name="T8" fmla="*/ 1971 w 2324"/>
                  <a:gd name="T9" fmla="*/ 40 h 1538"/>
                  <a:gd name="T10" fmla="*/ 2324 w 2324"/>
                  <a:gd name="T11" fmla="*/ 1358 h 1538"/>
                  <a:gd name="T12" fmla="*/ 1971 w 2324"/>
                  <a:gd name="T13" fmla="*/ 1318 h 1538"/>
                  <a:gd name="T14" fmla="*/ 1971 w 2324"/>
                  <a:gd name="T15" fmla="*/ 1138 h 1538"/>
                  <a:gd name="T16" fmla="*/ 2324 w 2324"/>
                  <a:gd name="T17" fmla="*/ 1098 h 1538"/>
                  <a:gd name="T18" fmla="*/ 1971 w 2324"/>
                  <a:gd name="T19" fmla="*/ 1138 h 1538"/>
                  <a:gd name="T20" fmla="*/ 2324 w 2324"/>
                  <a:gd name="T21" fmla="*/ 919 h 1538"/>
                  <a:gd name="T22" fmla="*/ 1971 w 2324"/>
                  <a:gd name="T23" fmla="*/ 879 h 1538"/>
                  <a:gd name="T24" fmla="*/ 1971 w 2324"/>
                  <a:gd name="T25" fmla="*/ 699 h 1538"/>
                  <a:gd name="T26" fmla="*/ 2324 w 2324"/>
                  <a:gd name="T27" fmla="*/ 659 h 1538"/>
                  <a:gd name="T28" fmla="*/ 1971 w 2324"/>
                  <a:gd name="T29" fmla="*/ 699 h 1538"/>
                  <a:gd name="T30" fmla="*/ 2324 w 2324"/>
                  <a:gd name="T31" fmla="*/ 479 h 1538"/>
                  <a:gd name="T32" fmla="*/ 1971 w 2324"/>
                  <a:gd name="T33" fmla="*/ 440 h 1538"/>
                  <a:gd name="T34" fmla="*/ 1971 w 2324"/>
                  <a:gd name="T35" fmla="*/ 260 h 1538"/>
                  <a:gd name="T36" fmla="*/ 2324 w 2324"/>
                  <a:gd name="T37" fmla="*/ 220 h 1538"/>
                  <a:gd name="T38" fmla="*/ 1971 w 2324"/>
                  <a:gd name="T39" fmla="*/ 260 h 1538"/>
                  <a:gd name="T40" fmla="*/ 1290 w 2324"/>
                  <a:gd name="T41" fmla="*/ 183 h 1538"/>
                  <a:gd name="T42" fmla="*/ 951 w 2324"/>
                  <a:gd name="T43" fmla="*/ 146 h 1538"/>
                  <a:gd name="T44" fmla="*/ 951 w 2324"/>
                  <a:gd name="T45" fmla="*/ 1449 h 1538"/>
                  <a:gd name="T46" fmla="*/ 1290 w 2324"/>
                  <a:gd name="T47" fmla="*/ 1412 h 1538"/>
                  <a:gd name="T48" fmla="*/ 951 w 2324"/>
                  <a:gd name="T49" fmla="*/ 1449 h 1538"/>
                  <a:gd name="T50" fmla="*/ 1290 w 2324"/>
                  <a:gd name="T51" fmla="*/ 1238 h 1538"/>
                  <a:gd name="T52" fmla="*/ 951 w 2324"/>
                  <a:gd name="T53" fmla="*/ 1201 h 1538"/>
                  <a:gd name="T54" fmla="*/ 951 w 2324"/>
                  <a:gd name="T55" fmla="*/ 1027 h 1538"/>
                  <a:gd name="T56" fmla="*/ 1290 w 2324"/>
                  <a:gd name="T57" fmla="*/ 990 h 1538"/>
                  <a:gd name="T58" fmla="*/ 951 w 2324"/>
                  <a:gd name="T59" fmla="*/ 1027 h 1538"/>
                  <a:gd name="T60" fmla="*/ 1290 w 2324"/>
                  <a:gd name="T61" fmla="*/ 816 h 1538"/>
                  <a:gd name="T62" fmla="*/ 951 w 2324"/>
                  <a:gd name="T63" fmla="*/ 779 h 1538"/>
                  <a:gd name="T64" fmla="*/ 951 w 2324"/>
                  <a:gd name="T65" fmla="*/ 605 h 1538"/>
                  <a:gd name="T66" fmla="*/ 1290 w 2324"/>
                  <a:gd name="T67" fmla="*/ 568 h 1538"/>
                  <a:gd name="T68" fmla="*/ 951 w 2324"/>
                  <a:gd name="T69" fmla="*/ 605 h 1538"/>
                  <a:gd name="T70" fmla="*/ 1290 w 2324"/>
                  <a:gd name="T71" fmla="*/ 394 h 1538"/>
                  <a:gd name="T72" fmla="*/ 951 w 2324"/>
                  <a:gd name="T73" fmla="*/ 357 h 1538"/>
                  <a:gd name="T74" fmla="*/ 0 w 2324"/>
                  <a:gd name="T75" fmla="*/ 1538 h 1538"/>
                  <a:gd name="T76" fmla="*/ 325 w 2324"/>
                  <a:gd name="T77" fmla="*/ 1504 h 1538"/>
                  <a:gd name="T78" fmla="*/ 0 w 2324"/>
                  <a:gd name="T79" fmla="*/ 1538 h 1538"/>
                  <a:gd name="T80" fmla="*/ 325 w 2324"/>
                  <a:gd name="T81" fmla="*/ 1335 h 1538"/>
                  <a:gd name="T82" fmla="*/ 0 w 2324"/>
                  <a:gd name="T83" fmla="*/ 1301 h 1538"/>
                  <a:gd name="T84" fmla="*/ 0 w 2324"/>
                  <a:gd name="T85" fmla="*/ 1133 h 1538"/>
                  <a:gd name="T86" fmla="*/ 325 w 2324"/>
                  <a:gd name="T87" fmla="*/ 1099 h 1538"/>
                  <a:gd name="T88" fmla="*/ 0 w 2324"/>
                  <a:gd name="T89" fmla="*/ 1133 h 1538"/>
                  <a:gd name="T90" fmla="*/ 325 w 2324"/>
                  <a:gd name="T91" fmla="*/ 930 h 1538"/>
                  <a:gd name="T92" fmla="*/ 0 w 2324"/>
                  <a:gd name="T93" fmla="*/ 896 h 1538"/>
                  <a:gd name="T94" fmla="*/ 0 w 2324"/>
                  <a:gd name="T95" fmla="*/ 728 h 1538"/>
                  <a:gd name="T96" fmla="*/ 325 w 2324"/>
                  <a:gd name="T97" fmla="*/ 694 h 1538"/>
                  <a:gd name="T98" fmla="*/ 0 w 2324"/>
                  <a:gd name="T99" fmla="*/ 728 h 1538"/>
                  <a:gd name="T100" fmla="*/ 325 w 2324"/>
                  <a:gd name="T101" fmla="*/ 525 h 1538"/>
                  <a:gd name="T102" fmla="*/ 0 w 2324"/>
                  <a:gd name="T103" fmla="*/ 491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24" h="1538">
                    <a:moveTo>
                      <a:pt x="0" y="323"/>
                    </a:moveTo>
                    <a:lnTo>
                      <a:pt x="325" y="323"/>
                    </a:lnTo>
                    <a:lnTo>
                      <a:pt x="325" y="289"/>
                    </a:lnTo>
                    <a:lnTo>
                      <a:pt x="0" y="289"/>
                    </a:lnTo>
                    <a:lnTo>
                      <a:pt x="0" y="323"/>
                    </a:lnTo>
                    <a:close/>
                    <a:moveTo>
                      <a:pt x="1971" y="40"/>
                    </a:moveTo>
                    <a:lnTo>
                      <a:pt x="2324" y="40"/>
                    </a:lnTo>
                    <a:lnTo>
                      <a:pt x="2324" y="0"/>
                    </a:lnTo>
                    <a:lnTo>
                      <a:pt x="1971" y="0"/>
                    </a:lnTo>
                    <a:lnTo>
                      <a:pt x="1971" y="40"/>
                    </a:lnTo>
                    <a:close/>
                    <a:moveTo>
                      <a:pt x="1971" y="1358"/>
                    </a:moveTo>
                    <a:lnTo>
                      <a:pt x="2324" y="1358"/>
                    </a:lnTo>
                    <a:lnTo>
                      <a:pt x="2324" y="1318"/>
                    </a:lnTo>
                    <a:lnTo>
                      <a:pt x="1971" y="1318"/>
                    </a:lnTo>
                    <a:lnTo>
                      <a:pt x="1971" y="1358"/>
                    </a:lnTo>
                    <a:close/>
                    <a:moveTo>
                      <a:pt x="1971" y="1138"/>
                    </a:moveTo>
                    <a:lnTo>
                      <a:pt x="2324" y="1138"/>
                    </a:lnTo>
                    <a:lnTo>
                      <a:pt x="2324" y="1098"/>
                    </a:lnTo>
                    <a:lnTo>
                      <a:pt x="1971" y="1098"/>
                    </a:lnTo>
                    <a:lnTo>
                      <a:pt x="1971" y="1138"/>
                    </a:lnTo>
                    <a:close/>
                    <a:moveTo>
                      <a:pt x="1971" y="919"/>
                    </a:moveTo>
                    <a:lnTo>
                      <a:pt x="2324" y="919"/>
                    </a:lnTo>
                    <a:lnTo>
                      <a:pt x="2324" y="879"/>
                    </a:lnTo>
                    <a:lnTo>
                      <a:pt x="1971" y="879"/>
                    </a:lnTo>
                    <a:lnTo>
                      <a:pt x="1971" y="919"/>
                    </a:lnTo>
                    <a:close/>
                    <a:moveTo>
                      <a:pt x="1971" y="699"/>
                    </a:moveTo>
                    <a:lnTo>
                      <a:pt x="2324" y="699"/>
                    </a:lnTo>
                    <a:lnTo>
                      <a:pt x="2324" y="659"/>
                    </a:lnTo>
                    <a:lnTo>
                      <a:pt x="1971" y="659"/>
                    </a:lnTo>
                    <a:lnTo>
                      <a:pt x="1971" y="699"/>
                    </a:lnTo>
                    <a:close/>
                    <a:moveTo>
                      <a:pt x="1971" y="479"/>
                    </a:moveTo>
                    <a:lnTo>
                      <a:pt x="2324" y="479"/>
                    </a:lnTo>
                    <a:lnTo>
                      <a:pt x="2324" y="440"/>
                    </a:lnTo>
                    <a:lnTo>
                      <a:pt x="1971" y="440"/>
                    </a:lnTo>
                    <a:lnTo>
                      <a:pt x="1971" y="479"/>
                    </a:lnTo>
                    <a:close/>
                    <a:moveTo>
                      <a:pt x="1971" y="260"/>
                    </a:moveTo>
                    <a:lnTo>
                      <a:pt x="2324" y="260"/>
                    </a:lnTo>
                    <a:lnTo>
                      <a:pt x="2324" y="220"/>
                    </a:lnTo>
                    <a:lnTo>
                      <a:pt x="1971" y="220"/>
                    </a:lnTo>
                    <a:lnTo>
                      <a:pt x="1971" y="260"/>
                    </a:lnTo>
                    <a:close/>
                    <a:moveTo>
                      <a:pt x="951" y="183"/>
                    </a:moveTo>
                    <a:lnTo>
                      <a:pt x="1290" y="183"/>
                    </a:lnTo>
                    <a:lnTo>
                      <a:pt x="1290" y="146"/>
                    </a:lnTo>
                    <a:lnTo>
                      <a:pt x="951" y="146"/>
                    </a:lnTo>
                    <a:lnTo>
                      <a:pt x="951" y="183"/>
                    </a:lnTo>
                    <a:close/>
                    <a:moveTo>
                      <a:pt x="951" y="1449"/>
                    </a:moveTo>
                    <a:lnTo>
                      <a:pt x="1290" y="1449"/>
                    </a:lnTo>
                    <a:lnTo>
                      <a:pt x="1290" y="1412"/>
                    </a:lnTo>
                    <a:lnTo>
                      <a:pt x="951" y="1412"/>
                    </a:lnTo>
                    <a:lnTo>
                      <a:pt x="951" y="1449"/>
                    </a:lnTo>
                    <a:close/>
                    <a:moveTo>
                      <a:pt x="951" y="1238"/>
                    </a:moveTo>
                    <a:lnTo>
                      <a:pt x="1290" y="1238"/>
                    </a:lnTo>
                    <a:lnTo>
                      <a:pt x="1290" y="1201"/>
                    </a:lnTo>
                    <a:lnTo>
                      <a:pt x="951" y="1201"/>
                    </a:lnTo>
                    <a:lnTo>
                      <a:pt x="951" y="1238"/>
                    </a:lnTo>
                    <a:close/>
                    <a:moveTo>
                      <a:pt x="951" y="1027"/>
                    </a:moveTo>
                    <a:lnTo>
                      <a:pt x="1290" y="1027"/>
                    </a:lnTo>
                    <a:lnTo>
                      <a:pt x="1290" y="990"/>
                    </a:lnTo>
                    <a:lnTo>
                      <a:pt x="951" y="990"/>
                    </a:lnTo>
                    <a:lnTo>
                      <a:pt x="951" y="1027"/>
                    </a:lnTo>
                    <a:close/>
                    <a:moveTo>
                      <a:pt x="951" y="816"/>
                    </a:moveTo>
                    <a:lnTo>
                      <a:pt x="1290" y="816"/>
                    </a:lnTo>
                    <a:lnTo>
                      <a:pt x="1290" y="779"/>
                    </a:lnTo>
                    <a:lnTo>
                      <a:pt x="951" y="779"/>
                    </a:lnTo>
                    <a:lnTo>
                      <a:pt x="951" y="816"/>
                    </a:lnTo>
                    <a:close/>
                    <a:moveTo>
                      <a:pt x="951" y="605"/>
                    </a:moveTo>
                    <a:lnTo>
                      <a:pt x="1290" y="605"/>
                    </a:lnTo>
                    <a:lnTo>
                      <a:pt x="1290" y="568"/>
                    </a:lnTo>
                    <a:lnTo>
                      <a:pt x="951" y="568"/>
                    </a:lnTo>
                    <a:lnTo>
                      <a:pt x="951" y="605"/>
                    </a:lnTo>
                    <a:close/>
                    <a:moveTo>
                      <a:pt x="951" y="394"/>
                    </a:moveTo>
                    <a:lnTo>
                      <a:pt x="1290" y="394"/>
                    </a:lnTo>
                    <a:lnTo>
                      <a:pt x="1290" y="357"/>
                    </a:lnTo>
                    <a:lnTo>
                      <a:pt x="951" y="357"/>
                    </a:lnTo>
                    <a:lnTo>
                      <a:pt x="951" y="394"/>
                    </a:lnTo>
                    <a:close/>
                    <a:moveTo>
                      <a:pt x="0" y="1538"/>
                    </a:moveTo>
                    <a:lnTo>
                      <a:pt x="325" y="1538"/>
                    </a:lnTo>
                    <a:lnTo>
                      <a:pt x="325" y="1504"/>
                    </a:lnTo>
                    <a:lnTo>
                      <a:pt x="0" y="1504"/>
                    </a:lnTo>
                    <a:lnTo>
                      <a:pt x="0" y="1538"/>
                    </a:lnTo>
                    <a:close/>
                    <a:moveTo>
                      <a:pt x="0" y="1335"/>
                    </a:moveTo>
                    <a:lnTo>
                      <a:pt x="325" y="1335"/>
                    </a:lnTo>
                    <a:lnTo>
                      <a:pt x="325" y="1301"/>
                    </a:lnTo>
                    <a:lnTo>
                      <a:pt x="0" y="1301"/>
                    </a:lnTo>
                    <a:lnTo>
                      <a:pt x="0" y="1335"/>
                    </a:lnTo>
                    <a:close/>
                    <a:moveTo>
                      <a:pt x="0" y="1133"/>
                    </a:moveTo>
                    <a:lnTo>
                      <a:pt x="325" y="1133"/>
                    </a:lnTo>
                    <a:lnTo>
                      <a:pt x="325" y="1099"/>
                    </a:lnTo>
                    <a:lnTo>
                      <a:pt x="0" y="1099"/>
                    </a:lnTo>
                    <a:lnTo>
                      <a:pt x="0" y="1133"/>
                    </a:lnTo>
                    <a:close/>
                    <a:moveTo>
                      <a:pt x="0" y="930"/>
                    </a:moveTo>
                    <a:lnTo>
                      <a:pt x="325" y="930"/>
                    </a:lnTo>
                    <a:lnTo>
                      <a:pt x="325" y="896"/>
                    </a:lnTo>
                    <a:lnTo>
                      <a:pt x="0" y="896"/>
                    </a:lnTo>
                    <a:lnTo>
                      <a:pt x="0" y="930"/>
                    </a:lnTo>
                    <a:close/>
                    <a:moveTo>
                      <a:pt x="0" y="728"/>
                    </a:moveTo>
                    <a:lnTo>
                      <a:pt x="325" y="728"/>
                    </a:lnTo>
                    <a:lnTo>
                      <a:pt x="325" y="694"/>
                    </a:lnTo>
                    <a:lnTo>
                      <a:pt x="0" y="694"/>
                    </a:lnTo>
                    <a:lnTo>
                      <a:pt x="0" y="728"/>
                    </a:lnTo>
                    <a:close/>
                    <a:moveTo>
                      <a:pt x="0" y="525"/>
                    </a:moveTo>
                    <a:lnTo>
                      <a:pt x="325" y="525"/>
                    </a:lnTo>
                    <a:lnTo>
                      <a:pt x="325" y="491"/>
                    </a:lnTo>
                    <a:lnTo>
                      <a:pt x="0" y="491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88" name="Freeform 107">
                <a:extLst>
                  <a:ext uri="{FF2B5EF4-FFF2-40B4-BE49-F238E27FC236}">
                    <a16:creationId xmlns:a16="http://schemas.microsoft.com/office/drawing/2014/main" id="{1BCCBEF2-BD11-4B5A-B59E-9E82F34FBA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6979" y="3876488"/>
                <a:ext cx="69525" cy="68836"/>
              </a:xfrm>
              <a:custGeom>
                <a:avLst/>
                <a:gdLst>
                  <a:gd name="T0" fmla="*/ 1172 w 2489"/>
                  <a:gd name="T1" fmla="*/ 2301 h 2587"/>
                  <a:gd name="T2" fmla="*/ 1150 w 2489"/>
                  <a:gd name="T3" fmla="*/ 2122 h 2587"/>
                  <a:gd name="T4" fmla="*/ 1089 w 2489"/>
                  <a:gd name="T5" fmla="*/ 1926 h 2587"/>
                  <a:gd name="T6" fmla="*/ 1127 w 2489"/>
                  <a:gd name="T7" fmla="*/ 1699 h 2587"/>
                  <a:gd name="T8" fmla="*/ 1059 w 2489"/>
                  <a:gd name="T9" fmla="*/ 1630 h 2587"/>
                  <a:gd name="T10" fmla="*/ 1089 w 2489"/>
                  <a:gd name="T11" fmla="*/ 1471 h 2587"/>
                  <a:gd name="T12" fmla="*/ 1127 w 2489"/>
                  <a:gd name="T13" fmla="*/ 1244 h 2587"/>
                  <a:gd name="T14" fmla="*/ 1059 w 2489"/>
                  <a:gd name="T15" fmla="*/ 1175 h 2587"/>
                  <a:gd name="T16" fmla="*/ 1089 w 2489"/>
                  <a:gd name="T17" fmla="*/ 1016 h 2587"/>
                  <a:gd name="T18" fmla="*/ 1127 w 2489"/>
                  <a:gd name="T19" fmla="*/ 789 h 2587"/>
                  <a:gd name="T20" fmla="*/ 1217 w 2489"/>
                  <a:gd name="T21" fmla="*/ 568 h 2587"/>
                  <a:gd name="T22" fmla="*/ 1285 w 2489"/>
                  <a:gd name="T23" fmla="*/ 947 h 2587"/>
                  <a:gd name="T24" fmla="*/ 1217 w 2489"/>
                  <a:gd name="T25" fmla="*/ 1016 h 2587"/>
                  <a:gd name="T26" fmla="*/ 1255 w 2489"/>
                  <a:gd name="T27" fmla="*/ 1244 h 2587"/>
                  <a:gd name="T28" fmla="*/ 1285 w 2489"/>
                  <a:gd name="T29" fmla="*/ 1402 h 2587"/>
                  <a:gd name="T30" fmla="*/ 1217 w 2489"/>
                  <a:gd name="T31" fmla="*/ 1471 h 2587"/>
                  <a:gd name="T32" fmla="*/ 1255 w 2489"/>
                  <a:gd name="T33" fmla="*/ 1699 h 2587"/>
                  <a:gd name="T34" fmla="*/ 1285 w 2489"/>
                  <a:gd name="T35" fmla="*/ 1857 h 2587"/>
                  <a:gd name="T36" fmla="*/ 1194 w 2489"/>
                  <a:gd name="T37" fmla="*/ 1926 h 2587"/>
                  <a:gd name="T38" fmla="*/ 1263 w 2489"/>
                  <a:gd name="T39" fmla="*/ 2210 h 2587"/>
                  <a:gd name="T40" fmla="*/ 151 w 2489"/>
                  <a:gd name="T41" fmla="*/ 1082 h 2587"/>
                  <a:gd name="T42" fmla="*/ 209 w 2489"/>
                  <a:gd name="T43" fmla="*/ 1406 h 2587"/>
                  <a:gd name="T44" fmla="*/ 151 w 2489"/>
                  <a:gd name="T45" fmla="*/ 1465 h 2587"/>
                  <a:gd name="T46" fmla="*/ 183 w 2489"/>
                  <a:gd name="T47" fmla="*/ 1662 h 2587"/>
                  <a:gd name="T48" fmla="*/ 209 w 2489"/>
                  <a:gd name="T49" fmla="*/ 1798 h 2587"/>
                  <a:gd name="T50" fmla="*/ 151 w 2489"/>
                  <a:gd name="T51" fmla="*/ 1858 h 2587"/>
                  <a:gd name="T52" fmla="*/ 183 w 2489"/>
                  <a:gd name="T53" fmla="*/ 2054 h 2587"/>
                  <a:gd name="T54" fmla="*/ 209 w 2489"/>
                  <a:gd name="T55" fmla="*/ 2191 h 2587"/>
                  <a:gd name="T56" fmla="*/ 132 w 2489"/>
                  <a:gd name="T57" fmla="*/ 2250 h 2587"/>
                  <a:gd name="T58" fmla="*/ 193 w 2489"/>
                  <a:gd name="T59" fmla="*/ 2505 h 2587"/>
                  <a:gd name="T60" fmla="*/ 30 w 2489"/>
                  <a:gd name="T61" fmla="*/ 2505 h 2587"/>
                  <a:gd name="T62" fmla="*/ 91 w 2489"/>
                  <a:gd name="T63" fmla="*/ 2250 h 2587"/>
                  <a:gd name="T64" fmla="*/ 14 w 2489"/>
                  <a:gd name="T65" fmla="*/ 2191 h 2587"/>
                  <a:gd name="T66" fmla="*/ 40 w 2489"/>
                  <a:gd name="T67" fmla="*/ 2054 h 2587"/>
                  <a:gd name="T68" fmla="*/ 73 w 2489"/>
                  <a:gd name="T69" fmla="*/ 1858 h 2587"/>
                  <a:gd name="T70" fmla="*/ 14 w 2489"/>
                  <a:gd name="T71" fmla="*/ 1798 h 2587"/>
                  <a:gd name="T72" fmla="*/ 40 w 2489"/>
                  <a:gd name="T73" fmla="*/ 1662 h 2587"/>
                  <a:gd name="T74" fmla="*/ 73 w 2489"/>
                  <a:gd name="T75" fmla="*/ 1465 h 2587"/>
                  <a:gd name="T76" fmla="*/ 14 w 2489"/>
                  <a:gd name="T77" fmla="*/ 1406 h 2587"/>
                  <a:gd name="T78" fmla="*/ 73 w 2489"/>
                  <a:gd name="T79" fmla="*/ 1119 h 2587"/>
                  <a:gd name="T80" fmla="*/ 2396 w 2489"/>
                  <a:gd name="T81" fmla="*/ 0 h 2587"/>
                  <a:gd name="T82" fmla="*/ 2471 w 2489"/>
                  <a:gd name="T83" fmla="*/ 458 h 2587"/>
                  <a:gd name="T84" fmla="*/ 2396 w 2489"/>
                  <a:gd name="T85" fmla="*/ 535 h 2587"/>
                  <a:gd name="T86" fmla="*/ 2438 w 2489"/>
                  <a:gd name="T87" fmla="*/ 787 h 2587"/>
                  <a:gd name="T88" fmla="*/ 2471 w 2489"/>
                  <a:gd name="T89" fmla="*/ 964 h 2587"/>
                  <a:gd name="T90" fmla="*/ 2396 w 2489"/>
                  <a:gd name="T91" fmla="*/ 1040 h 2587"/>
                  <a:gd name="T92" fmla="*/ 2438 w 2489"/>
                  <a:gd name="T93" fmla="*/ 1293 h 2587"/>
                  <a:gd name="T94" fmla="*/ 2471 w 2489"/>
                  <a:gd name="T95" fmla="*/ 1469 h 2587"/>
                  <a:gd name="T96" fmla="*/ 2253 w 2489"/>
                  <a:gd name="T97" fmla="*/ 1546 h 2587"/>
                  <a:gd name="T98" fmla="*/ 2296 w 2489"/>
                  <a:gd name="T99" fmla="*/ 1293 h 2587"/>
                  <a:gd name="T100" fmla="*/ 2220 w 2489"/>
                  <a:gd name="T101" fmla="*/ 1216 h 2587"/>
                  <a:gd name="T102" fmla="*/ 2253 w 2489"/>
                  <a:gd name="T103" fmla="*/ 1040 h 2587"/>
                  <a:gd name="T104" fmla="*/ 2296 w 2489"/>
                  <a:gd name="T105" fmla="*/ 787 h 2587"/>
                  <a:gd name="T106" fmla="*/ 2220 w 2489"/>
                  <a:gd name="T107" fmla="*/ 711 h 2587"/>
                  <a:gd name="T108" fmla="*/ 2253 w 2489"/>
                  <a:gd name="T109" fmla="*/ 535 h 2587"/>
                  <a:gd name="T110" fmla="*/ 2296 w 2489"/>
                  <a:gd name="T111" fmla="*/ 282 h 2587"/>
                  <a:gd name="T112" fmla="*/ 2246 w 2489"/>
                  <a:gd name="T113" fmla="*/ 1861 h 2587"/>
                  <a:gd name="T114" fmla="*/ 2446 w 2489"/>
                  <a:gd name="T115" fmla="*/ 1861 h 2587"/>
                  <a:gd name="T116" fmla="*/ 2371 w 2489"/>
                  <a:gd name="T117" fmla="*/ 1546 h 2587"/>
                  <a:gd name="T118" fmla="*/ 2321 w 2489"/>
                  <a:gd name="T119" fmla="*/ 1763 h 2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89" h="2587">
                    <a:moveTo>
                      <a:pt x="1263" y="2210"/>
                    </a:moveTo>
                    <a:cubicBezTo>
                      <a:pt x="1263" y="2260"/>
                      <a:pt x="1222" y="2301"/>
                      <a:pt x="1172" y="2301"/>
                    </a:cubicBezTo>
                    <a:cubicBezTo>
                      <a:pt x="1122" y="2301"/>
                      <a:pt x="1081" y="2260"/>
                      <a:pt x="1081" y="2210"/>
                    </a:cubicBezTo>
                    <a:cubicBezTo>
                      <a:pt x="1081" y="2168"/>
                      <a:pt x="1110" y="2132"/>
                      <a:pt x="1150" y="2122"/>
                    </a:cubicBezTo>
                    <a:lnTo>
                      <a:pt x="1150" y="1926"/>
                    </a:lnTo>
                    <a:lnTo>
                      <a:pt x="1089" y="1926"/>
                    </a:lnTo>
                    <a:cubicBezTo>
                      <a:pt x="1056" y="1926"/>
                      <a:pt x="1043" y="1895"/>
                      <a:pt x="1059" y="1857"/>
                    </a:cubicBezTo>
                    <a:lnTo>
                      <a:pt x="1127" y="1699"/>
                    </a:lnTo>
                    <a:lnTo>
                      <a:pt x="1089" y="1699"/>
                    </a:lnTo>
                    <a:cubicBezTo>
                      <a:pt x="1056" y="1699"/>
                      <a:pt x="1043" y="1668"/>
                      <a:pt x="1059" y="1630"/>
                    </a:cubicBezTo>
                    <a:lnTo>
                      <a:pt x="1127" y="1471"/>
                    </a:lnTo>
                    <a:lnTo>
                      <a:pt x="1089" y="1471"/>
                    </a:lnTo>
                    <a:cubicBezTo>
                      <a:pt x="1056" y="1471"/>
                      <a:pt x="1043" y="1440"/>
                      <a:pt x="1059" y="1402"/>
                    </a:cubicBezTo>
                    <a:lnTo>
                      <a:pt x="1127" y="1244"/>
                    </a:lnTo>
                    <a:lnTo>
                      <a:pt x="1089" y="1244"/>
                    </a:lnTo>
                    <a:cubicBezTo>
                      <a:pt x="1056" y="1244"/>
                      <a:pt x="1043" y="1213"/>
                      <a:pt x="1059" y="1175"/>
                    </a:cubicBezTo>
                    <a:lnTo>
                      <a:pt x="1127" y="1016"/>
                    </a:lnTo>
                    <a:lnTo>
                      <a:pt x="1089" y="1016"/>
                    </a:lnTo>
                    <a:cubicBezTo>
                      <a:pt x="1056" y="1016"/>
                      <a:pt x="1043" y="985"/>
                      <a:pt x="1059" y="947"/>
                    </a:cubicBezTo>
                    <a:lnTo>
                      <a:pt x="1127" y="789"/>
                    </a:lnTo>
                    <a:lnTo>
                      <a:pt x="1127" y="612"/>
                    </a:lnTo>
                    <a:lnTo>
                      <a:pt x="1217" y="568"/>
                    </a:lnTo>
                    <a:lnTo>
                      <a:pt x="1217" y="789"/>
                    </a:lnTo>
                    <a:lnTo>
                      <a:pt x="1285" y="947"/>
                    </a:lnTo>
                    <a:cubicBezTo>
                      <a:pt x="1301" y="985"/>
                      <a:pt x="1288" y="1016"/>
                      <a:pt x="1255" y="1016"/>
                    </a:cubicBezTo>
                    <a:lnTo>
                      <a:pt x="1217" y="1016"/>
                    </a:lnTo>
                    <a:lnTo>
                      <a:pt x="1285" y="1175"/>
                    </a:lnTo>
                    <a:cubicBezTo>
                      <a:pt x="1301" y="1213"/>
                      <a:pt x="1288" y="1244"/>
                      <a:pt x="1255" y="1244"/>
                    </a:cubicBezTo>
                    <a:lnTo>
                      <a:pt x="1217" y="1244"/>
                    </a:lnTo>
                    <a:lnTo>
                      <a:pt x="1285" y="1402"/>
                    </a:lnTo>
                    <a:cubicBezTo>
                      <a:pt x="1301" y="1440"/>
                      <a:pt x="1288" y="1471"/>
                      <a:pt x="1255" y="1471"/>
                    </a:cubicBezTo>
                    <a:lnTo>
                      <a:pt x="1217" y="1471"/>
                    </a:lnTo>
                    <a:lnTo>
                      <a:pt x="1285" y="1630"/>
                    </a:lnTo>
                    <a:cubicBezTo>
                      <a:pt x="1301" y="1668"/>
                      <a:pt x="1288" y="1699"/>
                      <a:pt x="1255" y="1699"/>
                    </a:cubicBezTo>
                    <a:lnTo>
                      <a:pt x="1217" y="1699"/>
                    </a:lnTo>
                    <a:lnTo>
                      <a:pt x="1285" y="1857"/>
                    </a:lnTo>
                    <a:cubicBezTo>
                      <a:pt x="1301" y="1895"/>
                      <a:pt x="1288" y="1926"/>
                      <a:pt x="1255" y="1926"/>
                    </a:cubicBezTo>
                    <a:lnTo>
                      <a:pt x="1194" y="1926"/>
                    </a:lnTo>
                    <a:lnTo>
                      <a:pt x="1194" y="2122"/>
                    </a:lnTo>
                    <a:cubicBezTo>
                      <a:pt x="1234" y="2132"/>
                      <a:pt x="1263" y="2168"/>
                      <a:pt x="1263" y="2210"/>
                    </a:cubicBezTo>
                    <a:close/>
                    <a:moveTo>
                      <a:pt x="73" y="1119"/>
                    </a:moveTo>
                    <a:lnTo>
                      <a:pt x="151" y="1082"/>
                    </a:lnTo>
                    <a:lnTo>
                      <a:pt x="151" y="1269"/>
                    </a:lnTo>
                    <a:lnTo>
                      <a:pt x="209" y="1406"/>
                    </a:lnTo>
                    <a:cubicBezTo>
                      <a:pt x="223" y="1439"/>
                      <a:pt x="211" y="1465"/>
                      <a:pt x="183" y="1465"/>
                    </a:cubicBezTo>
                    <a:lnTo>
                      <a:pt x="151" y="1465"/>
                    </a:lnTo>
                    <a:lnTo>
                      <a:pt x="209" y="1602"/>
                    </a:lnTo>
                    <a:cubicBezTo>
                      <a:pt x="223" y="1635"/>
                      <a:pt x="211" y="1662"/>
                      <a:pt x="183" y="1662"/>
                    </a:cubicBezTo>
                    <a:lnTo>
                      <a:pt x="151" y="1662"/>
                    </a:lnTo>
                    <a:lnTo>
                      <a:pt x="209" y="1798"/>
                    </a:lnTo>
                    <a:cubicBezTo>
                      <a:pt x="223" y="1831"/>
                      <a:pt x="211" y="1858"/>
                      <a:pt x="183" y="1858"/>
                    </a:cubicBezTo>
                    <a:lnTo>
                      <a:pt x="151" y="1858"/>
                    </a:lnTo>
                    <a:lnTo>
                      <a:pt x="209" y="1995"/>
                    </a:lnTo>
                    <a:cubicBezTo>
                      <a:pt x="223" y="2027"/>
                      <a:pt x="211" y="2054"/>
                      <a:pt x="183" y="2054"/>
                    </a:cubicBezTo>
                    <a:lnTo>
                      <a:pt x="151" y="2054"/>
                    </a:lnTo>
                    <a:lnTo>
                      <a:pt x="209" y="2191"/>
                    </a:lnTo>
                    <a:cubicBezTo>
                      <a:pt x="223" y="2223"/>
                      <a:pt x="211" y="2250"/>
                      <a:pt x="183" y="2250"/>
                    </a:cubicBezTo>
                    <a:lnTo>
                      <a:pt x="132" y="2250"/>
                    </a:lnTo>
                    <a:lnTo>
                      <a:pt x="132" y="2426"/>
                    </a:lnTo>
                    <a:cubicBezTo>
                      <a:pt x="167" y="2435"/>
                      <a:pt x="193" y="2467"/>
                      <a:pt x="193" y="2505"/>
                    </a:cubicBezTo>
                    <a:cubicBezTo>
                      <a:pt x="193" y="2551"/>
                      <a:pt x="157" y="2587"/>
                      <a:pt x="112" y="2587"/>
                    </a:cubicBezTo>
                    <a:cubicBezTo>
                      <a:pt x="66" y="2587"/>
                      <a:pt x="30" y="2551"/>
                      <a:pt x="30" y="2505"/>
                    </a:cubicBezTo>
                    <a:cubicBezTo>
                      <a:pt x="30" y="2467"/>
                      <a:pt x="56" y="2435"/>
                      <a:pt x="91" y="2426"/>
                    </a:cubicBezTo>
                    <a:lnTo>
                      <a:pt x="91" y="2250"/>
                    </a:lnTo>
                    <a:lnTo>
                      <a:pt x="40" y="2250"/>
                    </a:lnTo>
                    <a:cubicBezTo>
                      <a:pt x="12" y="2250"/>
                      <a:pt x="0" y="2223"/>
                      <a:pt x="14" y="2191"/>
                    </a:cubicBezTo>
                    <a:lnTo>
                      <a:pt x="73" y="2054"/>
                    </a:lnTo>
                    <a:lnTo>
                      <a:pt x="40" y="2054"/>
                    </a:lnTo>
                    <a:cubicBezTo>
                      <a:pt x="12" y="2054"/>
                      <a:pt x="0" y="2027"/>
                      <a:pt x="14" y="1995"/>
                    </a:cubicBezTo>
                    <a:lnTo>
                      <a:pt x="73" y="1858"/>
                    </a:lnTo>
                    <a:lnTo>
                      <a:pt x="40" y="1858"/>
                    </a:lnTo>
                    <a:cubicBezTo>
                      <a:pt x="12" y="1858"/>
                      <a:pt x="0" y="1831"/>
                      <a:pt x="14" y="1798"/>
                    </a:cubicBezTo>
                    <a:lnTo>
                      <a:pt x="73" y="1662"/>
                    </a:lnTo>
                    <a:lnTo>
                      <a:pt x="40" y="1662"/>
                    </a:lnTo>
                    <a:cubicBezTo>
                      <a:pt x="12" y="1662"/>
                      <a:pt x="0" y="1635"/>
                      <a:pt x="14" y="1602"/>
                    </a:cubicBezTo>
                    <a:lnTo>
                      <a:pt x="73" y="1465"/>
                    </a:lnTo>
                    <a:lnTo>
                      <a:pt x="40" y="1465"/>
                    </a:lnTo>
                    <a:cubicBezTo>
                      <a:pt x="12" y="1465"/>
                      <a:pt x="0" y="1439"/>
                      <a:pt x="14" y="1406"/>
                    </a:cubicBezTo>
                    <a:lnTo>
                      <a:pt x="73" y="1269"/>
                    </a:lnTo>
                    <a:lnTo>
                      <a:pt x="73" y="1119"/>
                    </a:lnTo>
                    <a:close/>
                    <a:moveTo>
                      <a:pt x="2296" y="49"/>
                    </a:moveTo>
                    <a:lnTo>
                      <a:pt x="2396" y="0"/>
                    </a:lnTo>
                    <a:lnTo>
                      <a:pt x="2396" y="282"/>
                    </a:lnTo>
                    <a:lnTo>
                      <a:pt x="2471" y="458"/>
                    </a:lnTo>
                    <a:cubicBezTo>
                      <a:pt x="2489" y="500"/>
                      <a:pt x="2474" y="535"/>
                      <a:pt x="2438" y="535"/>
                    </a:cubicBezTo>
                    <a:lnTo>
                      <a:pt x="2396" y="535"/>
                    </a:lnTo>
                    <a:lnTo>
                      <a:pt x="2471" y="711"/>
                    </a:lnTo>
                    <a:cubicBezTo>
                      <a:pt x="2489" y="753"/>
                      <a:pt x="2474" y="787"/>
                      <a:pt x="2438" y="787"/>
                    </a:cubicBezTo>
                    <a:lnTo>
                      <a:pt x="2396" y="787"/>
                    </a:lnTo>
                    <a:lnTo>
                      <a:pt x="2471" y="964"/>
                    </a:lnTo>
                    <a:cubicBezTo>
                      <a:pt x="2489" y="1006"/>
                      <a:pt x="2474" y="1040"/>
                      <a:pt x="2438" y="1040"/>
                    </a:cubicBezTo>
                    <a:lnTo>
                      <a:pt x="2396" y="1040"/>
                    </a:lnTo>
                    <a:lnTo>
                      <a:pt x="2471" y="1216"/>
                    </a:lnTo>
                    <a:cubicBezTo>
                      <a:pt x="2489" y="1259"/>
                      <a:pt x="2474" y="1293"/>
                      <a:pt x="2438" y="1293"/>
                    </a:cubicBezTo>
                    <a:lnTo>
                      <a:pt x="2396" y="1293"/>
                    </a:lnTo>
                    <a:lnTo>
                      <a:pt x="2471" y="1469"/>
                    </a:lnTo>
                    <a:cubicBezTo>
                      <a:pt x="2489" y="1511"/>
                      <a:pt x="2474" y="1546"/>
                      <a:pt x="2438" y="1546"/>
                    </a:cubicBezTo>
                    <a:lnTo>
                      <a:pt x="2253" y="1546"/>
                    </a:lnTo>
                    <a:cubicBezTo>
                      <a:pt x="2217" y="1546"/>
                      <a:pt x="2202" y="1511"/>
                      <a:pt x="2220" y="1469"/>
                    </a:cubicBezTo>
                    <a:lnTo>
                      <a:pt x="2296" y="1293"/>
                    </a:lnTo>
                    <a:lnTo>
                      <a:pt x="2253" y="1293"/>
                    </a:lnTo>
                    <a:cubicBezTo>
                      <a:pt x="2217" y="1293"/>
                      <a:pt x="2202" y="1259"/>
                      <a:pt x="2220" y="1216"/>
                    </a:cubicBezTo>
                    <a:lnTo>
                      <a:pt x="2296" y="1040"/>
                    </a:lnTo>
                    <a:lnTo>
                      <a:pt x="2253" y="1040"/>
                    </a:lnTo>
                    <a:cubicBezTo>
                      <a:pt x="2217" y="1040"/>
                      <a:pt x="2202" y="1006"/>
                      <a:pt x="2220" y="964"/>
                    </a:cubicBezTo>
                    <a:lnTo>
                      <a:pt x="2296" y="787"/>
                    </a:lnTo>
                    <a:lnTo>
                      <a:pt x="2253" y="787"/>
                    </a:lnTo>
                    <a:cubicBezTo>
                      <a:pt x="2217" y="787"/>
                      <a:pt x="2202" y="753"/>
                      <a:pt x="2220" y="711"/>
                    </a:cubicBezTo>
                    <a:lnTo>
                      <a:pt x="2296" y="535"/>
                    </a:lnTo>
                    <a:lnTo>
                      <a:pt x="2253" y="535"/>
                    </a:lnTo>
                    <a:cubicBezTo>
                      <a:pt x="2217" y="535"/>
                      <a:pt x="2202" y="500"/>
                      <a:pt x="2220" y="458"/>
                    </a:cubicBezTo>
                    <a:lnTo>
                      <a:pt x="2296" y="282"/>
                    </a:lnTo>
                    <a:lnTo>
                      <a:pt x="2296" y="49"/>
                    </a:lnTo>
                    <a:close/>
                    <a:moveTo>
                      <a:pt x="2246" y="1861"/>
                    </a:moveTo>
                    <a:cubicBezTo>
                      <a:pt x="2246" y="1917"/>
                      <a:pt x="2291" y="1962"/>
                      <a:pt x="2346" y="1962"/>
                    </a:cubicBezTo>
                    <a:cubicBezTo>
                      <a:pt x="2401" y="1962"/>
                      <a:pt x="2446" y="1917"/>
                      <a:pt x="2446" y="1861"/>
                    </a:cubicBezTo>
                    <a:cubicBezTo>
                      <a:pt x="2446" y="1814"/>
                      <a:pt x="2414" y="1775"/>
                      <a:pt x="2371" y="1763"/>
                    </a:cubicBezTo>
                    <a:lnTo>
                      <a:pt x="2371" y="1546"/>
                    </a:lnTo>
                    <a:lnTo>
                      <a:pt x="2321" y="1546"/>
                    </a:lnTo>
                    <a:lnTo>
                      <a:pt x="2321" y="1763"/>
                    </a:lnTo>
                    <a:cubicBezTo>
                      <a:pt x="2278" y="1775"/>
                      <a:pt x="2246" y="1814"/>
                      <a:pt x="2246" y="186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97" name="Freeform 116">
                <a:extLst>
                  <a:ext uri="{FF2B5EF4-FFF2-40B4-BE49-F238E27FC236}">
                    <a16:creationId xmlns:a16="http://schemas.microsoft.com/office/drawing/2014/main" id="{BA323A0F-8CD3-4F2C-A6F7-08ABE66F2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6082" y="3904631"/>
                <a:ext cx="9989" cy="32326"/>
              </a:xfrm>
              <a:custGeom>
                <a:avLst/>
                <a:gdLst>
                  <a:gd name="T0" fmla="*/ 35 w 358"/>
                  <a:gd name="T1" fmla="*/ 1214 h 1216"/>
                  <a:gd name="T2" fmla="*/ 27 w 358"/>
                  <a:gd name="T3" fmla="*/ 1216 h 1216"/>
                  <a:gd name="T4" fmla="*/ 27 w 358"/>
                  <a:gd name="T5" fmla="*/ 1216 h 1216"/>
                  <a:gd name="T6" fmla="*/ 11 w 358"/>
                  <a:gd name="T7" fmla="*/ 1208 h 1216"/>
                  <a:gd name="T8" fmla="*/ 11 w 358"/>
                  <a:gd name="T9" fmla="*/ 1208 h 1216"/>
                  <a:gd name="T10" fmla="*/ 0 w 358"/>
                  <a:gd name="T11" fmla="*/ 1179 h 1216"/>
                  <a:gd name="T12" fmla="*/ 0 w 358"/>
                  <a:gd name="T13" fmla="*/ 168 h 1216"/>
                  <a:gd name="T14" fmla="*/ 19 w 358"/>
                  <a:gd name="T15" fmla="*/ 133 h 1216"/>
                  <a:gd name="T16" fmla="*/ 27 w 358"/>
                  <a:gd name="T17" fmla="*/ 168 h 1216"/>
                  <a:gd name="T18" fmla="*/ 19 w 358"/>
                  <a:gd name="T19" fmla="*/ 133 h 1216"/>
                  <a:gd name="T20" fmla="*/ 322 w 358"/>
                  <a:gd name="T21" fmla="*/ 4 h 1216"/>
                  <a:gd name="T22" fmla="*/ 322 w 358"/>
                  <a:gd name="T23" fmla="*/ 4 h 1216"/>
                  <a:gd name="T24" fmla="*/ 346 w 358"/>
                  <a:gd name="T25" fmla="*/ 9 h 1216"/>
                  <a:gd name="T26" fmla="*/ 346 w 358"/>
                  <a:gd name="T27" fmla="*/ 9 h 1216"/>
                  <a:gd name="T28" fmla="*/ 358 w 358"/>
                  <a:gd name="T29" fmla="*/ 39 h 1216"/>
                  <a:gd name="T30" fmla="*/ 358 w 358"/>
                  <a:gd name="T31" fmla="*/ 1059 h 1216"/>
                  <a:gd name="T32" fmla="*/ 338 w 358"/>
                  <a:gd name="T33" fmla="*/ 1094 h 1216"/>
                  <a:gd name="T34" fmla="*/ 35 w 358"/>
                  <a:gd name="T35" fmla="*/ 1214 h 1216"/>
                  <a:gd name="T36" fmla="*/ 303 w 358"/>
                  <a:gd name="T37" fmla="*/ 1032 h 1216"/>
                  <a:gd name="T38" fmla="*/ 303 w 358"/>
                  <a:gd name="T39" fmla="*/ 89 h 1216"/>
                  <a:gd name="T40" fmla="*/ 55 w 358"/>
                  <a:gd name="T41" fmla="*/ 194 h 1216"/>
                  <a:gd name="T42" fmla="*/ 55 w 358"/>
                  <a:gd name="T43" fmla="*/ 1130 h 1216"/>
                  <a:gd name="T44" fmla="*/ 303 w 358"/>
                  <a:gd name="T45" fmla="*/ 1032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8" h="1216">
                    <a:moveTo>
                      <a:pt x="35" y="1214"/>
                    </a:moveTo>
                    <a:cubicBezTo>
                      <a:pt x="33" y="1215"/>
                      <a:pt x="30" y="1216"/>
                      <a:pt x="27" y="1216"/>
                    </a:cubicBezTo>
                    <a:lnTo>
                      <a:pt x="27" y="1216"/>
                    </a:lnTo>
                    <a:cubicBezTo>
                      <a:pt x="22" y="1216"/>
                      <a:pt x="16" y="1213"/>
                      <a:pt x="11" y="1208"/>
                    </a:cubicBezTo>
                    <a:lnTo>
                      <a:pt x="11" y="1208"/>
                    </a:lnTo>
                    <a:cubicBezTo>
                      <a:pt x="4" y="1202"/>
                      <a:pt x="0" y="1191"/>
                      <a:pt x="0" y="1179"/>
                    </a:cubicBezTo>
                    <a:lnTo>
                      <a:pt x="0" y="168"/>
                    </a:lnTo>
                    <a:cubicBezTo>
                      <a:pt x="0" y="152"/>
                      <a:pt x="8" y="137"/>
                      <a:pt x="19" y="133"/>
                    </a:cubicBezTo>
                    <a:lnTo>
                      <a:pt x="27" y="168"/>
                    </a:lnTo>
                    <a:lnTo>
                      <a:pt x="19" y="133"/>
                    </a:lnTo>
                    <a:lnTo>
                      <a:pt x="322" y="4"/>
                    </a:lnTo>
                    <a:lnTo>
                      <a:pt x="322" y="4"/>
                    </a:lnTo>
                    <a:cubicBezTo>
                      <a:pt x="330" y="0"/>
                      <a:pt x="339" y="2"/>
                      <a:pt x="346" y="9"/>
                    </a:cubicBezTo>
                    <a:lnTo>
                      <a:pt x="346" y="9"/>
                    </a:lnTo>
                    <a:cubicBezTo>
                      <a:pt x="353" y="16"/>
                      <a:pt x="358" y="27"/>
                      <a:pt x="358" y="39"/>
                    </a:cubicBezTo>
                    <a:lnTo>
                      <a:pt x="358" y="1059"/>
                    </a:lnTo>
                    <a:cubicBezTo>
                      <a:pt x="358" y="1075"/>
                      <a:pt x="350" y="1089"/>
                      <a:pt x="338" y="1094"/>
                    </a:cubicBezTo>
                    <a:lnTo>
                      <a:pt x="35" y="1214"/>
                    </a:lnTo>
                    <a:close/>
                    <a:moveTo>
                      <a:pt x="303" y="1032"/>
                    </a:moveTo>
                    <a:lnTo>
                      <a:pt x="303" y="89"/>
                    </a:lnTo>
                    <a:lnTo>
                      <a:pt x="55" y="194"/>
                    </a:lnTo>
                    <a:lnTo>
                      <a:pt x="55" y="1130"/>
                    </a:lnTo>
                    <a:lnTo>
                      <a:pt x="303" y="103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98" name="Freeform 117">
                <a:extLst>
                  <a:ext uri="{FF2B5EF4-FFF2-40B4-BE49-F238E27FC236}">
                    <a16:creationId xmlns:a16="http://schemas.microsoft.com/office/drawing/2014/main" id="{0F211C6A-387F-4971-8BD0-6A44E12C00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6082" y="3877249"/>
                <a:ext cx="9989" cy="32706"/>
              </a:xfrm>
              <a:custGeom>
                <a:avLst/>
                <a:gdLst>
                  <a:gd name="T0" fmla="*/ 36 w 358"/>
                  <a:gd name="T1" fmla="*/ 1222 h 1224"/>
                  <a:gd name="T2" fmla="*/ 27 w 358"/>
                  <a:gd name="T3" fmla="*/ 1224 h 1224"/>
                  <a:gd name="T4" fmla="*/ 27 w 358"/>
                  <a:gd name="T5" fmla="*/ 1224 h 1224"/>
                  <a:gd name="T6" fmla="*/ 11 w 358"/>
                  <a:gd name="T7" fmla="*/ 1217 h 1224"/>
                  <a:gd name="T8" fmla="*/ 11 w 358"/>
                  <a:gd name="T9" fmla="*/ 1217 h 1224"/>
                  <a:gd name="T10" fmla="*/ 0 w 358"/>
                  <a:gd name="T11" fmla="*/ 1188 h 1224"/>
                  <a:gd name="T12" fmla="*/ 0 w 358"/>
                  <a:gd name="T13" fmla="*/ 174 h 1224"/>
                  <a:gd name="T14" fmla="*/ 19 w 358"/>
                  <a:gd name="T15" fmla="*/ 139 h 1224"/>
                  <a:gd name="T16" fmla="*/ 27 w 358"/>
                  <a:gd name="T17" fmla="*/ 174 h 1224"/>
                  <a:gd name="T18" fmla="*/ 19 w 358"/>
                  <a:gd name="T19" fmla="*/ 139 h 1224"/>
                  <a:gd name="T20" fmla="*/ 322 w 358"/>
                  <a:gd name="T21" fmla="*/ 4 h 1224"/>
                  <a:gd name="T22" fmla="*/ 322 w 358"/>
                  <a:gd name="T23" fmla="*/ 4 h 1224"/>
                  <a:gd name="T24" fmla="*/ 346 w 358"/>
                  <a:gd name="T25" fmla="*/ 9 h 1224"/>
                  <a:gd name="T26" fmla="*/ 346 w 358"/>
                  <a:gd name="T27" fmla="*/ 9 h 1224"/>
                  <a:gd name="T28" fmla="*/ 358 w 358"/>
                  <a:gd name="T29" fmla="*/ 39 h 1224"/>
                  <a:gd name="T30" fmla="*/ 358 w 358"/>
                  <a:gd name="T31" fmla="*/ 1059 h 1224"/>
                  <a:gd name="T32" fmla="*/ 339 w 358"/>
                  <a:gd name="T33" fmla="*/ 1093 h 1224"/>
                  <a:gd name="T34" fmla="*/ 36 w 358"/>
                  <a:gd name="T35" fmla="*/ 1222 h 1224"/>
                  <a:gd name="T36" fmla="*/ 303 w 358"/>
                  <a:gd name="T37" fmla="*/ 1032 h 1224"/>
                  <a:gd name="T38" fmla="*/ 303 w 358"/>
                  <a:gd name="T39" fmla="*/ 89 h 1224"/>
                  <a:gd name="T40" fmla="*/ 55 w 358"/>
                  <a:gd name="T41" fmla="*/ 200 h 1224"/>
                  <a:gd name="T42" fmla="*/ 55 w 358"/>
                  <a:gd name="T43" fmla="*/ 1137 h 1224"/>
                  <a:gd name="T44" fmla="*/ 303 w 358"/>
                  <a:gd name="T45" fmla="*/ 1032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8" h="1224">
                    <a:moveTo>
                      <a:pt x="36" y="1222"/>
                    </a:moveTo>
                    <a:cubicBezTo>
                      <a:pt x="33" y="1224"/>
                      <a:pt x="30" y="1224"/>
                      <a:pt x="27" y="1224"/>
                    </a:cubicBezTo>
                    <a:lnTo>
                      <a:pt x="27" y="1224"/>
                    </a:lnTo>
                    <a:cubicBezTo>
                      <a:pt x="22" y="1224"/>
                      <a:pt x="16" y="1222"/>
                      <a:pt x="11" y="1217"/>
                    </a:cubicBezTo>
                    <a:lnTo>
                      <a:pt x="11" y="1217"/>
                    </a:lnTo>
                    <a:cubicBezTo>
                      <a:pt x="4" y="1210"/>
                      <a:pt x="0" y="1199"/>
                      <a:pt x="0" y="1188"/>
                    </a:cubicBezTo>
                    <a:lnTo>
                      <a:pt x="0" y="174"/>
                    </a:lnTo>
                    <a:cubicBezTo>
                      <a:pt x="0" y="158"/>
                      <a:pt x="7" y="144"/>
                      <a:pt x="19" y="139"/>
                    </a:cubicBezTo>
                    <a:lnTo>
                      <a:pt x="27" y="174"/>
                    </a:lnTo>
                    <a:lnTo>
                      <a:pt x="19" y="139"/>
                    </a:lnTo>
                    <a:lnTo>
                      <a:pt x="322" y="4"/>
                    </a:lnTo>
                    <a:lnTo>
                      <a:pt x="322" y="4"/>
                    </a:lnTo>
                    <a:cubicBezTo>
                      <a:pt x="330" y="0"/>
                      <a:pt x="339" y="2"/>
                      <a:pt x="346" y="9"/>
                    </a:cubicBezTo>
                    <a:lnTo>
                      <a:pt x="346" y="9"/>
                    </a:lnTo>
                    <a:cubicBezTo>
                      <a:pt x="353" y="16"/>
                      <a:pt x="358" y="27"/>
                      <a:pt x="358" y="39"/>
                    </a:cubicBezTo>
                    <a:lnTo>
                      <a:pt x="358" y="1059"/>
                    </a:lnTo>
                    <a:cubicBezTo>
                      <a:pt x="358" y="1074"/>
                      <a:pt x="350" y="1089"/>
                      <a:pt x="339" y="1093"/>
                    </a:cubicBezTo>
                    <a:lnTo>
                      <a:pt x="36" y="1222"/>
                    </a:lnTo>
                    <a:close/>
                    <a:moveTo>
                      <a:pt x="303" y="1032"/>
                    </a:moveTo>
                    <a:lnTo>
                      <a:pt x="303" y="89"/>
                    </a:lnTo>
                    <a:lnTo>
                      <a:pt x="55" y="200"/>
                    </a:lnTo>
                    <a:lnTo>
                      <a:pt x="55" y="1137"/>
                    </a:lnTo>
                    <a:lnTo>
                      <a:pt x="303" y="103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99" name="Freeform 118">
                <a:extLst>
                  <a:ext uri="{FF2B5EF4-FFF2-40B4-BE49-F238E27FC236}">
                    <a16:creationId xmlns:a16="http://schemas.microsoft.com/office/drawing/2014/main" id="{1E9FB844-C864-4714-84A8-92CECC02B1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6082" y="3849867"/>
                <a:ext cx="9989" cy="33087"/>
              </a:xfrm>
              <a:custGeom>
                <a:avLst/>
                <a:gdLst>
                  <a:gd name="T0" fmla="*/ 36 w 358"/>
                  <a:gd name="T1" fmla="*/ 1242 h 1244"/>
                  <a:gd name="T2" fmla="*/ 27 w 358"/>
                  <a:gd name="T3" fmla="*/ 1244 h 1244"/>
                  <a:gd name="T4" fmla="*/ 27 w 358"/>
                  <a:gd name="T5" fmla="*/ 1244 h 1244"/>
                  <a:gd name="T6" fmla="*/ 11 w 358"/>
                  <a:gd name="T7" fmla="*/ 1237 h 1244"/>
                  <a:gd name="T8" fmla="*/ 11 w 358"/>
                  <a:gd name="T9" fmla="*/ 1237 h 1244"/>
                  <a:gd name="T10" fmla="*/ 0 w 358"/>
                  <a:gd name="T11" fmla="*/ 1207 h 1244"/>
                  <a:gd name="T12" fmla="*/ 0 w 358"/>
                  <a:gd name="T13" fmla="*/ 195 h 1244"/>
                  <a:gd name="T14" fmla="*/ 18 w 358"/>
                  <a:gd name="T15" fmla="*/ 161 h 1244"/>
                  <a:gd name="T16" fmla="*/ 27 w 358"/>
                  <a:gd name="T17" fmla="*/ 195 h 1244"/>
                  <a:gd name="T18" fmla="*/ 18 w 358"/>
                  <a:gd name="T19" fmla="*/ 161 h 1244"/>
                  <a:gd name="T20" fmla="*/ 320 w 358"/>
                  <a:gd name="T21" fmla="*/ 5 h 1244"/>
                  <a:gd name="T22" fmla="*/ 320 w 358"/>
                  <a:gd name="T23" fmla="*/ 5 h 1244"/>
                  <a:gd name="T24" fmla="*/ 346 w 358"/>
                  <a:gd name="T25" fmla="*/ 9 h 1244"/>
                  <a:gd name="T26" fmla="*/ 346 w 358"/>
                  <a:gd name="T27" fmla="*/ 9 h 1244"/>
                  <a:gd name="T28" fmla="*/ 358 w 358"/>
                  <a:gd name="T29" fmla="*/ 39 h 1244"/>
                  <a:gd name="T30" fmla="*/ 358 w 358"/>
                  <a:gd name="T31" fmla="*/ 1072 h 1244"/>
                  <a:gd name="T32" fmla="*/ 339 w 358"/>
                  <a:gd name="T33" fmla="*/ 1106 h 1244"/>
                  <a:gd name="T34" fmla="*/ 36 w 358"/>
                  <a:gd name="T35" fmla="*/ 1242 h 1244"/>
                  <a:gd name="T36" fmla="*/ 303 w 358"/>
                  <a:gd name="T37" fmla="*/ 1045 h 1244"/>
                  <a:gd name="T38" fmla="*/ 303 w 358"/>
                  <a:gd name="T39" fmla="*/ 92 h 1244"/>
                  <a:gd name="T40" fmla="*/ 55 w 358"/>
                  <a:gd name="T41" fmla="*/ 220 h 1244"/>
                  <a:gd name="T42" fmla="*/ 55 w 358"/>
                  <a:gd name="T43" fmla="*/ 1156 h 1244"/>
                  <a:gd name="T44" fmla="*/ 303 w 358"/>
                  <a:gd name="T45" fmla="*/ 1045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8" h="1244">
                    <a:moveTo>
                      <a:pt x="36" y="1242"/>
                    </a:moveTo>
                    <a:cubicBezTo>
                      <a:pt x="33" y="1243"/>
                      <a:pt x="30" y="1244"/>
                      <a:pt x="27" y="1244"/>
                    </a:cubicBezTo>
                    <a:lnTo>
                      <a:pt x="27" y="1244"/>
                    </a:lnTo>
                    <a:cubicBezTo>
                      <a:pt x="22" y="1244"/>
                      <a:pt x="16" y="1241"/>
                      <a:pt x="11" y="1237"/>
                    </a:cubicBezTo>
                    <a:lnTo>
                      <a:pt x="11" y="1237"/>
                    </a:lnTo>
                    <a:cubicBezTo>
                      <a:pt x="4" y="1230"/>
                      <a:pt x="0" y="1219"/>
                      <a:pt x="0" y="1207"/>
                    </a:cubicBezTo>
                    <a:lnTo>
                      <a:pt x="0" y="195"/>
                    </a:lnTo>
                    <a:cubicBezTo>
                      <a:pt x="0" y="180"/>
                      <a:pt x="7" y="166"/>
                      <a:pt x="18" y="161"/>
                    </a:cubicBezTo>
                    <a:lnTo>
                      <a:pt x="27" y="195"/>
                    </a:lnTo>
                    <a:lnTo>
                      <a:pt x="18" y="161"/>
                    </a:lnTo>
                    <a:lnTo>
                      <a:pt x="320" y="5"/>
                    </a:lnTo>
                    <a:lnTo>
                      <a:pt x="320" y="5"/>
                    </a:lnTo>
                    <a:cubicBezTo>
                      <a:pt x="329" y="0"/>
                      <a:pt x="338" y="2"/>
                      <a:pt x="346" y="9"/>
                    </a:cubicBezTo>
                    <a:lnTo>
                      <a:pt x="346" y="9"/>
                    </a:lnTo>
                    <a:cubicBezTo>
                      <a:pt x="353" y="15"/>
                      <a:pt x="358" y="27"/>
                      <a:pt x="358" y="39"/>
                    </a:cubicBezTo>
                    <a:lnTo>
                      <a:pt x="358" y="1072"/>
                    </a:lnTo>
                    <a:cubicBezTo>
                      <a:pt x="358" y="1088"/>
                      <a:pt x="350" y="1101"/>
                      <a:pt x="339" y="1106"/>
                    </a:cubicBezTo>
                    <a:lnTo>
                      <a:pt x="36" y="1242"/>
                    </a:lnTo>
                    <a:close/>
                    <a:moveTo>
                      <a:pt x="303" y="1045"/>
                    </a:moveTo>
                    <a:lnTo>
                      <a:pt x="303" y="92"/>
                    </a:lnTo>
                    <a:lnTo>
                      <a:pt x="55" y="220"/>
                    </a:lnTo>
                    <a:lnTo>
                      <a:pt x="55" y="1156"/>
                    </a:lnTo>
                    <a:lnTo>
                      <a:pt x="303" y="1045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00" name="Freeform 119">
                <a:extLst>
                  <a:ext uri="{FF2B5EF4-FFF2-40B4-BE49-F238E27FC236}">
                    <a16:creationId xmlns:a16="http://schemas.microsoft.com/office/drawing/2014/main" id="{E3244586-2075-470C-94CD-4DF9CB33F2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6082" y="3931633"/>
                <a:ext cx="9989" cy="32326"/>
              </a:xfrm>
              <a:custGeom>
                <a:avLst/>
                <a:gdLst>
                  <a:gd name="T0" fmla="*/ 33 w 358"/>
                  <a:gd name="T1" fmla="*/ 1217 h 1218"/>
                  <a:gd name="T2" fmla="*/ 27 w 358"/>
                  <a:gd name="T3" fmla="*/ 1218 h 1218"/>
                  <a:gd name="T4" fmla="*/ 27 w 358"/>
                  <a:gd name="T5" fmla="*/ 1218 h 1218"/>
                  <a:gd name="T6" fmla="*/ 10 w 358"/>
                  <a:gd name="T7" fmla="*/ 1210 h 1218"/>
                  <a:gd name="T8" fmla="*/ 10 w 358"/>
                  <a:gd name="T9" fmla="*/ 1210 h 1218"/>
                  <a:gd name="T10" fmla="*/ 0 w 358"/>
                  <a:gd name="T11" fmla="*/ 1181 h 1218"/>
                  <a:gd name="T12" fmla="*/ 0 w 358"/>
                  <a:gd name="T13" fmla="*/ 159 h 1218"/>
                  <a:gd name="T14" fmla="*/ 20 w 358"/>
                  <a:gd name="T15" fmla="*/ 124 h 1218"/>
                  <a:gd name="T16" fmla="*/ 27 w 358"/>
                  <a:gd name="T17" fmla="*/ 159 h 1218"/>
                  <a:gd name="T18" fmla="*/ 20 w 358"/>
                  <a:gd name="T19" fmla="*/ 124 h 1218"/>
                  <a:gd name="T20" fmla="*/ 323 w 358"/>
                  <a:gd name="T21" fmla="*/ 4 h 1218"/>
                  <a:gd name="T22" fmla="*/ 323 w 358"/>
                  <a:gd name="T23" fmla="*/ 4 h 1218"/>
                  <a:gd name="T24" fmla="*/ 347 w 358"/>
                  <a:gd name="T25" fmla="*/ 9 h 1218"/>
                  <a:gd name="T26" fmla="*/ 347 w 358"/>
                  <a:gd name="T27" fmla="*/ 9 h 1218"/>
                  <a:gd name="T28" fmla="*/ 358 w 358"/>
                  <a:gd name="T29" fmla="*/ 39 h 1218"/>
                  <a:gd name="T30" fmla="*/ 358 w 358"/>
                  <a:gd name="T31" fmla="*/ 1101 h 1218"/>
                  <a:gd name="T32" fmla="*/ 336 w 358"/>
                  <a:gd name="T33" fmla="*/ 1137 h 1218"/>
                  <a:gd name="T34" fmla="*/ 33 w 358"/>
                  <a:gd name="T35" fmla="*/ 1217 h 1218"/>
                  <a:gd name="T36" fmla="*/ 303 w 358"/>
                  <a:gd name="T37" fmla="*/ 1071 h 1218"/>
                  <a:gd name="T38" fmla="*/ 303 w 358"/>
                  <a:gd name="T39" fmla="*/ 88 h 1218"/>
                  <a:gd name="T40" fmla="*/ 55 w 358"/>
                  <a:gd name="T41" fmla="*/ 186 h 1218"/>
                  <a:gd name="T42" fmla="*/ 55 w 358"/>
                  <a:gd name="T43" fmla="*/ 1137 h 1218"/>
                  <a:gd name="T44" fmla="*/ 303 w 358"/>
                  <a:gd name="T45" fmla="*/ 1071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8" h="1218">
                    <a:moveTo>
                      <a:pt x="33" y="1217"/>
                    </a:moveTo>
                    <a:cubicBezTo>
                      <a:pt x="31" y="1218"/>
                      <a:pt x="29" y="1218"/>
                      <a:pt x="27" y="1218"/>
                    </a:cubicBezTo>
                    <a:lnTo>
                      <a:pt x="27" y="1218"/>
                    </a:lnTo>
                    <a:cubicBezTo>
                      <a:pt x="21" y="1218"/>
                      <a:pt x="15" y="1215"/>
                      <a:pt x="10" y="1210"/>
                    </a:cubicBezTo>
                    <a:lnTo>
                      <a:pt x="10" y="1210"/>
                    </a:lnTo>
                    <a:cubicBezTo>
                      <a:pt x="4" y="1203"/>
                      <a:pt x="0" y="1192"/>
                      <a:pt x="0" y="1181"/>
                    </a:cubicBezTo>
                    <a:lnTo>
                      <a:pt x="0" y="159"/>
                    </a:lnTo>
                    <a:cubicBezTo>
                      <a:pt x="0" y="143"/>
                      <a:pt x="8" y="128"/>
                      <a:pt x="20" y="124"/>
                    </a:cubicBezTo>
                    <a:lnTo>
                      <a:pt x="27" y="159"/>
                    </a:lnTo>
                    <a:lnTo>
                      <a:pt x="20" y="124"/>
                    </a:lnTo>
                    <a:lnTo>
                      <a:pt x="323" y="4"/>
                    </a:lnTo>
                    <a:lnTo>
                      <a:pt x="323" y="4"/>
                    </a:lnTo>
                    <a:cubicBezTo>
                      <a:pt x="331" y="0"/>
                      <a:pt x="340" y="3"/>
                      <a:pt x="347" y="9"/>
                    </a:cubicBezTo>
                    <a:lnTo>
                      <a:pt x="347" y="9"/>
                    </a:lnTo>
                    <a:cubicBezTo>
                      <a:pt x="353" y="16"/>
                      <a:pt x="358" y="27"/>
                      <a:pt x="358" y="39"/>
                    </a:cubicBezTo>
                    <a:lnTo>
                      <a:pt x="358" y="1101"/>
                    </a:lnTo>
                    <a:cubicBezTo>
                      <a:pt x="358" y="1119"/>
                      <a:pt x="348" y="1134"/>
                      <a:pt x="336" y="1137"/>
                    </a:cubicBezTo>
                    <a:lnTo>
                      <a:pt x="33" y="1217"/>
                    </a:lnTo>
                    <a:close/>
                    <a:moveTo>
                      <a:pt x="303" y="1071"/>
                    </a:moveTo>
                    <a:lnTo>
                      <a:pt x="303" y="88"/>
                    </a:lnTo>
                    <a:lnTo>
                      <a:pt x="55" y="186"/>
                    </a:lnTo>
                    <a:lnTo>
                      <a:pt x="55" y="1137"/>
                    </a:lnTo>
                    <a:lnTo>
                      <a:pt x="303" y="107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01" name="Freeform 120">
                <a:extLst>
                  <a:ext uri="{FF2B5EF4-FFF2-40B4-BE49-F238E27FC236}">
                    <a16:creationId xmlns:a16="http://schemas.microsoft.com/office/drawing/2014/main" id="{8D05158D-8A90-410C-BD82-CC182E1C64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6082" y="3987918"/>
                <a:ext cx="9989" cy="32706"/>
              </a:xfrm>
              <a:custGeom>
                <a:avLst/>
                <a:gdLst>
                  <a:gd name="T0" fmla="*/ 31 w 358"/>
                  <a:gd name="T1" fmla="*/ 1228 h 1228"/>
                  <a:gd name="T2" fmla="*/ 27 w 358"/>
                  <a:gd name="T3" fmla="*/ 1228 h 1228"/>
                  <a:gd name="T4" fmla="*/ 27 w 358"/>
                  <a:gd name="T5" fmla="*/ 1228 h 1228"/>
                  <a:gd name="T6" fmla="*/ 9 w 358"/>
                  <a:gd name="T7" fmla="*/ 1219 h 1228"/>
                  <a:gd name="T8" fmla="*/ 9 w 358"/>
                  <a:gd name="T9" fmla="*/ 1219 h 1228"/>
                  <a:gd name="T10" fmla="*/ 0 w 358"/>
                  <a:gd name="T11" fmla="*/ 1192 h 1228"/>
                  <a:gd name="T12" fmla="*/ 0 w 358"/>
                  <a:gd name="T13" fmla="*/ 79 h 1228"/>
                  <a:gd name="T14" fmla="*/ 24 w 358"/>
                  <a:gd name="T15" fmla="*/ 43 h 1228"/>
                  <a:gd name="T16" fmla="*/ 27 w 358"/>
                  <a:gd name="T17" fmla="*/ 79 h 1228"/>
                  <a:gd name="T18" fmla="*/ 24 w 358"/>
                  <a:gd name="T19" fmla="*/ 43 h 1228"/>
                  <a:gd name="T20" fmla="*/ 327 w 358"/>
                  <a:gd name="T21" fmla="*/ 1 h 1228"/>
                  <a:gd name="T22" fmla="*/ 327 w 358"/>
                  <a:gd name="T23" fmla="*/ 1 h 1228"/>
                  <a:gd name="T24" fmla="*/ 349 w 358"/>
                  <a:gd name="T25" fmla="*/ 10 h 1228"/>
                  <a:gd name="T26" fmla="*/ 349 w 358"/>
                  <a:gd name="T27" fmla="*/ 10 h 1228"/>
                  <a:gd name="T28" fmla="*/ 358 w 358"/>
                  <a:gd name="T29" fmla="*/ 37 h 1228"/>
                  <a:gd name="T30" fmla="*/ 358 w 358"/>
                  <a:gd name="T31" fmla="*/ 1142 h 1228"/>
                  <a:gd name="T32" fmla="*/ 334 w 358"/>
                  <a:gd name="T33" fmla="*/ 1179 h 1228"/>
                  <a:gd name="T34" fmla="*/ 31 w 358"/>
                  <a:gd name="T35" fmla="*/ 1228 h 1228"/>
                  <a:gd name="T36" fmla="*/ 303 w 358"/>
                  <a:gd name="T37" fmla="*/ 1110 h 1228"/>
                  <a:gd name="T38" fmla="*/ 303 w 358"/>
                  <a:gd name="T39" fmla="*/ 78 h 1228"/>
                  <a:gd name="T40" fmla="*/ 55 w 358"/>
                  <a:gd name="T41" fmla="*/ 112 h 1228"/>
                  <a:gd name="T42" fmla="*/ 55 w 358"/>
                  <a:gd name="T43" fmla="*/ 1150 h 1228"/>
                  <a:gd name="T44" fmla="*/ 303 w 358"/>
                  <a:gd name="T45" fmla="*/ 111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8" h="1228">
                    <a:moveTo>
                      <a:pt x="31" y="1228"/>
                    </a:moveTo>
                    <a:cubicBezTo>
                      <a:pt x="30" y="1228"/>
                      <a:pt x="28" y="1228"/>
                      <a:pt x="27" y="1228"/>
                    </a:cubicBezTo>
                    <a:lnTo>
                      <a:pt x="27" y="1228"/>
                    </a:lnTo>
                    <a:cubicBezTo>
                      <a:pt x="21" y="1228"/>
                      <a:pt x="14" y="1225"/>
                      <a:pt x="9" y="1219"/>
                    </a:cubicBezTo>
                    <a:lnTo>
                      <a:pt x="9" y="1219"/>
                    </a:lnTo>
                    <a:cubicBezTo>
                      <a:pt x="3" y="1212"/>
                      <a:pt x="0" y="1202"/>
                      <a:pt x="0" y="1192"/>
                    </a:cubicBezTo>
                    <a:lnTo>
                      <a:pt x="0" y="79"/>
                    </a:lnTo>
                    <a:cubicBezTo>
                      <a:pt x="0" y="60"/>
                      <a:pt x="11" y="45"/>
                      <a:pt x="24" y="43"/>
                    </a:cubicBezTo>
                    <a:lnTo>
                      <a:pt x="27" y="79"/>
                    </a:lnTo>
                    <a:lnTo>
                      <a:pt x="24" y="43"/>
                    </a:lnTo>
                    <a:lnTo>
                      <a:pt x="327" y="1"/>
                    </a:lnTo>
                    <a:lnTo>
                      <a:pt x="327" y="1"/>
                    </a:lnTo>
                    <a:cubicBezTo>
                      <a:pt x="335" y="0"/>
                      <a:pt x="343" y="3"/>
                      <a:pt x="349" y="10"/>
                    </a:cubicBezTo>
                    <a:lnTo>
                      <a:pt x="349" y="10"/>
                    </a:lnTo>
                    <a:cubicBezTo>
                      <a:pt x="354" y="17"/>
                      <a:pt x="358" y="27"/>
                      <a:pt x="358" y="37"/>
                    </a:cubicBezTo>
                    <a:lnTo>
                      <a:pt x="358" y="1142"/>
                    </a:lnTo>
                    <a:cubicBezTo>
                      <a:pt x="358" y="1161"/>
                      <a:pt x="347" y="1176"/>
                      <a:pt x="334" y="1179"/>
                    </a:cubicBezTo>
                    <a:lnTo>
                      <a:pt x="31" y="1228"/>
                    </a:lnTo>
                    <a:close/>
                    <a:moveTo>
                      <a:pt x="303" y="1110"/>
                    </a:moveTo>
                    <a:lnTo>
                      <a:pt x="303" y="78"/>
                    </a:lnTo>
                    <a:lnTo>
                      <a:pt x="55" y="112"/>
                    </a:lnTo>
                    <a:lnTo>
                      <a:pt x="55" y="1150"/>
                    </a:lnTo>
                    <a:lnTo>
                      <a:pt x="303" y="111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02" name="Freeform 121">
                <a:extLst>
                  <a:ext uri="{FF2B5EF4-FFF2-40B4-BE49-F238E27FC236}">
                    <a16:creationId xmlns:a16="http://schemas.microsoft.com/office/drawing/2014/main" id="{10198718-96C3-42D7-A13B-D3195B0749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6082" y="4047246"/>
                <a:ext cx="9989" cy="33467"/>
              </a:xfrm>
              <a:custGeom>
                <a:avLst/>
                <a:gdLst>
                  <a:gd name="T0" fmla="*/ 29 w 358"/>
                  <a:gd name="T1" fmla="*/ 1268 h 1268"/>
                  <a:gd name="T2" fmla="*/ 27 w 358"/>
                  <a:gd name="T3" fmla="*/ 1268 h 1268"/>
                  <a:gd name="T4" fmla="*/ 27 w 358"/>
                  <a:gd name="T5" fmla="*/ 1268 h 1268"/>
                  <a:gd name="T6" fmla="*/ 8 w 358"/>
                  <a:gd name="T7" fmla="*/ 1258 h 1268"/>
                  <a:gd name="T8" fmla="*/ 8 w 358"/>
                  <a:gd name="T9" fmla="*/ 1258 h 1268"/>
                  <a:gd name="T10" fmla="*/ 0 w 358"/>
                  <a:gd name="T11" fmla="*/ 1231 h 1268"/>
                  <a:gd name="T12" fmla="*/ 0 w 358"/>
                  <a:gd name="T13" fmla="*/ 51 h 1268"/>
                  <a:gd name="T14" fmla="*/ 26 w 358"/>
                  <a:gd name="T15" fmla="*/ 14 h 1268"/>
                  <a:gd name="T16" fmla="*/ 27 w 358"/>
                  <a:gd name="T17" fmla="*/ 51 h 1268"/>
                  <a:gd name="T18" fmla="*/ 26 w 358"/>
                  <a:gd name="T19" fmla="*/ 14 h 1268"/>
                  <a:gd name="T20" fmla="*/ 329 w 358"/>
                  <a:gd name="T21" fmla="*/ 0 h 1268"/>
                  <a:gd name="T22" fmla="*/ 329 w 358"/>
                  <a:gd name="T23" fmla="*/ 0 h 1268"/>
                  <a:gd name="T24" fmla="*/ 349 w 358"/>
                  <a:gd name="T25" fmla="*/ 10 h 1268"/>
                  <a:gd name="T26" fmla="*/ 349 w 358"/>
                  <a:gd name="T27" fmla="*/ 10 h 1268"/>
                  <a:gd name="T28" fmla="*/ 358 w 358"/>
                  <a:gd name="T29" fmla="*/ 37 h 1268"/>
                  <a:gd name="T30" fmla="*/ 358 w 358"/>
                  <a:gd name="T31" fmla="*/ 1208 h 1268"/>
                  <a:gd name="T32" fmla="*/ 332 w 358"/>
                  <a:gd name="T33" fmla="*/ 1244 h 1268"/>
                  <a:gd name="T34" fmla="*/ 29 w 358"/>
                  <a:gd name="T35" fmla="*/ 1268 h 1268"/>
                  <a:gd name="T36" fmla="*/ 303 w 358"/>
                  <a:gd name="T37" fmla="*/ 1173 h 1268"/>
                  <a:gd name="T38" fmla="*/ 303 w 358"/>
                  <a:gd name="T39" fmla="*/ 75 h 1268"/>
                  <a:gd name="T40" fmla="*/ 55 w 358"/>
                  <a:gd name="T41" fmla="*/ 86 h 1268"/>
                  <a:gd name="T42" fmla="*/ 55 w 358"/>
                  <a:gd name="T43" fmla="*/ 1192 h 1268"/>
                  <a:gd name="T44" fmla="*/ 303 w 358"/>
                  <a:gd name="T45" fmla="*/ 1173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8" h="1268">
                    <a:moveTo>
                      <a:pt x="29" y="1268"/>
                    </a:moveTo>
                    <a:cubicBezTo>
                      <a:pt x="28" y="1268"/>
                      <a:pt x="28" y="1268"/>
                      <a:pt x="27" y="1268"/>
                    </a:cubicBezTo>
                    <a:lnTo>
                      <a:pt x="27" y="1268"/>
                    </a:lnTo>
                    <a:cubicBezTo>
                      <a:pt x="20" y="1268"/>
                      <a:pt x="14" y="1264"/>
                      <a:pt x="8" y="1258"/>
                    </a:cubicBezTo>
                    <a:lnTo>
                      <a:pt x="8" y="1258"/>
                    </a:lnTo>
                    <a:cubicBezTo>
                      <a:pt x="3" y="1251"/>
                      <a:pt x="0" y="1241"/>
                      <a:pt x="0" y="1231"/>
                    </a:cubicBezTo>
                    <a:lnTo>
                      <a:pt x="0" y="51"/>
                    </a:lnTo>
                    <a:cubicBezTo>
                      <a:pt x="0" y="31"/>
                      <a:pt x="12" y="15"/>
                      <a:pt x="26" y="14"/>
                    </a:cubicBezTo>
                    <a:lnTo>
                      <a:pt x="27" y="51"/>
                    </a:lnTo>
                    <a:lnTo>
                      <a:pt x="26" y="14"/>
                    </a:lnTo>
                    <a:lnTo>
                      <a:pt x="329" y="0"/>
                    </a:lnTo>
                    <a:lnTo>
                      <a:pt x="329" y="0"/>
                    </a:lnTo>
                    <a:cubicBezTo>
                      <a:pt x="337" y="0"/>
                      <a:pt x="344" y="3"/>
                      <a:pt x="349" y="10"/>
                    </a:cubicBezTo>
                    <a:lnTo>
                      <a:pt x="349" y="10"/>
                    </a:lnTo>
                    <a:cubicBezTo>
                      <a:pt x="355" y="17"/>
                      <a:pt x="358" y="27"/>
                      <a:pt x="358" y="37"/>
                    </a:cubicBezTo>
                    <a:lnTo>
                      <a:pt x="358" y="1208"/>
                    </a:lnTo>
                    <a:cubicBezTo>
                      <a:pt x="358" y="1227"/>
                      <a:pt x="346" y="1243"/>
                      <a:pt x="332" y="1244"/>
                    </a:cubicBezTo>
                    <a:lnTo>
                      <a:pt x="29" y="1268"/>
                    </a:lnTo>
                    <a:close/>
                    <a:moveTo>
                      <a:pt x="303" y="1173"/>
                    </a:moveTo>
                    <a:lnTo>
                      <a:pt x="303" y="75"/>
                    </a:lnTo>
                    <a:lnTo>
                      <a:pt x="55" y="86"/>
                    </a:lnTo>
                    <a:lnTo>
                      <a:pt x="55" y="1192"/>
                    </a:lnTo>
                    <a:lnTo>
                      <a:pt x="303" y="1173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03" name="Freeform 122">
                <a:extLst>
                  <a:ext uri="{FF2B5EF4-FFF2-40B4-BE49-F238E27FC236}">
                    <a16:creationId xmlns:a16="http://schemas.microsoft.com/office/drawing/2014/main" id="{E0781615-0873-4C86-89AF-32C75E9A79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6082" y="4078051"/>
                <a:ext cx="9989" cy="36510"/>
              </a:xfrm>
              <a:custGeom>
                <a:avLst/>
                <a:gdLst>
                  <a:gd name="T0" fmla="*/ 330 w 358"/>
                  <a:gd name="T1" fmla="*/ 1366 h 1366"/>
                  <a:gd name="T2" fmla="*/ 27 w 358"/>
                  <a:gd name="T3" fmla="*/ 1366 h 1366"/>
                  <a:gd name="T4" fmla="*/ 27 w 358"/>
                  <a:gd name="T5" fmla="*/ 1366 h 1366"/>
                  <a:gd name="T6" fmla="*/ 8 w 358"/>
                  <a:gd name="T7" fmla="*/ 1356 h 1366"/>
                  <a:gd name="T8" fmla="*/ 8 w 358"/>
                  <a:gd name="T9" fmla="*/ 1356 h 1366"/>
                  <a:gd name="T10" fmla="*/ 0 w 358"/>
                  <a:gd name="T11" fmla="*/ 1330 h 1366"/>
                  <a:gd name="T12" fmla="*/ 0 w 358"/>
                  <a:gd name="T13" fmla="*/ 61 h 1366"/>
                  <a:gd name="T14" fmla="*/ 26 w 358"/>
                  <a:gd name="T15" fmla="*/ 24 h 1366"/>
                  <a:gd name="T16" fmla="*/ 329 w 358"/>
                  <a:gd name="T17" fmla="*/ 1 h 1366"/>
                  <a:gd name="T18" fmla="*/ 329 w 358"/>
                  <a:gd name="T19" fmla="*/ 1 h 1366"/>
                  <a:gd name="T20" fmla="*/ 349 w 358"/>
                  <a:gd name="T21" fmla="*/ 11 h 1366"/>
                  <a:gd name="T22" fmla="*/ 349 w 358"/>
                  <a:gd name="T23" fmla="*/ 11 h 1366"/>
                  <a:gd name="T24" fmla="*/ 358 w 358"/>
                  <a:gd name="T25" fmla="*/ 38 h 1366"/>
                  <a:gd name="T26" fmla="*/ 358 w 358"/>
                  <a:gd name="T27" fmla="*/ 1330 h 1366"/>
                  <a:gd name="T28" fmla="*/ 349 w 358"/>
                  <a:gd name="T29" fmla="*/ 1356 h 1366"/>
                  <a:gd name="T30" fmla="*/ 349 w 358"/>
                  <a:gd name="T31" fmla="*/ 1356 h 1366"/>
                  <a:gd name="T32" fmla="*/ 330 w 358"/>
                  <a:gd name="T33" fmla="*/ 1366 h 1366"/>
                  <a:gd name="T34" fmla="*/ 303 w 358"/>
                  <a:gd name="T35" fmla="*/ 1293 h 1366"/>
                  <a:gd name="T36" fmla="*/ 303 w 358"/>
                  <a:gd name="T37" fmla="*/ 76 h 1366"/>
                  <a:gd name="T38" fmla="*/ 55 w 358"/>
                  <a:gd name="T39" fmla="*/ 96 h 1366"/>
                  <a:gd name="T40" fmla="*/ 55 w 358"/>
                  <a:gd name="T41" fmla="*/ 1293 h 1366"/>
                  <a:gd name="T42" fmla="*/ 303 w 358"/>
                  <a:gd name="T43" fmla="*/ 1293 h 1366"/>
                  <a:gd name="T44" fmla="*/ 332 w 358"/>
                  <a:gd name="T45" fmla="*/ 74 h 1366"/>
                  <a:gd name="T46" fmla="*/ 330 w 358"/>
                  <a:gd name="T47" fmla="*/ 38 h 1366"/>
                  <a:gd name="T48" fmla="*/ 332 w 358"/>
                  <a:gd name="T49" fmla="*/ 74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8" h="1366">
                    <a:moveTo>
                      <a:pt x="330" y="1366"/>
                    </a:moveTo>
                    <a:lnTo>
                      <a:pt x="27" y="1366"/>
                    </a:lnTo>
                    <a:lnTo>
                      <a:pt x="27" y="1366"/>
                    </a:lnTo>
                    <a:cubicBezTo>
                      <a:pt x="20" y="1366"/>
                      <a:pt x="13" y="1363"/>
                      <a:pt x="8" y="1356"/>
                    </a:cubicBezTo>
                    <a:lnTo>
                      <a:pt x="8" y="1356"/>
                    </a:lnTo>
                    <a:cubicBezTo>
                      <a:pt x="3" y="1349"/>
                      <a:pt x="0" y="1340"/>
                      <a:pt x="0" y="1330"/>
                    </a:cubicBezTo>
                    <a:lnTo>
                      <a:pt x="0" y="61"/>
                    </a:lnTo>
                    <a:cubicBezTo>
                      <a:pt x="0" y="42"/>
                      <a:pt x="11" y="26"/>
                      <a:pt x="26" y="24"/>
                    </a:cubicBezTo>
                    <a:lnTo>
                      <a:pt x="329" y="1"/>
                    </a:lnTo>
                    <a:lnTo>
                      <a:pt x="329" y="1"/>
                    </a:lnTo>
                    <a:cubicBezTo>
                      <a:pt x="336" y="0"/>
                      <a:pt x="344" y="4"/>
                      <a:pt x="349" y="11"/>
                    </a:cubicBezTo>
                    <a:lnTo>
                      <a:pt x="349" y="11"/>
                    </a:lnTo>
                    <a:cubicBezTo>
                      <a:pt x="354" y="18"/>
                      <a:pt x="358" y="28"/>
                      <a:pt x="358" y="38"/>
                    </a:cubicBezTo>
                    <a:lnTo>
                      <a:pt x="358" y="1330"/>
                    </a:lnTo>
                    <a:cubicBezTo>
                      <a:pt x="358" y="1340"/>
                      <a:pt x="355" y="1349"/>
                      <a:pt x="349" y="1356"/>
                    </a:cubicBezTo>
                    <a:lnTo>
                      <a:pt x="349" y="1356"/>
                    </a:lnTo>
                    <a:cubicBezTo>
                      <a:pt x="344" y="1363"/>
                      <a:pt x="338" y="1366"/>
                      <a:pt x="330" y="1366"/>
                    </a:cubicBezTo>
                    <a:close/>
                    <a:moveTo>
                      <a:pt x="303" y="1293"/>
                    </a:moveTo>
                    <a:lnTo>
                      <a:pt x="303" y="76"/>
                    </a:lnTo>
                    <a:lnTo>
                      <a:pt x="55" y="96"/>
                    </a:lnTo>
                    <a:lnTo>
                      <a:pt x="55" y="1293"/>
                    </a:lnTo>
                    <a:lnTo>
                      <a:pt x="303" y="1293"/>
                    </a:lnTo>
                    <a:close/>
                    <a:moveTo>
                      <a:pt x="332" y="74"/>
                    </a:moveTo>
                    <a:lnTo>
                      <a:pt x="330" y="38"/>
                    </a:lnTo>
                    <a:lnTo>
                      <a:pt x="332" y="7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04" name="Freeform 123">
                <a:extLst>
                  <a:ext uri="{FF2B5EF4-FFF2-40B4-BE49-F238E27FC236}">
                    <a16:creationId xmlns:a16="http://schemas.microsoft.com/office/drawing/2014/main" id="{CC39828B-7084-4E41-B4BA-6E0A6DEE9E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6082" y="3959776"/>
                <a:ext cx="9989" cy="31185"/>
              </a:xfrm>
              <a:custGeom>
                <a:avLst/>
                <a:gdLst>
                  <a:gd name="T0" fmla="*/ 30 w 358"/>
                  <a:gd name="T1" fmla="*/ 1181 h 1182"/>
                  <a:gd name="T2" fmla="*/ 27 w 358"/>
                  <a:gd name="T3" fmla="*/ 1182 h 1182"/>
                  <a:gd name="T4" fmla="*/ 27 w 358"/>
                  <a:gd name="T5" fmla="*/ 1182 h 1182"/>
                  <a:gd name="T6" fmla="*/ 9 w 358"/>
                  <a:gd name="T7" fmla="*/ 1172 h 1182"/>
                  <a:gd name="T8" fmla="*/ 9 w 358"/>
                  <a:gd name="T9" fmla="*/ 1172 h 1182"/>
                  <a:gd name="T10" fmla="*/ 0 w 358"/>
                  <a:gd name="T11" fmla="*/ 1145 h 1182"/>
                  <a:gd name="T12" fmla="*/ 0 w 358"/>
                  <a:gd name="T13" fmla="*/ 118 h 1182"/>
                  <a:gd name="T14" fmla="*/ 22 w 358"/>
                  <a:gd name="T15" fmla="*/ 82 h 1182"/>
                  <a:gd name="T16" fmla="*/ 27 w 358"/>
                  <a:gd name="T17" fmla="*/ 118 h 1182"/>
                  <a:gd name="T18" fmla="*/ 22 w 358"/>
                  <a:gd name="T19" fmla="*/ 82 h 1182"/>
                  <a:gd name="T20" fmla="*/ 325 w 358"/>
                  <a:gd name="T21" fmla="*/ 2 h 1182"/>
                  <a:gd name="T22" fmla="*/ 325 w 358"/>
                  <a:gd name="T23" fmla="*/ 2 h 1182"/>
                  <a:gd name="T24" fmla="*/ 348 w 358"/>
                  <a:gd name="T25" fmla="*/ 10 h 1182"/>
                  <a:gd name="T26" fmla="*/ 348 w 358"/>
                  <a:gd name="T27" fmla="*/ 10 h 1182"/>
                  <a:gd name="T28" fmla="*/ 358 w 358"/>
                  <a:gd name="T29" fmla="*/ 38 h 1182"/>
                  <a:gd name="T30" fmla="*/ 358 w 358"/>
                  <a:gd name="T31" fmla="*/ 1103 h 1182"/>
                  <a:gd name="T32" fmla="*/ 333 w 358"/>
                  <a:gd name="T33" fmla="*/ 1139 h 1182"/>
                  <a:gd name="T34" fmla="*/ 30 w 358"/>
                  <a:gd name="T35" fmla="*/ 1181 h 1182"/>
                  <a:gd name="T36" fmla="*/ 303 w 358"/>
                  <a:gd name="T37" fmla="*/ 1070 h 1182"/>
                  <a:gd name="T38" fmla="*/ 303 w 358"/>
                  <a:gd name="T39" fmla="*/ 83 h 1182"/>
                  <a:gd name="T40" fmla="*/ 55 w 358"/>
                  <a:gd name="T41" fmla="*/ 148 h 1182"/>
                  <a:gd name="T42" fmla="*/ 55 w 358"/>
                  <a:gd name="T43" fmla="*/ 1104 h 1182"/>
                  <a:gd name="T44" fmla="*/ 303 w 358"/>
                  <a:gd name="T45" fmla="*/ 1070 h 1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8" h="1182">
                    <a:moveTo>
                      <a:pt x="30" y="1181"/>
                    </a:moveTo>
                    <a:cubicBezTo>
                      <a:pt x="29" y="1182"/>
                      <a:pt x="28" y="1182"/>
                      <a:pt x="27" y="1182"/>
                    </a:cubicBezTo>
                    <a:lnTo>
                      <a:pt x="27" y="1182"/>
                    </a:lnTo>
                    <a:cubicBezTo>
                      <a:pt x="21" y="1182"/>
                      <a:pt x="14" y="1178"/>
                      <a:pt x="9" y="1172"/>
                    </a:cubicBezTo>
                    <a:lnTo>
                      <a:pt x="9" y="1172"/>
                    </a:lnTo>
                    <a:cubicBezTo>
                      <a:pt x="3" y="1165"/>
                      <a:pt x="0" y="1155"/>
                      <a:pt x="0" y="1145"/>
                    </a:cubicBezTo>
                    <a:lnTo>
                      <a:pt x="0" y="118"/>
                    </a:lnTo>
                    <a:cubicBezTo>
                      <a:pt x="0" y="101"/>
                      <a:pt x="9" y="86"/>
                      <a:pt x="22" y="82"/>
                    </a:cubicBezTo>
                    <a:lnTo>
                      <a:pt x="27" y="118"/>
                    </a:lnTo>
                    <a:lnTo>
                      <a:pt x="22" y="82"/>
                    </a:lnTo>
                    <a:lnTo>
                      <a:pt x="325" y="2"/>
                    </a:lnTo>
                    <a:lnTo>
                      <a:pt x="325" y="2"/>
                    </a:lnTo>
                    <a:cubicBezTo>
                      <a:pt x="333" y="0"/>
                      <a:pt x="341" y="3"/>
                      <a:pt x="348" y="10"/>
                    </a:cubicBezTo>
                    <a:lnTo>
                      <a:pt x="348" y="10"/>
                    </a:lnTo>
                    <a:cubicBezTo>
                      <a:pt x="354" y="17"/>
                      <a:pt x="358" y="27"/>
                      <a:pt x="358" y="38"/>
                    </a:cubicBezTo>
                    <a:lnTo>
                      <a:pt x="358" y="1103"/>
                    </a:lnTo>
                    <a:cubicBezTo>
                      <a:pt x="358" y="1122"/>
                      <a:pt x="347" y="1137"/>
                      <a:pt x="333" y="1139"/>
                    </a:cubicBezTo>
                    <a:lnTo>
                      <a:pt x="30" y="1181"/>
                    </a:lnTo>
                    <a:close/>
                    <a:moveTo>
                      <a:pt x="303" y="1070"/>
                    </a:moveTo>
                    <a:lnTo>
                      <a:pt x="303" y="83"/>
                    </a:lnTo>
                    <a:lnTo>
                      <a:pt x="55" y="148"/>
                    </a:lnTo>
                    <a:lnTo>
                      <a:pt x="55" y="1104"/>
                    </a:lnTo>
                    <a:lnTo>
                      <a:pt x="303" y="107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05" name="Freeform 124">
                <a:extLst>
                  <a:ext uri="{FF2B5EF4-FFF2-40B4-BE49-F238E27FC236}">
                    <a16:creationId xmlns:a16="http://schemas.microsoft.com/office/drawing/2014/main" id="{C46C3250-5F0A-4326-87CB-C4723D622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6082" y="4017582"/>
                <a:ext cx="9989" cy="31946"/>
              </a:xfrm>
              <a:custGeom>
                <a:avLst/>
                <a:gdLst>
                  <a:gd name="T0" fmla="*/ 28 w 358"/>
                  <a:gd name="T1" fmla="*/ 1208 h 1208"/>
                  <a:gd name="T2" fmla="*/ 27 w 358"/>
                  <a:gd name="T3" fmla="*/ 1208 h 1208"/>
                  <a:gd name="T4" fmla="*/ 27 w 358"/>
                  <a:gd name="T5" fmla="*/ 1208 h 1208"/>
                  <a:gd name="T6" fmla="*/ 8 w 358"/>
                  <a:gd name="T7" fmla="*/ 1197 h 1208"/>
                  <a:gd name="T8" fmla="*/ 8 w 358"/>
                  <a:gd name="T9" fmla="*/ 1197 h 1208"/>
                  <a:gd name="T10" fmla="*/ 0 w 358"/>
                  <a:gd name="T11" fmla="*/ 1171 h 1208"/>
                  <a:gd name="T12" fmla="*/ 0 w 358"/>
                  <a:gd name="T13" fmla="*/ 87 h 1208"/>
                  <a:gd name="T14" fmla="*/ 24 w 358"/>
                  <a:gd name="T15" fmla="*/ 50 h 1208"/>
                  <a:gd name="T16" fmla="*/ 27 w 358"/>
                  <a:gd name="T17" fmla="*/ 87 h 1208"/>
                  <a:gd name="T18" fmla="*/ 24 w 358"/>
                  <a:gd name="T19" fmla="*/ 50 h 1208"/>
                  <a:gd name="T20" fmla="*/ 327 w 358"/>
                  <a:gd name="T21" fmla="*/ 1 h 1208"/>
                  <a:gd name="T22" fmla="*/ 327 w 358"/>
                  <a:gd name="T23" fmla="*/ 1 h 1208"/>
                  <a:gd name="T24" fmla="*/ 348 w 358"/>
                  <a:gd name="T25" fmla="*/ 10 h 1208"/>
                  <a:gd name="T26" fmla="*/ 348 w 358"/>
                  <a:gd name="T27" fmla="*/ 10 h 1208"/>
                  <a:gd name="T28" fmla="*/ 358 w 358"/>
                  <a:gd name="T29" fmla="*/ 37 h 1208"/>
                  <a:gd name="T30" fmla="*/ 358 w 358"/>
                  <a:gd name="T31" fmla="*/ 1157 h 1208"/>
                  <a:gd name="T32" fmla="*/ 331 w 358"/>
                  <a:gd name="T33" fmla="*/ 1193 h 1208"/>
                  <a:gd name="T34" fmla="*/ 28 w 358"/>
                  <a:gd name="T35" fmla="*/ 1208 h 1208"/>
                  <a:gd name="T36" fmla="*/ 303 w 358"/>
                  <a:gd name="T37" fmla="*/ 1121 h 1208"/>
                  <a:gd name="T38" fmla="*/ 303 w 358"/>
                  <a:gd name="T39" fmla="*/ 79 h 1208"/>
                  <a:gd name="T40" fmla="*/ 55 w 358"/>
                  <a:gd name="T41" fmla="*/ 119 h 1208"/>
                  <a:gd name="T42" fmla="*/ 55 w 358"/>
                  <a:gd name="T43" fmla="*/ 1133 h 1208"/>
                  <a:gd name="T44" fmla="*/ 303 w 358"/>
                  <a:gd name="T45" fmla="*/ 1121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8" h="1208">
                    <a:moveTo>
                      <a:pt x="28" y="1208"/>
                    </a:moveTo>
                    <a:cubicBezTo>
                      <a:pt x="28" y="1208"/>
                      <a:pt x="28" y="1208"/>
                      <a:pt x="27" y="1208"/>
                    </a:cubicBezTo>
                    <a:lnTo>
                      <a:pt x="27" y="1208"/>
                    </a:lnTo>
                    <a:cubicBezTo>
                      <a:pt x="20" y="1208"/>
                      <a:pt x="13" y="1204"/>
                      <a:pt x="8" y="1197"/>
                    </a:cubicBezTo>
                    <a:lnTo>
                      <a:pt x="8" y="1197"/>
                    </a:lnTo>
                    <a:cubicBezTo>
                      <a:pt x="3" y="1190"/>
                      <a:pt x="0" y="1181"/>
                      <a:pt x="0" y="1171"/>
                    </a:cubicBezTo>
                    <a:lnTo>
                      <a:pt x="0" y="87"/>
                    </a:lnTo>
                    <a:cubicBezTo>
                      <a:pt x="0" y="68"/>
                      <a:pt x="10" y="52"/>
                      <a:pt x="24" y="50"/>
                    </a:cubicBezTo>
                    <a:lnTo>
                      <a:pt x="27" y="87"/>
                    </a:lnTo>
                    <a:lnTo>
                      <a:pt x="24" y="50"/>
                    </a:lnTo>
                    <a:lnTo>
                      <a:pt x="327" y="1"/>
                    </a:lnTo>
                    <a:lnTo>
                      <a:pt x="327" y="1"/>
                    </a:lnTo>
                    <a:cubicBezTo>
                      <a:pt x="335" y="0"/>
                      <a:pt x="342" y="3"/>
                      <a:pt x="348" y="10"/>
                    </a:cubicBezTo>
                    <a:lnTo>
                      <a:pt x="348" y="10"/>
                    </a:lnTo>
                    <a:cubicBezTo>
                      <a:pt x="354" y="17"/>
                      <a:pt x="358" y="27"/>
                      <a:pt x="358" y="37"/>
                    </a:cubicBezTo>
                    <a:lnTo>
                      <a:pt x="358" y="1157"/>
                    </a:lnTo>
                    <a:cubicBezTo>
                      <a:pt x="358" y="1176"/>
                      <a:pt x="346" y="1193"/>
                      <a:pt x="331" y="1193"/>
                    </a:cubicBezTo>
                    <a:lnTo>
                      <a:pt x="28" y="1208"/>
                    </a:lnTo>
                    <a:close/>
                    <a:moveTo>
                      <a:pt x="303" y="1121"/>
                    </a:moveTo>
                    <a:lnTo>
                      <a:pt x="303" y="79"/>
                    </a:lnTo>
                    <a:lnTo>
                      <a:pt x="55" y="119"/>
                    </a:lnTo>
                    <a:lnTo>
                      <a:pt x="55" y="1133"/>
                    </a:lnTo>
                    <a:lnTo>
                      <a:pt x="303" y="112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06" name="Freeform 125">
                <a:extLst>
                  <a:ext uri="{FF2B5EF4-FFF2-40B4-BE49-F238E27FC236}">
                    <a16:creationId xmlns:a16="http://schemas.microsoft.com/office/drawing/2014/main" id="{137F804D-E1F3-4B95-BA1F-6EC0A410C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82" y="4078051"/>
                <a:ext cx="10389" cy="36510"/>
              </a:xfrm>
              <a:custGeom>
                <a:avLst/>
                <a:gdLst>
                  <a:gd name="T0" fmla="*/ 56 w 364"/>
                  <a:gd name="T1" fmla="*/ 1344 h 1370"/>
                  <a:gd name="T2" fmla="*/ 359 w 364"/>
                  <a:gd name="T3" fmla="*/ 52 h 1370"/>
                  <a:gd name="T4" fmla="*/ 341 w 364"/>
                  <a:gd name="T5" fmla="*/ 6 h 1370"/>
                  <a:gd name="T6" fmla="*/ 341 w 364"/>
                  <a:gd name="T7" fmla="*/ 6 h 1370"/>
                  <a:gd name="T8" fmla="*/ 307 w 364"/>
                  <a:gd name="T9" fmla="*/ 30 h 1370"/>
                  <a:gd name="T10" fmla="*/ 307 w 364"/>
                  <a:gd name="T11" fmla="*/ 30 h 1370"/>
                  <a:gd name="T12" fmla="*/ 4 w 364"/>
                  <a:gd name="T13" fmla="*/ 1322 h 1370"/>
                  <a:gd name="T14" fmla="*/ 22 w 364"/>
                  <a:gd name="T15" fmla="*/ 1368 h 1370"/>
                  <a:gd name="T16" fmla="*/ 22 w 364"/>
                  <a:gd name="T17" fmla="*/ 1368 h 1370"/>
                  <a:gd name="T18" fmla="*/ 30 w 364"/>
                  <a:gd name="T19" fmla="*/ 1370 h 1370"/>
                  <a:gd name="T20" fmla="*/ 30 w 364"/>
                  <a:gd name="T21" fmla="*/ 1370 h 1370"/>
                  <a:gd name="T22" fmla="*/ 56 w 364"/>
                  <a:gd name="T23" fmla="*/ 1344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370">
                    <a:moveTo>
                      <a:pt x="56" y="1344"/>
                    </a:moveTo>
                    <a:lnTo>
                      <a:pt x="359" y="52"/>
                    </a:lnTo>
                    <a:cubicBezTo>
                      <a:pt x="364" y="32"/>
                      <a:pt x="356" y="12"/>
                      <a:pt x="341" y="6"/>
                    </a:cubicBezTo>
                    <a:lnTo>
                      <a:pt x="341" y="6"/>
                    </a:lnTo>
                    <a:cubicBezTo>
                      <a:pt x="327" y="0"/>
                      <a:pt x="312" y="10"/>
                      <a:pt x="307" y="30"/>
                    </a:cubicBezTo>
                    <a:lnTo>
                      <a:pt x="307" y="30"/>
                    </a:lnTo>
                    <a:lnTo>
                      <a:pt x="4" y="1322"/>
                    </a:lnTo>
                    <a:cubicBezTo>
                      <a:pt x="0" y="1341"/>
                      <a:pt x="8" y="1362"/>
                      <a:pt x="22" y="1368"/>
                    </a:cubicBezTo>
                    <a:lnTo>
                      <a:pt x="22" y="1368"/>
                    </a:lnTo>
                    <a:cubicBezTo>
                      <a:pt x="25" y="1369"/>
                      <a:pt x="28" y="1370"/>
                      <a:pt x="30" y="1370"/>
                    </a:cubicBezTo>
                    <a:lnTo>
                      <a:pt x="30" y="1370"/>
                    </a:lnTo>
                    <a:cubicBezTo>
                      <a:pt x="42" y="1370"/>
                      <a:pt x="53" y="1360"/>
                      <a:pt x="56" y="1344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07" name="Freeform 126">
                <a:extLst>
                  <a:ext uri="{FF2B5EF4-FFF2-40B4-BE49-F238E27FC236}">
                    <a16:creationId xmlns:a16="http://schemas.microsoft.com/office/drawing/2014/main" id="{0C329023-F160-4074-AE07-237C4BD2A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82" y="4046866"/>
                <a:ext cx="10389" cy="33848"/>
              </a:xfrm>
              <a:custGeom>
                <a:avLst/>
                <a:gdLst>
                  <a:gd name="T0" fmla="*/ 56 w 364"/>
                  <a:gd name="T1" fmla="*/ 1248 h 1273"/>
                  <a:gd name="T2" fmla="*/ 359 w 364"/>
                  <a:gd name="T3" fmla="*/ 53 h 1273"/>
                  <a:gd name="T4" fmla="*/ 342 w 364"/>
                  <a:gd name="T5" fmla="*/ 7 h 1273"/>
                  <a:gd name="T6" fmla="*/ 342 w 364"/>
                  <a:gd name="T7" fmla="*/ 7 h 1273"/>
                  <a:gd name="T8" fmla="*/ 307 w 364"/>
                  <a:gd name="T9" fmla="*/ 30 h 1273"/>
                  <a:gd name="T10" fmla="*/ 307 w 364"/>
                  <a:gd name="T11" fmla="*/ 30 h 1273"/>
                  <a:gd name="T12" fmla="*/ 4 w 364"/>
                  <a:gd name="T13" fmla="*/ 1224 h 1273"/>
                  <a:gd name="T14" fmla="*/ 22 w 364"/>
                  <a:gd name="T15" fmla="*/ 1271 h 1273"/>
                  <a:gd name="T16" fmla="*/ 22 w 364"/>
                  <a:gd name="T17" fmla="*/ 1271 h 1273"/>
                  <a:gd name="T18" fmla="*/ 30 w 364"/>
                  <a:gd name="T19" fmla="*/ 1273 h 1273"/>
                  <a:gd name="T20" fmla="*/ 30 w 364"/>
                  <a:gd name="T21" fmla="*/ 1273 h 1273"/>
                  <a:gd name="T22" fmla="*/ 56 w 364"/>
                  <a:gd name="T23" fmla="*/ 1248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73">
                    <a:moveTo>
                      <a:pt x="56" y="1248"/>
                    </a:moveTo>
                    <a:lnTo>
                      <a:pt x="359" y="53"/>
                    </a:lnTo>
                    <a:cubicBezTo>
                      <a:pt x="364" y="34"/>
                      <a:pt x="356" y="14"/>
                      <a:pt x="342" y="7"/>
                    </a:cubicBezTo>
                    <a:lnTo>
                      <a:pt x="342" y="7"/>
                    </a:lnTo>
                    <a:cubicBezTo>
                      <a:pt x="328" y="0"/>
                      <a:pt x="312" y="11"/>
                      <a:pt x="307" y="30"/>
                    </a:cubicBezTo>
                    <a:lnTo>
                      <a:pt x="307" y="30"/>
                    </a:lnTo>
                    <a:lnTo>
                      <a:pt x="4" y="1224"/>
                    </a:lnTo>
                    <a:cubicBezTo>
                      <a:pt x="0" y="1243"/>
                      <a:pt x="7" y="1264"/>
                      <a:pt x="22" y="1271"/>
                    </a:cubicBezTo>
                    <a:lnTo>
                      <a:pt x="22" y="1271"/>
                    </a:lnTo>
                    <a:cubicBezTo>
                      <a:pt x="24" y="1272"/>
                      <a:pt x="27" y="1273"/>
                      <a:pt x="30" y="1273"/>
                    </a:cubicBezTo>
                    <a:lnTo>
                      <a:pt x="30" y="1273"/>
                    </a:lnTo>
                    <a:cubicBezTo>
                      <a:pt x="42" y="1273"/>
                      <a:pt x="52" y="1263"/>
                      <a:pt x="56" y="1248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08" name="Freeform 127">
                <a:extLst>
                  <a:ext uri="{FF2B5EF4-FFF2-40B4-BE49-F238E27FC236}">
                    <a16:creationId xmlns:a16="http://schemas.microsoft.com/office/drawing/2014/main" id="{B7F3F275-0C83-42DF-9652-EE049CDDD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82" y="4017202"/>
                <a:ext cx="10389" cy="32326"/>
              </a:xfrm>
              <a:custGeom>
                <a:avLst/>
                <a:gdLst>
                  <a:gd name="T0" fmla="*/ 56 w 364"/>
                  <a:gd name="T1" fmla="*/ 1187 h 1212"/>
                  <a:gd name="T2" fmla="*/ 359 w 364"/>
                  <a:gd name="T3" fmla="*/ 54 h 1212"/>
                  <a:gd name="T4" fmla="*/ 342 w 364"/>
                  <a:gd name="T5" fmla="*/ 7 h 1212"/>
                  <a:gd name="T6" fmla="*/ 342 w 364"/>
                  <a:gd name="T7" fmla="*/ 7 h 1212"/>
                  <a:gd name="T8" fmla="*/ 308 w 364"/>
                  <a:gd name="T9" fmla="*/ 29 h 1212"/>
                  <a:gd name="T10" fmla="*/ 308 w 364"/>
                  <a:gd name="T11" fmla="*/ 29 h 1212"/>
                  <a:gd name="T12" fmla="*/ 4 w 364"/>
                  <a:gd name="T13" fmla="*/ 1163 h 1212"/>
                  <a:gd name="T14" fmla="*/ 21 w 364"/>
                  <a:gd name="T15" fmla="*/ 1210 h 1212"/>
                  <a:gd name="T16" fmla="*/ 21 w 364"/>
                  <a:gd name="T17" fmla="*/ 1210 h 1212"/>
                  <a:gd name="T18" fmla="*/ 30 w 364"/>
                  <a:gd name="T19" fmla="*/ 1212 h 1212"/>
                  <a:gd name="T20" fmla="*/ 30 w 364"/>
                  <a:gd name="T21" fmla="*/ 1212 h 1212"/>
                  <a:gd name="T22" fmla="*/ 56 w 364"/>
                  <a:gd name="T23" fmla="*/ 1187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12">
                    <a:moveTo>
                      <a:pt x="56" y="1187"/>
                    </a:moveTo>
                    <a:lnTo>
                      <a:pt x="359" y="54"/>
                    </a:lnTo>
                    <a:cubicBezTo>
                      <a:pt x="364" y="35"/>
                      <a:pt x="357" y="14"/>
                      <a:pt x="342" y="7"/>
                    </a:cubicBezTo>
                    <a:lnTo>
                      <a:pt x="342" y="7"/>
                    </a:lnTo>
                    <a:cubicBezTo>
                      <a:pt x="328" y="0"/>
                      <a:pt x="313" y="10"/>
                      <a:pt x="308" y="29"/>
                    </a:cubicBezTo>
                    <a:lnTo>
                      <a:pt x="308" y="29"/>
                    </a:lnTo>
                    <a:lnTo>
                      <a:pt x="4" y="1163"/>
                    </a:lnTo>
                    <a:cubicBezTo>
                      <a:pt x="0" y="1182"/>
                      <a:pt x="7" y="1203"/>
                      <a:pt x="21" y="1210"/>
                    </a:cubicBezTo>
                    <a:lnTo>
                      <a:pt x="21" y="1210"/>
                    </a:lnTo>
                    <a:cubicBezTo>
                      <a:pt x="24" y="1211"/>
                      <a:pt x="27" y="1212"/>
                      <a:pt x="30" y="1212"/>
                    </a:cubicBezTo>
                    <a:lnTo>
                      <a:pt x="30" y="1212"/>
                    </a:lnTo>
                    <a:cubicBezTo>
                      <a:pt x="42" y="1212"/>
                      <a:pt x="52" y="1202"/>
                      <a:pt x="56" y="1187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09" name="Freeform 128">
                <a:extLst>
                  <a:ext uri="{FF2B5EF4-FFF2-40B4-BE49-F238E27FC236}">
                    <a16:creationId xmlns:a16="http://schemas.microsoft.com/office/drawing/2014/main" id="{D3CE22A8-F7E6-45A8-BCFE-66F8A575F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82" y="3987918"/>
                <a:ext cx="10389" cy="32706"/>
              </a:xfrm>
              <a:custGeom>
                <a:avLst/>
                <a:gdLst>
                  <a:gd name="T0" fmla="*/ 56 w 364"/>
                  <a:gd name="T1" fmla="*/ 1208 h 1232"/>
                  <a:gd name="T2" fmla="*/ 359 w 364"/>
                  <a:gd name="T3" fmla="*/ 53 h 1232"/>
                  <a:gd name="T4" fmla="*/ 342 w 364"/>
                  <a:gd name="T5" fmla="*/ 6 h 1232"/>
                  <a:gd name="T6" fmla="*/ 342 w 364"/>
                  <a:gd name="T7" fmla="*/ 6 h 1232"/>
                  <a:gd name="T8" fmla="*/ 307 w 364"/>
                  <a:gd name="T9" fmla="*/ 29 h 1232"/>
                  <a:gd name="T10" fmla="*/ 307 w 364"/>
                  <a:gd name="T11" fmla="*/ 29 h 1232"/>
                  <a:gd name="T12" fmla="*/ 4 w 364"/>
                  <a:gd name="T13" fmla="*/ 1183 h 1232"/>
                  <a:gd name="T14" fmla="*/ 21 w 364"/>
                  <a:gd name="T15" fmla="*/ 1230 h 1232"/>
                  <a:gd name="T16" fmla="*/ 21 w 364"/>
                  <a:gd name="T17" fmla="*/ 1230 h 1232"/>
                  <a:gd name="T18" fmla="*/ 30 w 364"/>
                  <a:gd name="T19" fmla="*/ 1232 h 1232"/>
                  <a:gd name="T20" fmla="*/ 30 w 364"/>
                  <a:gd name="T21" fmla="*/ 1232 h 1232"/>
                  <a:gd name="T22" fmla="*/ 56 w 364"/>
                  <a:gd name="T23" fmla="*/ 1208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32">
                    <a:moveTo>
                      <a:pt x="56" y="1208"/>
                    </a:moveTo>
                    <a:lnTo>
                      <a:pt x="359" y="53"/>
                    </a:lnTo>
                    <a:cubicBezTo>
                      <a:pt x="364" y="34"/>
                      <a:pt x="357" y="13"/>
                      <a:pt x="342" y="6"/>
                    </a:cubicBezTo>
                    <a:lnTo>
                      <a:pt x="342" y="6"/>
                    </a:lnTo>
                    <a:cubicBezTo>
                      <a:pt x="328" y="0"/>
                      <a:pt x="313" y="10"/>
                      <a:pt x="307" y="29"/>
                    </a:cubicBezTo>
                    <a:lnTo>
                      <a:pt x="307" y="29"/>
                    </a:lnTo>
                    <a:lnTo>
                      <a:pt x="4" y="1183"/>
                    </a:lnTo>
                    <a:cubicBezTo>
                      <a:pt x="0" y="1202"/>
                      <a:pt x="7" y="1223"/>
                      <a:pt x="21" y="1230"/>
                    </a:cubicBezTo>
                    <a:lnTo>
                      <a:pt x="21" y="1230"/>
                    </a:lnTo>
                    <a:cubicBezTo>
                      <a:pt x="24" y="1231"/>
                      <a:pt x="27" y="1232"/>
                      <a:pt x="30" y="1232"/>
                    </a:cubicBezTo>
                    <a:lnTo>
                      <a:pt x="30" y="1232"/>
                    </a:lnTo>
                    <a:cubicBezTo>
                      <a:pt x="42" y="1232"/>
                      <a:pt x="52" y="1223"/>
                      <a:pt x="56" y="1208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10" name="Freeform 129">
                <a:extLst>
                  <a:ext uri="{FF2B5EF4-FFF2-40B4-BE49-F238E27FC236}">
                    <a16:creationId xmlns:a16="http://schemas.microsoft.com/office/drawing/2014/main" id="{1E8B5C17-A076-40A3-9AF6-62976E31A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82" y="3959776"/>
                <a:ext cx="10389" cy="31185"/>
              </a:xfrm>
              <a:custGeom>
                <a:avLst/>
                <a:gdLst>
                  <a:gd name="T0" fmla="*/ 57 w 365"/>
                  <a:gd name="T1" fmla="*/ 1161 h 1185"/>
                  <a:gd name="T2" fmla="*/ 360 w 365"/>
                  <a:gd name="T3" fmla="*/ 54 h 1185"/>
                  <a:gd name="T4" fmla="*/ 344 w 365"/>
                  <a:gd name="T5" fmla="*/ 7 h 1185"/>
                  <a:gd name="T6" fmla="*/ 344 w 365"/>
                  <a:gd name="T7" fmla="*/ 7 h 1185"/>
                  <a:gd name="T8" fmla="*/ 309 w 365"/>
                  <a:gd name="T9" fmla="*/ 29 h 1185"/>
                  <a:gd name="T10" fmla="*/ 309 w 365"/>
                  <a:gd name="T11" fmla="*/ 29 h 1185"/>
                  <a:gd name="T12" fmla="*/ 6 w 365"/>
                  <a:gd name="T13" fmla="*/ 1135 h 1185"/>
                  <a:gd name="T14" fmla="*/ 22 w 365"/>
                  <a:gd name="T15" fmla="*/ 1183 h 1185"/>
                  <a:gd name="T16" fmla="*/ 22 w 365"/>
                  <a:gd name="T17" fmla="*/ 1183 h 1185"/>
                  <a:gd name="T18" fmla="*/ 31 w 365"/>
                  <a:gd name="T19" fmla="*/ 1185 h 1185"/>
                  <a:gd name="T20" fmla="*/ 31 w 365"/>
                  <a:gd name="T21" fmla="*/ 1185 h 1185"/>
                  <a:gd name="T22" fmla="*/ 57 w 365"/>
                  <a:gd name="T23" fmla="*/ 1161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5" h="1185">
                    <a:moveTo>
                      <a:pt x="57" y="1161"/>
                    </a:moveTo>
                    <a:lnTo>
                      <a:pt x="360" y="54"/>
                    </a:lnTo>
                    <a:cubicBezTo>
                      <a:pt x="365" y="35"/>
                      <a:pt x="358" y="14"/>
                      <a:pt x="344" y="7"/>
                    </a:cubicBezTo>
                    <a:lnTo>
                      <a:pt x="344" y="7"/>
                    </a:lnTo>
                    <a:cubicBezTo>
                      <a:pt x="329" y="0"/>
                      <a:pt x="314" y="10"/>
                      <a:pt x="309" y="29"/>
                    </a:cubicBezTo>
                    <a:lnTo>
                      <a:pt x="309" y="29"/>
                    </a:lnTo>
                    <a:lnTo>
                      <a:pt x="6" y="1135"/>
                    </a:lnTo>
                    <a:cubicBezTo>
                      <a:pt x="0" y="1154"/>
                      <a:pt x="8" y="1176"/>
                      <a:pt x="22" y="1183"/>
                    </a:cubicBezTo>
                    <a:lnTo>
                      <a:pt x="22" y="1183"/>
                    </a:lnTo>
                    <a:cubicBezTo>
                      <a:pt x="25" y="1184"/>
                      <a:pt x="28" y="1185"/>
                      <a:pt x="31" y="1185"/>
                    </a:cubicBezTo>
                    <a:lnTo>
                      <a:pt x="31" y="1185"/>
                    </a:lnTo>
                    <a:cubicBezTo>
                      <a:pt x="43" y="1185"/>
                      <a:pt x="53" y="1176"/>
                      <a:pt x="57" y="116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11" name="Freeform 130">
                <a:extLst>
                  <a:ext uri="{FF2B5EF4-FFF2-40B4-BE49-F238E27FC236}">
                    <a16:creationId xmlns:a16="http://schemas.microsoft.com/office/drawing/2014/main" id="{0BEACC69-FB76-43CD-A84E-AAAE859F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82" y="3931633"/>
                <a:ext cx="10389" cy="32326"/>
              </a:xfrm>
              <a:custGeom>
                <a:avLst/>
                <a:gdLst>
                  <a:gd name="T0" fmla="*/ 56 w 364"/>
                  <a:gd name="T1" fmla="*/ 1196 h 1220"/>
                  <a:gd name="T2" fmla="*/ 359 w 364"/>
                  <a:gd name="T3" fmla="*/ 53 h 1220"/>
                  <a:gd name="T4" fmla="*/ 342 w 364"/>
                  <a:gd name="T5" fmla="*/ 6 h 1220"/>
                  <a:gd name="T6" fmla="*/ 342 w 364"/>
                  <a:gd name="T7" fmla="*/ 6 h 1220"/>
                  <a:gd name="T8" fmla="*/ 308 w 364"/>
                  <a:gd name="T9" fmla="*/ 29 h 1220"/>
                  <a:gd name="T10" fmla="*/ 308 w 364"/>
                  <a:gd name="T11" fmla="*/ 29 h 1220"/>
                  <a:gd name="T12" fmla="*/ 4 w 364"/>
                  <a:gd name="T13" fmla="*/ 1171 h 1220"/>
                  <a:gd name="T14" fmla="*/ 21 w 364"/>
                  <a:gd name="T15" fmla="*/ 1218 h 1220"/>
                  <a:gd name="T16" fmla="*/ 21 w 364"/>
                  <a:gd name="T17" fmla="*/ 1218 h 1220"/>
                  <a:gd name="T18" fmla="*/ 30 w 364"/>
                  <a:gd name="T19" fmla="*/ 1220 h 1220"/>
                  <a:gd name="T20" fmla="*/ 30 w 364"/>
                  <a:gd name="T21" fmla="*/ 1220 h 1220"/>
                  <a:gd name="T22" fmla="*/ 56 w 364"/>
                  <a:gd name="T23" fmla="*/ 1196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20">
                    <a:moveTo>
                      <a:pt x="56" y="1196"/>
                    </a:moveTo>
                    <a:lnTo>
                      <a:pt x="359" y="53"/>
                    </a:lnTo>
                    <a:cubicBezTo>
                      <a:pt x="364" y="34"/>
                      <a:pt x="357" y="13"/>
                      <a:pt x="342" y="6"/>
                    </a:cubicBezTo>
                    <a:lnTo>
                      <a:pt x="342" y="6"/>
                    </a:lnTo>
                    <a:cubicBezTo>
                      <a:pt x="328" y="0"/>
                      <a:pt x="313" y="10"/>
                      <a:pt x="308" y="29"/>
                    </a:cubicBezTo>
                    <a:lnTo>
                      <a:pt x="308" y="29"/>
                    </a:lnTo>
                    <a:lnTo>
                      <a:pt x="4" y="1171"/>
                    </a:lnTo>
                    <a:cubicBezTo>
                      <a:pt x="0" y="1190"/>
                      <a:pt x="7" y="1211"/>
                      <a:pt x="21" y="1218"/>
                    </a:cubicBezTo>
                    <a:lnTo>
                      <a:pt x="21" y="1218"/>
                    </a:lnTo>
                    <a:cubicBezTo>
                      <a:pt x="24" y="1219"/>
                      <a:pt x="27" y="1220"/>
                      <a:pt x="30" y="1220"/>
                    </a:cubicBezTo>
                    <a:lnTo>
                      <a:pt x="30" y="1220"/>
                    </a:lnTo>
                    <a:cubicBezTo>
                      <a:pt x="42" y="1220"/>
                      <a:pt x="52" y="1211"/>
                      <a:pt x="56" y="1196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12" name="Freeform 131">
                <a:extLst>
                  <a:ext uri="{FF2B5EF4-FFF2-40B4-BE49-F238E27FC236}">
                    <a16:creationId xmlns:a16="http://schemas.microsoft.com/office/drawing/2014/main" id="{BAE6C7A4-DA13-45AC-868B-4D6375AF4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82" y="3904250"/>
                <a:ext cx="10389" cy="32706"/>
              </a:xfrm>
              <a:custGeom>
                <a:avLst/>
                <a:gdLst>
                  <a:gd name="T0" fmla="*/ 56 w 364"/>
                  <a:gd name="T1" fmla="*/ 1194 h 1219"/>
                  <a:gd name="T2" fmla="*/ 359 w 364"/>
                  <a:gd name="T3" fmla="*/ 54 h 1219"/>
                  <a:gd name="T4" fmla="*/ 342 w 364"/>
                  <a:gd name="T5" fmla="*/ 7 h 1219"/>
                  <a:gd name="T6" fmla="*/ 342 w 364"/>
                  <a:gd name="T7" fmla="*/ 7 h 1219"/>
                  <a:gd name="T8" fmla="*/ 307 w 364"/>
                  <a:gd name="T9" fmla="*/ 29 h 1219"/>
                  <a:gd name="T10" fmla="*/ 307 w 364"/>
                  <a:gd name="T11" fmla="*/ 29 h 1219"/>
                  <a:gd name="T12" fmla="*/ 4 w 364"/>
                  <a:gd name="T13" fmla="*/ 1170 h 1219"/>
                  <a:gd name="T14" fmla="*/ 21 w 364"/>
                  <a:gd name="T15" fmla="*/ 1216 h 1219"/>
                  <a:gd name="T16" fmla="*/ 21 w 364"/>
                  <a:gd name="T17" fmla="*/ 1216 h 1219"/>
                  <a:gd name="T18" fmla="*/ 30 w 364"/>
                  <a:gd name="T19" fmla="*/ 1219 h 1219"/>
                  <a:gd name="T20" fmla="*/ 30 w 364"/>
                  <a:gd name="T21" fmla="*/ 1219 h 1219"/>
                  <a:gd name="T22" fmla="*/ 56 w 364"/>
                  <a:gd name="T23" fmla="*/ 1194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19">
                    <a:moveTo>
                      <a:pt x="56" y="1194"/>
                    </a:moveTo>
                    <a:lnTo>
                      <a:pt x="359" y="54"/>
                    </a:lnTo>
                    <a:cubicBezTo>
                      <a:pt x="364" y="35"/>
                      <a:pt x="357" y="14"/>
                      <a:pt x="342" y="7"/>
                    </a:cubicBezTo>
                    <a:lnTo>
                      <a:pt x="342" y="7"/>
                    </a:lnTo>
                    <a:cubicBezTo>
                      <a:pt x="328" y="0"/>
                      <a:pt x="313" y="10"/>
                      <a:pt x="307" y="29"/>
                    </a:cubicBezTo>
                    <a:lnTo>
                      <a:pt x="307" y="29"/>
                    </a:lnTo>
                    <a:lnTo>
                      <a:pt x="4" y="1170"/>
                    </a:lnTo>
                    <a:cubicBezTo>
                      <a:pt x="0" y="1189"/>
                      <a:pt x="7" y="1210"/>
                      <a:pt x="21" y="1216"/>
                    </a:cubicBezTo>
                    <a:lnTo>
                      <a:pt x="21" y="1216"/>
                    </a:lnTo>
                    <a:cubicBezTo>
                      <a:pt x="24" y="1218"/>
                      <a:pt x="27" y="1219"/>
                      <a:pt x="30" y="1219"/>
                    </a:cubicBezTo>
                    <a:lnTo>
                      <a:pt x="30" y="1219"/>
                    </a:lnTo>
                    <a:cubicBezTo>
                      <a:pt x="42" y="1219"/>
                      <a:pt x="52" y="1209"/>
                      <a:pt x="56" y="1194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13" name="Freeform 132">
                <a:extLst>
                  <a:ext uri="{FF2B5EF4-FFF2-40B4-BE49-F238E27FC236}">
                    <a16:creationId xmlns:a16="http://schemas.microsoft.com/office/drawing/2014/main" id="{E4038674-1659-48C3-87AD-1301F11EB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82" y="3877249"/>
                <a:ext cx="10389" cy="32706"/>
              </a:xfrm>
              <a:custGeom>
                <a:avLst/>
                <a:gdLst>
                  <a:gd name="T0" fmla="*/ 56 w 364"/>
                  <a:gd name="T1" fmla="*/ 1203 h 1227"/>
                  <a:gd name="T2" fmla="*/ 359 w 364"/>
                  <a:gd name="T3" fmla="*/ 54 h 1227"/>
                  <a:gd name="T4" fmla="*/ 342 w 364"/>
                  <a:gd name="T5" fmla="*/ 7 h 1227"/>
                  <a:gd name="T6" fmla="*/ 342 w 364"/>
                  <a:gd name="T7" fmla="*/ 7 h 1227"/>
                  <a:gd name="T8" fmla="*/ 307 w 364"/>
                  <a:gd name="T9" fmla="*/ 30 h 1227"/>
                  <a:gd name="T10" fmla="*/ 307 w 364"/>
                  <a:gd name="T11" fmla="*/ 30 h 1227"/>
                  <a:gd name="T12" fmla="*/ 4 w 364"/>
                  <a:gd name="T13" fmla="*/ 1178 h 1227"/>
                  <a:gd name="T14" fmla="*/ 21 w 364"/>
                  <a:gd name="T15" fmla="*/ 1225 h 1227"/>
                  <a:gd name="T16" fmla="*/ 21 w 364"/>
                  <a:gd name="T17" fmla="*/ 1225 h 1227"/>
                  <a:gd name="T18" fmla="*/ 30 w 364"/>
                  <a:gd name="T19" fmla="*/ 1227 h 1227"/>
                  <a:gd name="T20" fmla="*/ 30 w 364"/>
                  <a:gd name="T21" fmla="*/ 1227 h 1227"/>
                  <a:gd name="T22" fmla="*/ 56 w 364"/>
                  <a:gd name="T23" fmla="*/ 1203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27">
                    <a:moveTo>
                      <a:pt x="56" y="1203"/>
                    </a:moveTo>
                    <a:lnTo>
                      <a:pt x="359" y="54"/>
                    </a:lnTo>
                    <a:cubicBezTo>
                      <a:pt x="364" y="35"/>
                      <a:pt x="357" y="14"/>
                      <a:pt x="342" y="7"/>
                    </a:cubicBezTo>
                    <a:lnTo>
                      <a:pt x="342" y="7"/>
                    </a:lnTo>
                    <a:cubicBezTo>
                      <a:pt x="328" y="0"/>
                      <a:pt x="313" y="10"/>
                      <a:pt x="307" y="30"/>
                    </a:cubicBezTo>
                    <a:lnTo>
                      <a:pt x="307" y="30"/>
                    </a:lnTo>
                    <a:lnTo>
                      <a:pt x="4" y="1178"/>
                    </a:lnTo>
                    <a:cubicBezTo>
                      <a:pt x="0" y="1197"/>
                      <a:pt x="7" y="1218"/>
                      <a:pt x="21" y="1225"/>
                    </a:cubicBezTo>
                    <a:lnTo>
                      <a:pt x="21" y="1225"/>
                    </a:lnTo>
                    <a:cubicBezTo>
                      <a:pt x="24" y="1226"/>
                      <a:pt x="27" y="1227"/>
                      <a:pt x="30" y="1227"/>
                    </a:cubicBezTo>
                    <a:lnTo>
                      <a:pt x="30" y="1227"/>
                    </a:lnTo>
                    <a:cubicBezTo>
                      <a:pt x="42" y="1227"/>
                      <a:pt x="52" y="1218"/>
                      <a:pt x="56" y="1203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14" name="Freeform 133">
                <a:extLst>
                  <a:ext uri="{FF2B5EF4-FFF2-40B4-BE49-F238E27FC236}">
                    <a16:creationId xmlns:a16="http://schemas.microsoft.com/office/drawing/2014/main" id="{F7280BE1-D758-46CF-BDE3-741FDBD46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82" y="3849867"/>
                <a:ext cx="10389" cy="33087"/>
              </a:xfrm>
              <a:custGeom>
                <a:avLst/>
                <a:gdLst>
                  <a:gd name="T0" fmla="*/ 56 w 364"/>
                  <a:gd name="T1" fmla="*/ 1222 h 1247"/>
                  <a:gd name="T2" fmla="*/ 359 w 364"/>
                  <a:gd name="T3" fmla="*/ 54 h 1247"/>
                  <a:gd name="T4" fmla="*/ 342 w 364"/>
                  <a:gd name="T5" fmla="*/ 7 h 1247"/>
                  <a:gd name="T6" fmla="*/ 342 w 364"/>
                  <a:gd name="T7" fmla="*/ 7 h 1247"/>
                  <a:gd name="T8" fmla="*/ 307 w 364"/>
                  <a:gd name="T9" fmla="*/ 30 h 1247"/>
                  <a:gd name="T10" fmla="*/ 307 w 364"/>
                  <a:gd name="T11" fmla="*/ 30 h 1247"/>
                  <a:gd name="T12" fmla="*/ 4 w 364"/>
                  <a:gd name="T13" fmla="*/ 1198 h 1247"/>
                  <a:gd name="T14" fmla="*/ 21 w 364"/>
                  <a:gd name="T15" fmla="*/ 1245 h 1247"/>
                  <a:gd name="T16" fmla="*/ 21 w 364"/>
                  <a:gd name="T17" fmla="*/ 1245 h 1247"/>
                  <a:gd name="T18" fmla="*/ 30 w 364"/>
                  <a:gd name="T19" fmla="*/ 1247 h 1247"/>
                  <a:gd name="T20" fmla="*/ 30 w 364"/>
                  <a:gd name="T21" fmla="*/ 1247 h 1247"/>
                  <a:gd name="T22" fmla="*/ 56 w 364"/>
                  <a:gd name="T23" fmla="*/ 1222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47">
                    <a:moveTo>
                      <a:pt x="56" y="1222"/>
                    </a:moveTo>
                    <a:lnTo>
                      <a:pt x="359" y="54"/>
                    </a:lnTo>
                    <a:cubicBezTo>
                      <a:pt x="364" y="35"/>
                      <a:pt x="356" y="14"/>
                      <a:pt x="342" y="7"/>
                    </a:cubicBezTo>
                    <a:lnTo>
                      <a:pt x="342" y="7"/>
                    </a:lnTo>
                    <a:cubicBezTo>
                      <a:pt x="328" y="0"/>
                      <a:pt x="312" y="11"/>
                      <a:pt x="307" y="30"/>
                    </a:cubicBezTo>
                    <a:lnTo>
                      <a:pt x="307" y="30"/>
                    </a:lnTo>
                    <a:lnTo>
                      <a:pt x="4" y="1198"/>
                    </a:lnTo>
                    <a:cubicBezTo>
                      <a:pt x="0" y="1217"/>
                      <a:pt x="7" y="1238"/>
                      <a:pt x="21" y="1245"/>
                    </a:cubicBezTo>
                    <a:lnTo>
                      <a:pt x="21" y="1245"/>
                    </a:lnTo>
                    <a:cubicBezTo>
                      <a:pt x="24" y="1246"/>
                      <a:pt x="27" y="1247"/>
                      <a:pt x="30" y="1247"/>
                    </a:cubicBezTo>
                    <a:lnTo>
                      <a:pt x="30" y="1247"/>
                    </a:lnTo>
                    <a:cubicBezTo>
                      <a:pt x="42" y="1247"/>
                      <a:pt x="52" y="1237"/>
                      <a:pt x="56" y="122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15" name="Freeform 134">
                <a:extLst>
                  <a:ext uri="{FF2B5EF4-FFF2-40B4-BE49-F238E27FC236}">
                    <a16:creationId xmlns:a16="http://schemas.microsoft.com/office/drawing/2014/main" id="{A012BD6C-86F6-47FB-8391-6E7CBAE5E6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873" y="3904631"/>
                <a:ext cx="9590" cy="30425"/>
              </a:xfrm>
              <a:custGeom>
                <a:avLst/>
                <a:gdLst>
                  <a:gd name="T0" fmla="*/ 348 w 358"/>
                  <a:gd name="T1" fmla="*/ 1144 h 1153"/>
                  <a:gd name="T2" fmla="*/ 330 w 358"/>
                  <a:gd name="T3" fmla="*/ 1153 h 1153"/>
                  <a:gd name="T4" fmla="*/ 330 w 358"/>
                  <a:gd name="T5" fmla="*/ 1153 h 1153"/>
                  <a:gd name="T6" fmla="*/ 326 w 358"/>
                  <a:gd name="T7" fmla="*/ 1153 h 1153"/>
                  <a:gd name="T8" fmla="*/ 23 w 358"/>
                  <a:gd name="T9" fmla="*/ 1094 h 1153"/>
                  <a:gd name="T10" fmla="*/ 23 w 358"/>
                  <a:gd name="T11" fmla="*/ 1094 h 1153"/>
                  <a:gd name="T12" fmla="*/ 0 w 358"/>
                  <a:gd name="T13" fmla="*/ 1058 h 1153"/>
                  <a:gd name="T14" fmla="*/ 0 w 358"/>
                  <a:gd name="T15" fmla="*/ 38 h 1153"/>
                  <a:gd name="T16" fmla="*/ 10 w 358"/>
                  <a:gd name="T17" fmla="*/ 9 h 1153"/>
                  <a:gd name="T18" fmla="*/ 10 w 358"/>
                  <a:gd name="T19" fmla="*/ 9 h 1153"/>
                  <a:gd name="T20" fmla="*/ 32 w 358"/>
                  <a:gd name="T21" fmla="*/ 1 h 1153"/>
                  <a:gd name="T22" fmla="*/ 335 w 358"/>
                  <a:gd name="T23" fmla="*/ 71 h 1153"/>
                  <a:gd name="T24" fmla="*/ 335 w 358"/>
                  <a:gd name="T25" fmla="*/ 71 h 1153"/>
                  <a:gd name="T26" fmla="*/ 358 w 358"/>
                  <a:gd name="T27" fmla="*/ 107 h 1153"/>
                  <a:gd name="T28" fmla="*/ 358 w 358"/>
                  <a:gd name="T29" fmla="*/ 1116 h 1153"/>
                  <a:gd name="T30" fmla="*/ 348 w 358"/>
                  <a:gd name="T31" fmla="*/ 1144 h 1153"/>
                  <a:gd name="T32" fmla="*/ 303 w 358"/>
                  <a:gd name="T33" fmla="*/ 1074 h 1153"/>
                  <a:gd name="T34" fmla="*/ 303 w 358"/>
                  <a:gd name="T35" fmla="*/ 138 h 1153"/>
                  <a:gd name="T36" fmla="*/ 55 w 358"/>
                  <a:gd name="T37" fmla="*/ 81 h 1153"/>
                  <a:gd name="T38" fmla="*/ 55 w 358"/>
                  <a:gd name="T39" fmla="*/ 1026 h 1153"/>
                  <a:gd name="T40" fmla="*/ 303 w 358"/>
                  <a:gd name="T41" fmla="*/ 1074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8" h="1153">
                    <a:moveTo>
                      <a:pt x="348" y="1144"/>
                    </a:moveTo>
                    <a:cubicBezTo>
                      <a:pt x="343" y="1150"/>
                      <a:pt x="337" y="1153"/>
                      <a:pt x="330" y="1153"/>
                    </a:cubicBezTo>
                    <a:lnTo>
                      <a:pt x="330" y="1153"/>
                    </a:lnTo>
                    <a:cubicBezTo>
                      <a:pt x="329" y="1153"/>
                      <a:pt x="328" y="1153"/>
                      <a:pt x="326" y="1153"/>
                    </a:cubicBezTo>
                    <a:lnTo>
                      <a:pt x="23" y="1094"/>
                    </a:lnTo>
                    <a:lnTo>
                      <a:pt x="23" y="1094"/>
                    </a:lnTo>
                    <a:cubicBezTo>
                      <a:pt x="10" y="1091"/>
                      <a:pt x="0" y="1076"/>
                      <a:pt x="0" y="1058"/>
                    </a:cubicBezTo>
                    <a:lnTo>
                      <a:pt x="0" y="38"/>
                    </a:lnTo>
                    <a:cubicBezTo>
                      <a:pt x="0" y="27"/>
                      <a:pt x="4" y="16"/>
                      <a:pt x="10" y="9"/>
                    </a:cubicBezTo>
                    <a:lnTo>
                      <a:pt x="10" y="9"/>
                    </a:lnTo>
                    <a:cubicBezTo>
                      <a:pt x="16" y="3"/>
                      <a:pt x="24" y="0"/>
                      <a:pt x="32" y="1"/>
                    </a:cubicBezTo>
                    <a:lnTo>
                      <a:pt x="335" y="71"/>
                    </a:lnTo>
                    <a:lnTo>
                      <a:pt x="335" y="71"/>
                    </a:lnTo>
                    <a:cubicBezTo>
                      <a:pt x="348" y="74"/>
                      <a:pt x="358" y="89"/>
                      <a:pt x="358" y="107"/>
                    </a:cubicBezTo>
                    <a:lnTo>
                      <a:pt x="358" y="1116"/>
                    </a:lnTo>
                    <a:cubicBezTo>
                      <a:pt x="358" y="1127"/>
                      <a:pt x="354" y="1137"/>
                      <a:pt x="348" y="1144"/>
                    </a:cubicBezTo>
                    <a:close/>
                    <a:moveTo>
                      <a:pt x="303" y="1074"/>
                    </a:moveTo>
                    <a:lnTo>
                      <a:pt x="303" y="138"/>
                    </a:lnTo>
                    <a:lnTo>
                      <a:pt x="55" y="81"/>
                    </a:lnTo>
                    <a:lnTo>
                      <a:pt x="55" y="1026"/>
                    </a:lnTo>
                    <a:lnTo>
                      <a:pt x="303" y="107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16" name="Freeform 135">
                <a:extLst>
                  <a:ext uri="{FF2B5EF4-FFF2-40B4-BE49-F238E27FC236}">
                    <a16:creationId xmlns:a16="http://schemas.microsoft.com/office/drawing/2014/main" id="{408C7581-CC11-4811-ABE6-FA255543FD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873" y="3877629"/>
                <a:ext cx="9590" cy="30805"/>
              </a:xfrm>
              <a:custGeom>
                <a:avLst/>
                <a:gdLst>
                  <a:gd name="T0" fmla="*/ 348 w 358"/>
                  <a:gd name="T1" fmla="*/ 1155 h 1164"/>
                  <a:gd name="T2" fmla="*/ 330 w 358"/>
                  <a:gd name="T3" fmla="*/ 1164 h 1164"/>
                  <a:gd name="T4" fmla="*/ 330 w 358"/>
                  <a:gd name="T5" fmla="*/ 1164 h 1164"/>
                  <a:gd name="T6" fmla="*/ 326 w 358"/>
                  <a:gd name="T7" fmla="*/ 1163 h 1164"/>
                  <a:gd name="T8" fmla="*/ 23 w 358"/>
                  <a:gd name="T9" fmla="*/ 1094 h 1164"/>
                  <a:gd name="T10" fmla="*/ 23 w 358"/>
                  <a:gd name="T11" fmla="*/ 1094 h 1164"/>
                  <a:gd name="T12" fmla="*/ 0 w 358"/>
                  <a:gd name="T13" fmla="*/ 1058 h 1164"/>
                  <a:gd name="T14" fmla="*/ 0 w 358"/>
                  <a:gd name="T15" fmla="*/ 38 h 1164"/>
                  <a:gd name="T16" fmla="*/ 10 w 358"/>
                  <a:gd name="T17" fmla="*/ 9 h 1164"/>
                  <a:gd name="T18" fmla="*/ 10 w 358"/>
                  <a:gd name="T19" fmla="*/ 9 h 1164"/>
                  <a:gd name="T20" fmla="*/ 33 w 358"/>
                  <a:gd name="T21" fmla="*/ 2 h 1164"/>
                  <a:gd name="T22" fmla="*/ 336 w 358"/>
                  <a:gd name="T23" fmla="*/ 85 h 1164"/>
                  <a:gd name="T24" fmla="*/ 336 w 358"/>
                  <a:gd name="T25" fmla="*/ 85 h 1164"/>
                  <a:gd name="T26" fmla="*/ 358 w 358"/>
                  <a:gd name="T27" fmla="*/ 121 h 1164"/>
                  <a:gd name="T28" fmla="*/ 358 w 358"/>
                  <a:gd name="T29" fmla="*/ 1127 h 1164"/>
                  <a:gd name="T30" fmla="*/ 348 w 358"/>
                  <a:gd name="T31" fmla="*/ 1155 h 1164"/>
                  <a:gd name="T32" fmla="*/ 303 w 358"/>
                  <a:gd name="T33" fmla="*/ 1083 h 1164"/>
                  <a:gd name="T34" fmla="*/ 303 w 358"/>
                  <a:gd name="T35" fmla="*/ 151 h 1164"/>
                  <a:gd name="T36" fmla="*/ 55 w 358"/>
                  <a:gd name="T37" fmla="*/ 83 h 1164"/>
                  <a:gd name="T38" fmla="*/ 55 w 358"/>
                  <a:gd name="T39" fmla="*/ 1027 h 1164"/>
                  <a:gd name="T40" fmla="*/ 303 w 358"/>
                  <a:gd name="T41" fmla="*/ 1083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8" h="1164">
                    <a:moveTo>
                      <a:pt x="348" y="1155"/>
                    </a:moveTo>
                    <a:cubicBezTo>
                      <a:pt x="343" y="1160"/>
                      <a:pt x="337" y="1164"/>
                      <a:pt x="330" y="1164"/>
                    </a:cubicBezTo>
                    <a:lnTo>
                      <a:pt x="330" y="1164"/>
                    </a:lnTo>
                    <a:cubicBezTo>
                      <a:pt x="329" y="1164"/>
                      <a:pt x="327" y="1163"/>
                      <a:pt x="326" y="1163"/>
                    </a:cubicBezTo>
                    <a:lnTo>
                      <a:pt x="23" y="1094"/>
                    </a:lnTo>
                    <a:lnTo>
                      <a:pt x="23" y="1094"/>
                    </a:lnTo>
                    <a:cubicBezTo>
                      <a:pt x="9" y="1091"/>
                      <a:pt x="0" y="1075"/>
                      <a:pt x="0" y="1058"/>
                    </a:cubicBezTo>
                    <a:lnTo>
                      <a:pt x="0" y="38"/>
                    </a:lnTo>
                    <a:cubicBezTo>
                      <a:pt x="0" y="27"/>
                      <a:pt x="4" y="16"/>
                      <a:pt x="10" y="9"/>
                    </a:cubicBezTo>
                    <a:lnTo>
                      <a:pt x="10" y="9"/>
                    </a:lnTo>
                    <a:cubicBezTo>
                      <a:pt x="16" y="2"/>
                      <a:pt x="25" y="0"/>
                      <a:pt x="33" y="2"/>
                    </a:cubicBezTo>
                    <a:lnTo>
                      <a:pt x="336" y="85"/>
                    </a:lnTo>
                    <a:lnTo>
                      <a:pt x="336" y="85"/>
                    </a:lnTo>
                    <a:cubicBezTo>
                      <a:pt x="348" y="89"/>
                      <a:pt x="358" y="104"/>
                      <a:pt x="358" y="121"/>
                    </a:cubicBezTo>
                    <a:lnTo>
                      <a:pt x="358" y="1127"/>
                    </a:lnTo>
                    <a:cubicBezTo>
                      <a:pt x="358" y="1138"/>
                      <a:pt x="354" y="1148"/>
                      <a:pt x="348" y="1155"/>
                    </a:cubicBezTo>
                    <a:close/>
                    <a:moveTo>
                      <a:pt x="303" y="1083"/>
                    </a:moveTo>
                    <a:lnTo>
                      <a:pt x="303" y="151"/>
                    </a:lnTo>
                    <a:lnTo>
                      <a:pt x="55" y="83"/>
                    </a:lnTo>
                    <a:lnTo>
                      <a:pt x="55" y="1027"/>
                    </a:lnTo>
                    <a:lnTo>
                      <a:pt x="303" y="1083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17" name="Freeform 136">
                <a:extLst>
                  <a:ext uri="{FF2B5EF4-FFF2-40B4-BE49-F238E27FC236}">
                    <a16:creationId xmlns:a16="http://schemas.microsoft.com/office/drawing/2014/main" id="{9B911010-279D-470F-A7CE-4A8140862E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873" y="3849867"/>
                <a:ext cx="9590" cy="31946"/>
              </a:xfrm>
              <a:custGeom>
                <a:avLst/>
                <a:gdLst>
                  <a:gd name="T0" fmla="*/ 347 w 358"/>
                  <a:gd name="T1" fmla="*/ 1184 h 1192"/>
                  <a:gd name="T2" fmla="*/ 330 w 358"/>
                  <a:gd name="T3" fmla="*/ 1192 h 1192"/>
                  <a:gd name="T4" fmla="*/ 330 w 358"/>
                  <a:gd name="T5" fmla="*/ 1192 h 1192"/>
                  <a:gd name="T6" fmla="*/ 325 w 358"/>
                  <a:gd name="T7" fmla="*/ 1191 h 1192"/>
                  <a:gd name="T8" fmla="*/ 22 w 358"/>
                  <a:gd name="T9" fmla="*/ 1108 h 1192"/>
                  <a:gd name="T10" fmla="*/ 22 w 358"/>
                  <a:gd name="T11" fmla="*/ 1108 h 1192"/>
                  <a:gd name="T12" fmla="*/ 0 w 358"/>
                  <a:gd name="T13" fmla="*/ 1072 h 1192"/>
                  <a:gd name="T14" fmla="*/ 0 w 358"/>
                  <a:gd name="T15" fmla="*/ 39 h 1192"/>
                  <a:gd name="T16" fmla="*/ 10 w 358"/>
                  <a:gd name="T17" fmla="*/ 10 h 1192"/>
                  <a:gd name="T18" fmla="*/ 10 w 358"/>
                  <a:gd name="T19" fmla="*/ 10 h 1192"/>
                  <a:gd name="T20" fmla="*/ 34 w 358"/>
                  <a:gd name="T21" fmla="*/ 3 h 1192"/>
                  <a:gd name="T22" fmla="*/ 337 w 358"/>
                  <a:gd name="T23" fmla="*/ 109 h 1192"/>
                  <a:gd name="T24" fmla="*/ 337 w 358"/>
                  <a:gd name="T25" fmla="*/ 109 h 1192"/>
                  <a:gd name="T26" fmla="*/ 358 w 358"/>
                  <a:gd name="T27" fmla="*/ 144 h 1192"/>
                  <a:gd name="T28" fmla="*/ 358 w 358"/>
                  <a:gd name="T29" fmla="*/ 1155 h 1192"/>
                  <a:gd name="T30" fmla="*/ 347 w 358"/>
                  <a:gd name="T31" fmla="*/ 1184 h 1192"/>
                  <a:gd name="T32" fmla="*/ 303 w 358"/>
                  <a:gd name="T33" fmla="*/ 1110 h 1192"/>
                  <a:gd name="T34" fmla="*/ 303 w 358"/>
                  <a:gd name="T35" fmla="*/ 172 h 1192"/>
                  <a:gd name="T36" fmla="*/ 55 w 358"/>
                  <a:gd name="T37" fmla="*/ 86 h 1192"/>
                  <a:gd name="T38" fmla="*/ 55 w 358"/>
                  <a:gd name="T39" fmla="*/ 1042 h 1192"/>
                  <a:gd name="T40" fmla="*/ 303 w 358"/>
                  <a:gd name="T41" fmla="*/ 111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8" h="1192">
                    <a:moveTo>
                      <a:pt x="347" y="1184"/>
                    </a:moveTo>
                    <a:cubicBezTo>
                      <a:pt x="343" y="1189"/>
                      <a:pt x="336" y="1192"/>
                      <a:pt x="330" y="1192"/>
                    </a:cubicBezTo>
                    <a:lnTo>
                      <a:pt x="330" y="1192"/>
                    </a:lnTo>
                    <a:cubicBezTo>
                      <a:pt x="328" y="1192"/>
                      <a:pt x="327" y="1191"/>
                      <a:pt x="325" y="1191"/>
                    </a:cubicBezTo>
                    <a:lnTo>
                      <a:pt x="22" y="1108"/>
                    </a:lnTo>
                    <a:lnTo>
                      <a:pt x="22" y="1108"/>
                    </a:lnTo>
                    <a:cubicBezTo>
                      <a:pt x="9" y="1104"/>
                      <a:pt x="0" y="1089"/>
                      <a:pt x="0" y="1072"/>
                    </a:cubicBezTo>
                    <a:lnTo>
                      <a:pt x="0" y="39"/>
                    </a:lnTo>
                    <a:cubicBezTo>
                      <a:pt x="0" y="27"/>
                      <a:pt x="4" y="17"/>
                      <a:pt x="10" y="10"/>
                    </a:cubicBezTo>
                    <a:lnTo>
                      <a:pt x="10" y="10"/>
                    </a:lnTo>
                    <a:cubicBezTo>
                      <a:pt x="17" y="3"/>
                      <a:pt x="26" y="0"/>
                      <a:pt x="34" y="3"/>
                    </a:cubicBezTo>
                    <a:lnTo>
                      <a:pt x="337" y="109"/>
                    </a:lnTo>
                    <a:lnTo>
                      <a:pt x="337" y="109"/>
                    </a:lnTo>
                    <a:cubicBezTo>
                      <a:pt x="349" y="113"/>
                      <a:pt x="358" y="127"/>
                      <a:pt x="358" y="144"/>
                    </a:cubicBezTo>
                    <a:lnTo>
                      <a:pt x="358" y="1155"/>
                    </a:lnTo>
                    <a:cubicBezTo>
                      <a:pt x="358" y="1166"/>
                      <a:pt x="354" y="1177"/>
                      <a:pt x="347" y="1184"/>
                    </a:cubicBezTo>
                    <a:close/>
                    <a:moveTo>
                      <a:pt x="303" y="1110"/>
                    </a:moveTo>
                    <a:lnTo>
                      <a:pt x="303" y="172"/>
                    </a:lnTo>
                    <a:lnTo>
                      <a:pt x="55" y="86"/>
                    </a:lnTo>
                    <a:lnTo>
                      <a:pt x="55" y="1042"/>
                    </a:lnTo>
                    <a:lnTo>
                      <a:pt x="303" y="111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18" name="Freeform 137">
                <a:extLst>
                  <a:ext uri="{FF2B5EF4-FFF2-40B4-BE49-F238E27FC236}">
                    <a16:creationId xmlns:a16="http://schemas.microsoft.com/office/drawing/2014/main" id="{99847440-A457-4394-8F31-FA73EDC7B5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873" y="3931633"/>
                <a:ext cx="9590" cy="31566"/>
              </a:xfrm>
              <a:custGeom>
                <a:avLst/>
                <a:gdLst>
                  <a:gd name="T0" fmla="*/ 348 w 358"/>
                  <a:gd name="T1" fmla="*/ 1178 h 1187"/>
                  <a:gd name="T2" fmla="*/ 330 w 358"/>
                  <a:gd name="T3" fmla="*/ 1187 h 1187"/>
                  <a:gd name="T4" fmla="*/ 330 w 358"/>
                  <a:gd name="T5" fmla="*/ 1187 h 1187"/>
                  <a:gd name="T6" fmla="*/ 327 w 358"/>
                  <a:gd name="T7" fmla="*/ 1187 h 1187"/>
                  <a:gd name="T8" fmla="*/ 24 w 358"/>
                  <a:gd name="T9" fmla="*/ 1137 h 1187"/>
                  <a:gd name="T10" fmla="*/ 24 w 358"/>
                  <a:gd name="T11" fmla="*/ 1137 h 1187"/>
                  <a:gd name="T12" fmla="*/ 0 w 358"/>
                  <a:gd name="T13" fmla="*/ 1100 h 1187"/>
                  <a:gd name="T14" fmla="*/ 0 w 358"/>
                  <a:gd name="T15" fmla="*/ 38 h 1187"/>
                  <a:gd name="T16" fmla="*/ 9 w 358"/>
                  <a:gd name="T17" fmla="*/ 10 h 1187"/>
                  <a:gd name="T18" fmla="*/ 9 w 358"/>
                  <a:gd name="T19" fmla="*/ 10 h 1187"/>
                  <a:gd name="T20" fmla="*/ 31 w 358"/>
                  <a:gd name="T21" fmla="*/ 2 h 1187"/>
                  <a:gd name="T22" fmla="*/ 334 w 358"/>
                  <a:gd name="T23" fmla="*/ 60 h 1187"/>
                  <a:gd name="T24" fmla="*/ 334 w 358"/>
                  <a:gd name="T25" fmla="*/ 60 h 1187"/>
                  <a:gd name="T26" fmla="*/ 358 w 358"/>
                  <a:gd name="T27" fmla="*/ 96 h 1187"/>
                  <a:gd name="T28" fmla="*/ 358 w 358"/>
                  <a:gd name="T29" fmla="*/ 1151 h 1187"/>
                  <a:gd name="T30" fmla="*/ 348 w 358"/>
                  <a:gd name="T31" fmla="*/ 1178 h 1187"/>
                  <a:gd name="T32" fmla="*/ 303 w 358"/>
                  <a:gd name="T33" fmla="*/ 1109 h 1187"/>
                  <a:gd name="T34" fmla="*/ 303 w 358"/>
                  <a:gd name="T35" fmla="*/ 128 h 1187"/>
                  <a:gd name="T36" fmla="*/ 55 w 358"/>
                  <a:gd name="T37" fmla="*/ 80 h 1187"/>
                  <a:gd name="T38" fmla="*/ 55 w 358"/>
                  <a:gd name="T39" fmla="*/ 1068 h 1187"/>
                  <a:gd name="T40" fmla="*/ 303 w 358"/>
                  <a:gd name="T41" fmla="*/ 1109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8" h="1187">
                    <a:moveTo>
                      <a:pt x="348" y="1178"/>
                    </a:moveTo>
                    <a:cubicBezTo>
                      <a:pt x="343" y="1184"/>
                      <a:pt x="337" y="1187"/>
                      <a:pt x="330" y="1187"/>
                    </a:cubicBezTo>
                    <a:lnTo>
                      <a:pt x="330" y="1187"/>
                    </a:lnTo>
                    <a:cubicBezTo>
                      <a:pt x="329" y="1187"/>
                      <a:pt x="328" y="1187"/>
                      <a:pt x="327" y="1187"/>
                    </a:cubicBezTo>
                    <a:lnTo>
                      <a:pt x="24" y="1137"/>
                    </a:lnTo>
                    <a:lnTo>
                      <a:pt x="24" y="1137"/>
                    </a:lnTo>
                    <a:cubicBezTo>
                      <a:pt x="10" y="1134"/>
                      <a:pt x="0" y="1119"/>
                      <a:pt x="0" y="1100"/>
                    </a:cubicBezTo>
                    <a:lnTo>
                      <a:pt x="0" y="38"/>
                    </a:lnTo>
                    <a:cubicBezTo>
                      <a:pt x="0" y="27"/>
                      <a:pt x="3" y="17"/>
                      <a:pt x="9" y="10"/>
                    </a:cubicBezTo>
                    <a:lnTo>
                      <a:pt x="9" y="10"/>
                    </a:lnTo>
                    <a:cubicBezTo>
                      <a:pt x="15" y="3"/>
                      <a:pt x="23" y="0"/>
                      <a:pt x="31" y="2"/>
                    </a:cubicBezTo>
                    <a:lnTo>
                      <a:pt x="334" y="60"/>
                    </a:lnTo>
                    <a:lnTo>
                      <a:pt x="334" y="60"/>
                    </a:lnTo>
                    <a:cubicBezTo>
                      <a:pt x="348" y="63"/>
                      <a:pt x="358" y="78"/>
                      <a:pt x="358" y="96"/>
                    </a:cubicBezTo>
                    <a:lnTo>
                      <a:pt x="358" y="1151"/>
                    </a:lnTo>
                    <a:cubicBezTo>
                      <a:pt x="358" y="1161"/>
                      <a:pt x="354" y="1171"/>
                      <a:pt x="348" y="1178"/>
                    </a:cubicBezTo>
                    <a:close/>
                    <a:moveTo>
                      <a:pt x="303" y="1109"/>
                    </a:moveTo>
                    <a:lnTo>
                      <a:pt x="303" y="128"/>
                    </a:lnTo>
                    <a:lnTo>
                      <a:pt x="55" y="80"/>
                    </a:lnTo>
                    <a:lnTo>
                      <a:pt x="55" y="1068"/>
                    </a:lnTo>
                    <a:lnTo>
                      <a:pt x="303" y="1109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19" name="Freeform 138">
                <a:extLst>
                  <a:ext uri="{FF2B5EF4-FFF2-40B4-BE49-F238E27FC236}">
                    <a16:creationId xmlns:a16="http://schemas.microsoft.com/office/drawing/2014/main" id="{757D5D51-4739-4E63-B0E7-E547CBAEAD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873" y="3987918"/>
                <a:ext cx="9590" cy="32326"/>
              </a:xfrm>
              <a:custGeom>
                <a:avLst/>
                <a:gdLst>
                  <a:gd name="T0" fmla="*/ 349 w 358"/>
                  <a:gd name="T1" fmla="*/ 1210 h 1220"/>
                  <a:gd name="T2" fmla="*/ 330 w 358"/>
                  <a:gd name="T3" fmla="*/ 1220 h 1220"/>
                  <a:gd name="T4" fmla="*/ 330 w 358"/>
                  <a:gd name="T5" fmla="*/ 1220 h 1220"/>
                  <a:gd name="T6" fmla="*/ 328 w 358"/>
                  <a:gd name="T7" fmla="*/ 1220 h 1220"/>
                  <a:gd name="T8" fmla="*/ 25 w 358"/>
                  <a:gd name="T9" fmla="*/ 1180 h 1220"/>
                  <a:gd name="T10" fmla="*/ 25 w 358"/>
                  <a:gd name="T11" fmla="*/ 1180 h 1220"/>
                  <a:gd name="T12" fmla="*/ 0 w 358"/>
                  <a:gd name="T13" fmla="*/ 1143 h 1220"/>
                  <a:gd name="T14" fmla="*/ 0 w 358"/>
                  <a:gd name="T15" fmla="*/ 38 h 1220"/>
                  <a:gd name="T16" fmla="*/ 9 w 358"/>
                  <a:gd name="T17" fmla="*/ 11 h 1220"/>
                  <a:gd name="T18" fmla="*/ 9 w 358"/>
                  <a:gd name="T19" fmla="*/ 11 h 1220"/>
                  <a:gd name="T20" fmla="*/ 30 w 358"/>
                  <a:gd name="T21" fmla="*/ 2 h 1220"/>
                  <a:gd name="T22" fmla="*/ 333 w 358"/>
                  <a:gd name="T23" fmla="*/ 46 h 1220"/>
                  <a:gd name="T24" fmla="*/ 333 w 358"/>
                  <a:gd name="T25" fmla="*/ 46 h 1220"/>
                  <a:gd name="T26" fmla="*/ 358 w 358"/>
                  <a:gd name="T27" fmla="*/ 82 h 1220"/>
                  <a:gd name="T28" fmla="*/ 358 w 358"/>
                  <a:gd name="T29" fmla="*/ 1183 h 1220"/>
                  <a:gd name="T30" fmla="*/ 349 w 358"/>
                  <a:gd name="T31" fmla="*/ 1210 h 1220"/>
                  <a:gd name="T32" fmla="*/ 303 w 358"/>
                  <a:gd name="T33" fmla="*/ 1143 h 1220"/>
                  <a:gd name="T34" fmla="*/ 303 w 358"/>
                  <a:gd name="T35" fmla="*/ 115 h 1220"/>
                  <a:gd name="T36" fmla="*/ 55 w 358"/>
                  <a:gd name="T37" fmla="*/ 79 h 1220"/>
                  <a:gd name="T38" fmla="*/ 55 w 358"/>
                  <a:gd name="T39" fmla="*/ 1110 h 1220"/>
                  <a:gd name="T40" fmla="*/ 303 w 358"/>
                  <a:gd name="T41" fmla="*/ 1143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8" h="1220">
                    <a:moveTo>
                      <a:pt x="349" y="1210"/>
                    </a:moveTo>
                    <a:cubicBezTo>
                      <a:pt x="343" y="1217"/>
                      <a:pt x="337" y="1220"/>
                      <a:pt x="330" y="1220"/>
                    </a:cubicBezTo>
                    <a:lnTo>
                      <a:pt x="330" y="1220"/>
                    </a:lnTo>
                    <a:cubicBezTo>
                      <a:pt x="329" y="1220"/>
                      <a:pt x="328" y="1220"/>
                      <a:pt x="328" y="1220"/>
                    </a:cubicBezTo>
                    <a:lnTo>
                      <a:pt x="25" y="1180"/>
                    </a:lnTo>
                    <a:lnTo>
                      <a:pt x="25" y="1180"/>
                    </a:lnTo>
                    <a:cubicBezTo>
                      <a:pt x="11" y="1178"/>
                      <a:pt x="0" y="1162"/>
                      <a:pt x="0" y="1143"/>
                    </a:cubicBezTo>
                    <a:lnTo>
                      <a:pt x="0" y="38"/>
                    </a:lnTo>
                    <a:cubicBezTo>
                      <a:pt x="0" y="27"/>
                      <a:pt x="3" y="18"/>
                      <a:pt x="9" y="11"/>
                    </a:cubicBezTo>
                    <a:lnTo>
                      <a:pt x="9" y="11"/>
                    </a:lnTo>
                    <a:cubicBezTo>
                      <a:pt x="15" y="4"/>
                      <a:pt x="22" y="0"/>
                      <a:pt x="30" y="2"/>
                    </a:cubicBezTo>
                    <a:lnTo>
                      <a:pt x="333" y="46"/>
                    </a:lnTo>
                    <a:lnTo>
                      <a:pt x="333" y="46"/>
                    </a:lnTo>
                    <a:cubicBezTo>
                      <a:pt x="347" y="48"/>
                      <a:pt x="358" y="64"/>
                      <a:pt x="358" y="82"/>
                    </a:cubicBezTo>
                    <a:lnTo>
                      <a:pt x="358" y="1183"/>
                    </a:lnTo>
                    <a:cubicBezTo>
                      <a:pt x="358" y="1194"/>
                      <a:pt x="354" y="1204"/>
                      <a:pt x="349" y="1210"/>
                    </a:cubicBezTo>
                    <a:close/>
                    <a:moveTo>
                      <a:pt x="303" y="1143"/>
                    </a:moveTo>
                    <a:lnTo>
                      <a:pt x="303" y="115"/>
                    </a:lnTo>
                    <a:lnTo>
                      <a:pt x="55" y="79"/>
                    </a:lnTo>
                    <a:lnTo>
                      <a:pt x="55" y="1110"/>
                    </a:lnTo>
                    <a:lnTo>
                      <a:pt x="303" y="1143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20" name="Freeform 139">
                <a:extLst>
                  <a:ext uri="{FF2B5EF4-FFF2-40B4-BE49-F238E27FC236}">
                    <a16:creationId xmlns:a16="http://schemas.microsoft.com/office/drawing/2014/main" id="{599FD0F3-9D56-4359-AD59-53CFB600CB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873" y="4047246"/>
                <a:ext cx="9590" cy="33848"/>
              </a:xfrm>
              <a:custGeom>
                <a:avLst/>
                <a:gdLst>
                  <a:gd name="T0" fmla="*/ 349 w 358"/>
                  <a:gd name="T1" fmla="*/ 1270 h 1280"/>
                  <a:gd name="T2" fmla="*/ 330 w 358"/>
                  <a:gd name="T3" fmla="*/ 1280 h 1280"/>
                  <a:gd name="T4" fmla="*/ 330 w 358"/>
                  <a:gd name="T5" fmla="*/ 1280 h 1280"/>
                  <a:gd name="T6" fmla="*/ 328 w 358"/>
                  <a:gd name="T7" fmla="*/ 1280 h 1280"/>
                  <a:gd name="T8" fmla="*/ 25 w 358"/>
                  <a:gd name="T9" fmla="*/ 1245 h 1280"/>
                  <a:gd name="T10" fmla="*/ 25 w 358"/>
                  <a:gd name="T11" fmla="*/ 1245 h 1280"/>
                  <a:gd name="T12" fmla="*/ 0 w 358"/>
                  <a:gd name="T13" fmla="*/ 1209 h 1280"/>
                  <a:gd name="T14" fmla="*/ 0 w 358"/>
                  <a:gd name="T15" fmla="*/ 38 h 1280"/>
                  <a:gd name="T16" fmla="*/ 9 w 358"/>
                  <a:gd name="T17" fmla="*/ 11 h 1280"/>
                  <a:gd name="T18" fmla="*/ 9 w 358"/>
                  <a:gd name="T19" fmla="*/ 11 h 1280"/>
                  <a:gd name="T20" fmla="*/ 30 w 358"/>
                  <a:gd name="T21" fmla="*/ 1 h 1280"/>
                  <a:gd name="T22" fmla="*/ 333 w 358"/>
                  <a:gd name="T23" fmla="*/ 38 h 1280"/>
                  <a:gd name="T24" fmla="*/ 333 w 358"/>
                  <a:gd name="T25" fmla="*/ 38 h 1280"/>
                  <a:gd name="T26" fmla="*/ 358 w 358"/>
                  <a:gd name="T27" fmla="*/ 75 h 1280"/>
                  <a:gd name="T28" fmla="*/ 358 w 358"/>
                  <a:gd name="T29" fmla="*/ 1244 h 1280"/>
                  <a:gd name="T30" fmla="*/ 349 w 358"/>
                  <a:gd name="T31" fmla="*/ 1270 h 1280"/>
                  <a:gd name="T32" fmla="*/ 303 w 358"/>
                  <a:gd name="T33" fmla="*/ 1204 h 1280"/>
                  <a:gd name="T34" fmla="*/ 303 w 358"/>
                  <a:gd name="T35" fmla="*/ 108 h 1280"/>
                  <a:gd name="T36" fmla="*/ 55 w 358"/>
                  <a:gd name="T37" fmla="*/ 78 h 1280"/>
                  <a:gd name="T38" fmla="*/ 55 w 358"/>
                  <a:gd name="T39" fmla="*/ 1175 h 1280"/>
                  <a:gd name="T40" fmla="*/ 303 w 358"/>
                  <a:gd name="T41" fmla="*/ 1204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8" h="1280">
                    <a:moveTo>
                      <a:pt x="349" y="1270"/>
                    </a:moveTo>
                    <a:cubicBezTo>
                      <a:pt x="344" y="1277"/>
                      <a:pt x="337" y="1280"/>
                      <a:pt x="330" y="1280"/>
                    </a:cubicBezTo>
                    <a:lnTo>
                      <a:pt x="330" y="1280"/>
                    </a:lnTo>
                    <a:cubicBezTo>
                      <a:pt x="329" y="1280"/>
                      <a:pt x="329" y="1280"/>
                      <a:pt x="328" y="1280"/>
                    </a:cubicBezTo>
                    <a:lnTo>
                      <a:pt x="25" y="1245"/>
                    </a:lnTo>
                    <a:lnTo>
                      <a:pt x="25" y="1245"/>
                    </a:lnTo>
                    <a:cubicBezTo>
                      <a:pt x="11" y="1244"/>
                      <a:pt x="0" y="1228"/>
                      <a:pt x="0" y="1209"/>
                    </a:cubicBezTo>
                    <a:lnTo>
                      <a:pt x="0" y="38"/>
                    </a:lnTo>
                    <a:cubicBezTo>
                      <a:pt x="0" y="28"/>
                      <a:pt x="3" y="18"/>
                      <a:pt x="9" y="11"/>
                    </a:cubicBezTo>
                    <a:lnTo>
                      <a:pt x="9" y="11"/>
                    </a:lnTo>
                    <a:cubicBezTo>
                      <a:pt x="14" y="4"/>
                      <a:pt x="22" y="0"/>
                      <a:pt x="30" y="1"/>
                    </a:cubicBezTo>
                    <a:lnTo>
                      <a:pt x="333" y="38"/>
                    </a:lnTo>
                    <a:lnTo>
                      <a:pt x="333" y="38"/>
                    </a:lnTo>
                    <a:cubicBezTo>
                      <a:pt x="347" y="40"/>
                      <a:pt x="358" y="56"/>
                      <a:pt x="358" y="75"/>
                    </a:cubicBezTo>
                    <a:lnTo>
                      <a:pt x="358" y="1244"/>
                    </a:lnTo>
                    <a:cubicBezTo>
                      <a:pt x="358" y="1254"/>
                      <a:pt x="354" y="1264"/>
                      <a:pt x="349" y="1270"/>
                    </a:cubicBezTo>
                    <a:close/>
                    <a:moveTo>
                      <a:pt x="303" y="1204"/>
                    </a:moveTo>
                    <a:lnTo>
                      <a:pt x="303" y="108"/>
                    </a:lnTo>
                    <a:lnTo>
                      <a:pt x="55" y="78"/>
                    </a:lnTo>
                    <a:lnTo>
                      <a:pt x="55" y="1175"/>
                    </a:lnTo>
                    <a:lnTo>
                      <a:pt x="303" y="120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21" name="Freeform 140">
                <a:extLst>
                  <a:ext uri="{FF2B5EF4-FFF2-40B4-BE49-F238E27FC236}">
                    <a16:creationId xmlns:a16="http://schemas.microsoft.com/office/drawing/2014/main" id="{56FF3B87-8210-41F6-B8CF-AB5F16A81B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873" y="4078051"/>
                <a:ext cx="9590" cy="36510"/>
              </a:xfrm>
              <a:custGeom>
                <a:avLst/>
                <a:gdLst>
                  <a:gd name="T0" fmla="*/ 330 w 358"/>
                  <a:gd name="T1" fmla="*/ 1366 h 1366"/>
                  <a:gd name="T2" fmla="*/ 27 w 358"/>
                  <a:gd name="T3" fmla="*/ 1366 h 1366"/>
                  <a:gd name="T4" fmla="*/ 27 w 358"/>
                  <a:gd name="T5" fmla="*/ 1366 h 1366"/>
                  <a:gd name="T6" fmla="*/ 8 w 358"/>
                  <a:gd name="T7" fmla="*/ 1356 h 1366"/>
                  <a:gd name="T8" fmla="*/ 8 w 358"/>
                  <a:gd name="T9" fmla="*/ 1356 h 1366"/>
                  <a:gd name="T10" fmla="*/ 0 w 358"/>
                  <a:gd name="T11" fmla="*/ 1330 h 1366"/>
                  <a:gd name="T12" fmla="*/ 0 w 358"/>
                  <a:gd name="T13" fmla="*/ 38 h 1366"/>
                  <a:gd name="T14" fmla="*/ 9 w 358"/>
                  <a:gd name="T15" fmla="*/ 11 h 1366"/>
                  <a:gd name="T16" fmla="*/ 9 w 358"/>
                  <a:gd name="T17" fmla="*/ 11 h 1366"/>
                  <a:gd name="T18" fmla="*/ 30 w 358"/>
                  <a:gd name="T19" fmla="*/ 1 h 1366"/>
                  <a:gd name="T20" fmla="*/ 332 w 358"/>
                  <a:gd name="T21" fmla="*/ 36 h 1366"/>
                  <a:gd name="T22" fmla="*/ 332 w 358"/>
                  <a:gd name="T23" fmla="*/ 36 h 1366"/>
                  <a:gd name="T24" fmla="*/ 358 w 358"/>
                  <a:gd name="T25" fmla="*/ 72 h 1366"/>
                  <a:gd name="T26" fmla="*/ 358 w 358"/>
                  <a:gd name="T27" fmla="*/ 1330 h 1366"/>
                  <a:gd name="T28" fmla="*/ 350 w 358"/>
                  <a:gd name="T29" fmla="*/ 1356 h 1366"/>
                  <a:gd name="T30" fmla="*/ 350 w 358"/>
                  <a:gd name="T31" fmla="*/ 1356 h 1366"/>
                  <a:gd name="T32" fmla="*/ 330 w 358"/>
                  <a:gd name="T33" fmla="*/ 1366 h 1366"/>
                  <a:gd name="T34" fmla="*/ 303 w 358"/>
                  <a:gd name="T35" fmla="*/ 106 h 1366"/>
                  <a:gd name="T36" fmla="*/ 55 w 358"/>
                  <a:gd name="T37" fmla="*/ 78 h 1366"/>
                  <a:gd name="T38" fmla="*/ 55 w 358"/>
                  <a:gd name="T39" fmla="*/ 1293 h 1366"/>
                  <a:gd name="T40" fmla="*/ 303 w 358"/>
                  <a:gd name="T41" fmla="*/ 1293 h 1366"/>
                  <a:gd name="T42" fmla="*/ 303 w 358"/>
                  <a:gd name="T43" fmla="*/ 10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8" h="1366">
                    <a:moveTo>
                      <a:pt x="330" y="1366"/>
                    </a:moveTo>
                    <a:lnTo>
                      <a:pt x="27" y="1366"/>
                    </a:lnTo>
                    <a:lnTo>
                      <a:pt x="27" y="1366"/>
                    </a:lnTo>
                    <a:cubicBezTo>
                      <a:pt x="20" y="1366"/>
                      <a:pt x="13" y="1363"/>
                      <a:pt x="8" y="1356"/>
                    </a:cubicBezTo>
                    <a:lnTo>
                      <a:pt x="8" y="1356"/>
                    </a:lnTo>
                    <a:cubicBezTo>
                      <a:pt x="3" y="1349"/>
                      <a:pt x="0" y="1340"/>
                      <a:pt x="0" y="1330"/>
                    </a:cubicBezTo>
                    <a:lnTo>
                      <a:pt x="0" y="38"/>
                    </a:lnTo>
                    <a:cubicBezTo>
                      <a:pt x="0" y="28"/>
                      <a:pt x="3" y="18"/>
                      <a:pt x="9" y="11"/>
                    </a:cubicBezTo>
                    <a:lnTo>
                      <a:pt x="9" y="11"/>
                    </a:lnTo>
                    <a:cubicBezTo>
                      <a:pt x="14" y="4"/>
                      <a:pt x="22" y="0"/>
                      <a:pt x="30" y="1"/>
                    </a:cubicBezTo>
                    <a:lnTo>
                      <a:pt x="332" y="36"/>
                    </a:lnTo>
                    <a:lnTo>
                      <a:pt x="332" y="36"/>
                    </a:lnTo>
                    <a:cubicBezTo>
                      <a:pt x="347" y="38"/>
                      <a:pt x="358" y="53"/>
                      <a:pt x="358" y="72"/>
                    </a:cubicBezTo>
                    <a:lnTo>
                      <a:pt x="358" y="1330"/>
                    </a:lnTo>
                    <a:cubicBezTo>
                      <a:pt x="358" y="1340"/>
                      <a:pt x="355" y="1349"/>
                      <a:pt x="350" y="1356"/>
                    </a:cubicBezTo>
                    <a:lnTo>
                      <a:pt x="350" y="1356"/>
                    </a:lnTo>
                    <a:cubicBezTo>
                      <a:pt x="344" y="1363"/>
                      <a:pt x="337" y="1366"/>
                      <a:pt x="330" y="1366"/>
                    </a:cubicBezTo>
                    <a:close/>
                    <a:moveTo>
                      <a:pt x="303" y="106"/>
                    </a:moveTo>
                    <a:lnTo>
                      <a:pt x="55" y="78"/>
                    </a:lnTo>
                    <a:lnTo>
                      <a:pt x="55" y="1293"/>
                    </a:lnTo>
                    <a:lnTo>
                      <a:pt x="303" y="1293"/>
                    </a:lnTo>
                    <a:lnTo>
                      <a:pt x="303" y="106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22" name="Freeform 141">
                <a:extLst>
                  <a:ext uri="{FF2B5EF4-FFF2-40B4-BE49-F238E27FC236}">
                    <a16:creationId xmlns:a16="http://schemas.microsoft.com/office/drawing/2014/main" id="{FF9EA68A-9C3A-4760-968E-2FF1AB724B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873" y="3959776"/>
                <a:ext cx="9590" cy="31566"/>
              </a:xfrm>
              <a:custGeom>
                <a:avLst/>
                <a:gdLst>
                  <a:gd name="T0" fmla="*/ 348 w 358"/>
                  <a:gd name="T1" fmla="*/ 1174 h 1183"/>
                  <a:gd name="T2" fmla="*/ 330 w 358"/>
                  <a:gd name="T3" fmla="*/ 1183 h 1183"/>
                  <a:gd name="T4" fmla="*/ 330 w 358"/>
                  <a:gd name="T5" fmla="*/ 1183 h 1183"/>
                  <a:gd name="T6" fmla="*/ 327 w 358"/>
                  <a:gd name="T7" fmla="*/ 1183 h 1183"/>
                  <a:gd name="T8" fmla="*/ 24 w 358"/>
                  <a:gd name="T9" fmla="*/ 1138 h 1183"/>
                  <a:gd name="T10" fmla="*/ 24 w 358"/>
                  <a:gd name="T11" fmla="*/ 1138 h 1183"/>
                  <a:gd name="T12" fmla="*/ 0 w 358"/>
                  <a:gd name="T13" fmla="*/ 1102 h 1183"/>
                  <a:gd name="T14" fmla="*/ 0 w 358"/>
                  <a:gd name="T15" fmla="*/ 37 h 1183"/>
                  <a:gd name="T16" fmla="*/ 9 w 358"/>
                  <a:gd name="T17" fmla="*/ 10 h 1183"/>
                  <a:gd name="T18" fmla="*/ 9 w 358"/>
                  <a:gd name="T19" fmla="*/ 10 h 1183"/>
                  <a:gd name="T20" fmla="*/ 31 w 358"/>
                  <a:gd name="T21" fmla="*/ 1 h 1183"/>
                  <a:gd name="T22" fmla="*/ 334 w 358"/>
                  <a:gd name="T23" fmla="*/ 51 h 1183"/>
                  <a:gd name="T24" fmla="*/ 334 w 358"/>
                  <a:gd name="T25" fmla="*/ 51 h 1183"/>
                  <a:gd name="T26" fmla="*/ 358 w 358"/>
                  <a:gd name="T27" fmla="*/ 88 h 1183"/>
                  <a:gd name="T28" fmla="*/ 358 w 358"/>
                  <a:gd name="T29" fmla="*/ 1146 h 1183"/>
                  <a:gd name="T30" fmla="*/ 348 w 358"/>
                  <a:gd name="T31" fmla="*/ 1174 h 1183"/>
                  <a:gd name="T32" fmla="*/ 303 w 358"/>
                  <a:gd name="T33" fmla="*/ 1106 h 1183"/>
                  <a:gd name="T34" fmla="*/ 303 w 358"/>
                  <a:gd name="T35" fmla="*/ 120 h 1183"/>
                  <a:gd name="T36" fmla="*/ 55 w 358"/>
                  <a:gd name="T37" fmla="*/ 79 h 1183"/>
                  <a:gd name="T38" fmla="*/ 55 w 358"/>
                  <a:gd name="T39" fmla="*/ 1069 h 1183"/>
                  <a:gd name="T40" fmla="*/ 303 w 358"/>
                  <a:gd name="T41" fmla="*/ 1106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8" h="1183">
                    <a:moveTo>
                      <a:pt x="348" y="1174"/>
                    </a:moveTo>
                    <a:cubicBezTo>
                      <a:pt x="343" y="1180"/>
                      <a:pt x="337" y="1183"/>
                      <a:pt x="330" y="1183"/>
                    </a:cubicBezTo>
                    <a:lnTo>
                      <a:pt x="330" y="1183"/>
                    </a:lnTo>
                    <a:cubicBezTo>
                      <a:pt x="329" y="1183"/>
                      <a:pt x="328" y="1183"/>
                      <a:pt x="327" y="1183"/>
                    </a:cubicBezTo>
                    <a:lnTo>
                      <a:pt x="24" y="1138"/>
                    </a:lnTo>
                    <a:lnTo>
                      <a:pt x="24" y="1138"/>
                    </a:lnTo>
                    <a:cubicBezTo>
                      <a:pt x="10" y="1136"/>
                      <a:pt x="0" y="1121"/>
                      <a:pt x="0" y="1102"/>
                    </a:cubicBezTo>
                    <a:lnTo>
                      <a:pt x="0" y="37"/>
                    </a:lnTo>
                    <a:cubicBezTo>
                      <a:pt x="0" y="27"/>
                      <a:pt x="3" y="17"/>
                      <a:pt x="9" y="10"/>
                    </a:cubicBezTo>
                    <a:lnTo>
                      <a:pt x="9" y="10"/>
                    </a:lnTo>
                    <a:cubicBezTo>
                      <a:pt x="15" y="3"/>
                      <a:pt x="23" y="0"/>
                      <a:pt x="31" y="1"/>
                    </a:cubicBezTo>
                    <a:lnTo>
                      <a:pt x="334" y="51"/>
                    </a:lnTo>
                    <a:lnTo>
                      <a:pt x="334" y="51"/>
                    </a:lnTo>
                    <a:cubicBezTo>
                      <a:pt x="347" y="54"/>
                      <a:pt x="358" y="69"/>
                      <a:pt x="358" y="88"/>
                    </a:cubicBezTo>
                    <a:lnTo>
                      <a:pt x="358" y="1146"/>
                    </a:lnTo>
                    <a:cubicBezTo>
                      <a:pt x="358" y="1157"/>
                      <a:pt x="354" y="1167"/>
                      <a:pt x="348" y="1174"/>
                    </a:cubicBezTo>
                    <a:close/>
                    <a:moveTo>
                      <a:pt x="303" y="1106"/>
                    </a:moveTo>
                    <a:lnTo>
                      <a:pt x="303" y="120"/>
                    </a:lnTo>
                    <a:lnTo>
                      <a:pt x="55" y="79"/>
                    </a:lnTo>
                    <a:lnTo>
                      <a:pt x="55" y="1069"/>
                    </a:lnTo>
                    <a:lnTo>
                      <a:pt x="303" y="1106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23" name="Freeform 142">
                <a:extLst>
                  <a:ext uri="{FF2B5EF4-FFF2-40B4-BE49-F238E27FC236}">
                    <a16:creationId xmlns:a16="http://schemas.microsoft.com/office/drawing/2014/main" id="{E4FB480E-3E33-427D-B74E-60847297CF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873" y="4017582"/>
                <a:ext cx="9590" cy="32326"/>
              </a:xfrm>
              <a:custGeom>
                <a:avLst/>
                <a:gdLst>
                  <a:gd name="T0" fmla="*/ 349 w 358"/>
                  <a:gd name="T1" fmla="*/ 1221 h 1230"/>
                  <a:gd name="T2" fmla="*/ 330 w 358"/>
                  <a:gd name="T3" fmla="*/ 1230 h 1230"/>
                  <a:gd name="T4" fmla="*/ 330 w 358"/>
                  <a:gd name="T5" fmla="*/ 1230 h 1230"/>
                  <a:gd name="T6" fmla="*/ 328 w 358"/>
                  <a:gd name="T7" fmla="*/ 1230 h 1230"/>
                  <a:gd name="T8" fmla="*/ 25 w 358"/>
                  <a:gd name="T9" fmla="*/ 1193 h 1230"/>
                  <a:gd name="T10" fmla="*/ 25 w 358"/>
                  <a:gd name="T11" fmla="*/ 1193 h 1230"/>
                  <a:gd name="T12" fmla="*/ 0 w 358"/>
                  <a:gd name="T13" fmla="*/ 1157 h 1230"/>
                  <a:gd name="T14" fmla="*/ 0 w 358"/>
                  <a:gd name="T15" fmla="*/ 37 h 1230"/>
                  <a:gd name="T16" fmla="*/ 9 w 358"/>
                  <a:gd name="T17" fmla="*/ 10 h 1230"/>
                  <a:gd name="T18" fmla="*/ 9 w 358"/>
                  <a:gd name="T19" fmla="*/ 10 h 1230"/>
                  <a:gd name="T20" fmla="*/ 30 w 358"/>
                  <a:gd name="T21" fmla="*/ 1 h 1230"/>
                  <a:gd name="T22" fmla="*/ 333 w 358"/>
                  <a:gd name="T23" fmla="*/ 41 h 1230"/>
                  <a:gd name="T24" fmla="*/ 333 w 358"/>
                  <a:gd name="T25" fmla="*/ 41 h 1230"/>
                  <a:gd name="T26" fmla="*/ 358 w 358"/>
                  <a:gd name="T27" fmla="*/ 77 h 1230"/>
                  <a:gd name="T28" fmla="*/ 358 w 358"/>
                  <a:gd name="T29" fmla="*/ 1194 h 1230"/>
                  <a:gd name="T30" fmla="*/ 349 w 358"/>
                  <a:gd name="T31" fmla="*/ 1221 h 1230"/>
                  <a:gd name="T32" fmla="*/ 303 w 358"/>
                  <a:gd name="T33" fmla="*/ 1154 h 1230"/>
                  <a:gd name="T34" fmla="*/ 303 w 358"/>
                  <a:gd name="T35" fmla="*/ 111 h 1230"/>
                  <a:gd name="T36" fmla="*/ 55 w 358"/>
                  <a:gd name="T37" fmla="*/ 78 h 1230"/>
                  <a:gd name="T38" fmla="*/ 55 w 358"/>
                  <a:gd name="T39" fmla="*/ 1123 h 1230"/>
                  <a:gd name="T40" fmla="*/ 303 w 358"/>
                  <a:gd name="T41" fmla="*/ 1154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8" h="1230">
                    <a:moveTo>
                      <a:pt x="349" y="1221"/>
                    </a:moveTo>
                    <a:cubicBezTo>
                      <a:pt x="344" y="1227"/>
                      <a:pt x="337" y="1230"/>
                      <a:pt x="330" y="1230"/>
                    </a:cubicBezTo>
                    <a:lnTo>
                      <a:pt x="330" y="1230"/>
                    </a:lnTo>
                    <a:cubicBezTo>
                      <a:pt x="329" y="1230"/>
                      <a:pt x="329" y="1230"/>
                      <a:pt x="328" y="1230"/>
                    </a:cubicBezTo>
                    <a:lnTo>
                      <a:pt x="25" y="1193"/>
                    </a:lnTo>
                    <a:lnTo>
                      <a:pt x="25" y="1193"/>
                    </a:lnTo>
                    <a:cubicBezTo>
                      <a:pt x="11" y="1192"/>
                      <a:pt x="0" y="1176"/>
                      <a:pt x="0" y="1157"/>
                    </a:cubicBezTo>
                    <a:lnTo>
                      <a:pt x="0" y="37"/>
                    </a:lnTo>
                    <a:cubicBezTo>
                      <a:pt x="0" y="27"/>
                      <a:pt x="3" y="17"/>
                      <a:pt x="9" y="10"/>
                    </a:cubicBezTo>
                    <a:lnTo>
                      <a:pt x="9" y="10"/>
                    </a:lnTo>
                    <a:cubicBezTo>
                      <a:pt x="15" y="3"/>
                      <a:pt x="22" y="0"/>
                      <a:pt x="30" y="1"/>
                    </a:cubicBezTo>
                    <a:lnTo>
                      <a:pt x="333" y="41"/>
                    </a:lnTo>
                    <a:lnTo>
                      <a:pt x="333" y="41"/>
                    </a:lnTo>
                    <a:cubicBezTo>
                      <a:pt x="347" y="43"/>
                      <a:pt x="358" y="58"/>
                      <a:pt x="358" y="77"/>
                    </a:cubicBezTo>
                    <a:lnTo>
                      <a:pt x="358" y="1194"/>
                    </a:lnTo>
                    <a:cubicBezTo>
                      <a:pt x="358" y="1204"/>
                      <a:pt x="354" y="1214"/>
                      <a:pt x="349" y="1221"/>
                    </a:cubicBezTo>
                    <a:close/>
                    <a:moveTo>
                      <a:pt x="303" y="1154"/>
                    </a:moveTo>
                    <a:lnTo>
                      <a:pt x="303" y="111"/>
                    </a:lnTo>
                    <a:lnTo>
                      <a:pt x="55" y="78"/>
                    </a:lnTo>
                    <a:lnTo>
                      <a:pt x="55" y="1123"/>
                    </a:lnTo>
                    <a:lnTo>
                      <a:pt x="303" y="115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24" name="Freeform 143">
                <a:extLst>
                  <a:ext uri="{FF2B5EF4-FFF2-40B4-BE49-F238E27FC236}">
                    <a16:creationId xmlns:a16="http://schemas.microsoft.com/office/drawing/2014/main" id="{6A778A04-CD01-4AB2-802E-B3EAAE796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473" y="4078051"/>
                <a:ext cx="10389" cy="36510"/>
              </a:xfrm>
              <a:custGeom>
                <a:avLst/>
                <a:gdLst>
                  <a:gd name="T0" fmla="*/ 341 w 364"/>
                  <a:gd name="T1" fmla="*/ 1368 h 1370"/>
                  <a:gd name="T2" fmla="*/ 359 w 364"/>
                  <a:gd name="T3" fmla="*/ 1322 h 1370"/>
                  <a:gd name="T4" fmla="*/ 359 w 364"/>
                  <a:gd name="T5" fmla="*/ 1322 h 1370"/>
                  <a:gd name="T6" fmla="*/ 56 w 364"/>
                  <a:gd name="T7" fmla="*/ 30 h 1370"/>
                  <a:gd name="T8" fmla="*/ 22 w 364"/>
                  <a:gd name="T9" fmla="*/ 6 h 1370"/>
                  <a:gd name="T10" fmla="*/ 22 w 364"/>
                  <a:gd name="T11" fmla="*/ 6 h 1370"/>
                  <a:gd name="T12" fmla="*/ 4 w 364"/>
                  <a:gd name="T13" fmla="*/ 52 h 1370"/>
                  <a:gd name="T14" fmla="*/ 4 w 364"/>
                  <a:gd name="T15" fmla="*/ 52 h 1370"/>
                  <a:gd name="T16" fmla="*/ 307 w 364"/>
                  <a:gd name="T17" fmla="*/ 1344 h 1370"/>
                  <a:gd name="T18" fmla="*/ 333 w 364"/>
                  <a:gd name="T19" fmla="*/ 1370 h 1370"/>
                  <a:gd name="T20" fmla="*/ 333 w 364"/>
                  <a:gd name="T21" fmla="*/ 1370 h 1370"/>
                  <a:gd name="T22" fmla="*/ 341 w 364"/>
                  <a:gd name="T23" fmla="*/ 1368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370">
                    <a:moveTo>
                      <a:pt x="341" y="1368"/>
                    </a:moveTo>
                    <a:cubicBezTo>
                      <a:pt x="356" y="1362"/>
                      <a:pt x="364" y="1341"/>
                      <a:pt x="359" y="1322"/>
                    </a:cubicBezTo>
                    <a:lnTo>
                      <a:pt x="359" y="1322"/>
                    </a:lnTo>
                    <a:lnTo>
                      <a:pt x="56" y="30"/>
                    </a:lnTo>
                    <a:cubicBezTo>
                      <a:pt x="52" y="10"/>
                      <a:pt x="36" y="0"/>
                      <a:pt x="22" y="6"/>
                    </a:cubicBezTo>
                    <a:lnTo>
                      <a:pt x="22" y="6"/>
                    </a:lnTo>
                    <a:cubicBezTo>
                      <a:pt x="8" y="12"/>
                      <a:pt x="0" y="32"/>
                      <a:pt x="4" y="52"/>
                    </a:cubicBezTo>
                    <a:lnTo>
                      <a:pt x="4" y="52"/>
                    </a:lnTo>
                    <a:lnTo>
                      <a:pt x="307" y="1344"/>
                    </a:lnTo>
                    <a:cubicBezTo>
                      <a:pt x="311" y="1360"/>
                      <a:pt x="322" y="1370"/>
                      <a:pt x="333" y="1370"/>
                    </a:cubicBezTo>
                    <a:lnTo>
                      <a:pt x="333" y="1370"/>
                    </a:lnTo>
                    <a:cubicBezTo>
                      <a:pt x="336" y="1370"/>
                      <a:pt x="339" y="1369"/>
                      <a:pt x="341" y="1368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25" name="Freeform 144">
                <a:extLst>
                  <a:ext uri="{FF2B5EF4-FFF2-40B4-BE49-F238E27FC236}">
                    <a16:creationId xmlns:a16="http://schemas.microsoft.com/office/drawing/2014/main" id="{31A183FD-DDBA-4E8F-A0FA-0FDECE004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473" y="4046866"/>
                <a:ext cx="10389" cy="34228"/>
              </a:xfrm>
              <a:custGeom>
                <a:avLst/>
                <a:gdLst>
                  <a:gd name="T0" fmla="*/ 343 w 365"/>
                  <a:gd name="T1" fmla="*/ 1281 h 1283"/>
                  <a:gd name="T2" fmla="*/ 360 w 365"/>
                  <a:gd name="T3" fmla="*/ 1235 h 1283"/>
                  <a:gd name="T4" fmla="*/ 360 w 365"/>
                  <a:gd name="T5" fmla="*/ 1235 h 1283"/>
                  <a:gd name="T6" fmla="*/ 57 w 365"/>
                  <a:gd name="T7" fmla="*/ 29 h 1283"/>
                  <a:gd name="T8" fmla="*/ 23 w 365"/>
                  <a:gd name="T9" fmla="*/ 6 h 1283"/>
                  <a:gd name="T10" fmla="*/ 23 w 365"/>
                  <a:gd name="T11" fmla="*/ 6 h 1283"/>
                  <a:gd name="T12" fmla="*/ 5 w 365"/>
                  <a:gd name="T13" fmla="*/ 52 h 1283"/>
                  <a:gd name="T14" fmla="*/ 5 w 365"/>
                  <a:gd name="T15" fmla="*/ 52 h 1283"/>
                  <a:gd name="T16" fmla="*/ 308 w 365"/>
                  <a:gd name="T17" fmla="*/ 1258 h 1283"/>
                  <a:gd name="T18" fmla="*/ 334 w 365"/>
                  <a:gd name="T19" fmla="*/ 1283 h 1283"/>
                  <a:gd name="T20" fmla="*/ 334 w 365"/>
                  <a:gd name="T21" fmla="*/ 1283 h 1283"/>
                  <a:gd name="T22" fmla="*/ 343 w 365"/>
                  <a:gd name="T23" fmla="*/ 1281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5" h="1283">
                    <a:moveTo>
                      <a:pt x="343" y="1281"/>
                    </a:moveTo>
                    <a:cubicBezTo>
                      <a:pt x="357" y="1275"/>
                      <a:pt x="365" y="1254"/>
                      <a:pt x="360" y="1235"/>
                    </a:cubicBezTo>
                    <a:lnTo>
                      <a:pt x="360" y="1235"/>
                    </a:lnTo>
                    <a:lnTo>
                      <a:pt x="57" y="29"/>
                    </a:lnTo>
                    <a:cubicBezTo>
                      <a:pt x="52" y="10"/>
                      <a:pt x="37" y="0"/>
                      <a:pt x="23" y="6"/>
                    </a:cubicBezTo>
                    <a:lnTo>
                      <a:pt x="23" y="6"/>
                    </a:lnTo>
                    <a:cubicBezTo>
                      <a:pt x="8" y="12"/>
                      <a:pt x="0" y="33"/>
                      <a:pt x="5" y="52"/>
                    </a:cubicBezTo>
                    <a:lnTo>
                      <a:pt x="5" y="52"/>
                    </a:lnTo>
                    <a:lnTo>
                      <a:pt x="308" y="1258"/>
                    </a:lnTo>
                    <a:cubicBezTo>
                      <a:pt x="312" y="1273"/>
                      <a:pt x="323" y="1283"/>
                      <a:pt x="334" y="1283"/>
                    </a:cubicBezTo>
                    <a:lnTo>
                      <a:pt x="334" y="1283"/>
                    </a:lnTo>
                    <a:cubicBezTo>
                      <a:pt x="337" y="1283"/>
                      <a:pt x="340" y="1282"/>
                      <a:pt x="343" y="128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26" name="Freeform 145">
                <a:extLst>
                  <a:ext uri="{FF2B5EF4-FFF2-40B4-BE49-F238E27FC236}">
                    <a16:creationId xmlns:a16="http://schemas.microsoft.com/office/drawing/2014/main" id="{7A20905F-D699-4F85-8210-9567289CF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473" y="4017202"/>
                <a:ext cx="10389" cy="32706"/>
              </a:xfrm>
              <a:custGeom>
                <a:avLst/>
                <a:gdLst>
                  <a:gd name="T0" fmla="*/ 343 w 365"/>
                  <a:gd name="T1" fmla="*/ 1232 h 1234"/>
                  <a:gd name="T2" fmla="*/ 360 w 365"/>
                  <a:gd name="T3" fmla="*/ 1186 h 1234"/>
                  <a:gd name="T4" fmla="*/ 360 w 365"/>
                  <a:gd name="T5" fmla="*/ 1186 h 1234"/>
                  <a:gd name="T6" fmla="*/ 57 w 365"/>
                  <a:gd name="T7" fmla="*/ 29 h 1234"/>
                  <a:gd name="T8" fmla="*/ 22 w 365"/>
                  <a:gd name="T9" fmla="*/ 7 h 1234"/>
                  <a:gd name="T10" fmla="*/ 22 w 365"/>
                  <a:gd name="T11" fmla="*/ 7 h 1234"/>
                  <a:gd name="T12" fmla="*/ 5 w 365"/>
                  <a:gd name="T13" fmla="*/ 53 h 1234"/>
                  <a:gd name="T14" fmla="*/ 5 w 365"/>
                  <a:gd name="T15" fmla="*/ 53 h 1234"/>
                  <a:gd name="T16" fmla="*/ 308 w 365"/>
                  <a:gd name="T17" fmla="*/ 1210 h 1234"/>
                  <a:gd name="T18" fmla="*/ 334 w 365"/>
                  <a:gd name="T19" fmla="*/ 1234 h 1234"/>
                  <a:gd name="T20" fmla="*/ 334 w 365"/>
                  <a:gd name="T21" fmla="*/ 1234 h 1234"/>
                  <a:gd name="T22" fmla="*/ 343 w 365"/>
                  <a:gd name="T23" fmla="*/ 1232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5" h="1234">
                    <a:moveTo>
                      <a:pt x="343" y="1232"/>
                    </a:moveTo>
                    <a:cubicBezTo>
                      <a:pt x="358" y="1226"/>
                      <a:pt x="365" y="1205"/>
                      <a:pt x="360" y="1186"/>
                    </a:cubicBezTo>
                    <a:lnTo>
                      <a:pt x="360" y="1186"/>
                    </a:lnTo>
                    <a:lnTo>
                      <a:pt x="57" y="29"/>
                    </a:lnTo>
                    <a:cubicBezTo>
                      <a:pt x="52" y="10"/>
                      <a:pt x="36" y="0"/>
                      <a:pt x="22" y="7"/>
                    </a:cubicBezTo>
                    <a:lnTo>
                      <a:pt x="22" y="7"/>
                    </a:lnTo>
                    <a:cubicBezTo>
                      <a:pt x="8" y="13"/>
                      <a:pt x="0" y="34"/>
                      <a:pt x="5" y="53"/>
                    </a:cubicBezTo>
                    <a:lnTo>
                      <a:pt x="5" y="53"/>
                    </a:lnTo>
                    <a:lnTo>
                      <a:pt x="308" y="1210"/>
                    </a:lnTo>
                    <a:cubicBezTo>
                      <a:pt x="312" y="1225"/>
                      <a:pt x="323" y="1234"/>
                      <a:pt x="334" y="1234"/>
                    </a:cubicBezTo>
                    <a:lnTo>
                      <a:pt x="334" y="1234"/>
                    </a:lnTo>
                    <a:cubicBezTo>
                      <a:pt x="337" y="1234"/>
                      <a:pt x="340" y="1234"/>
                      <a:pt x="343" y="123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27" name="Freeform 146">
                <a:extLst>
                  <a:ext uri="{FF2B5EF4-FFF2-40B4-BE49-F238E27FC236}">
                    <a16:creationId xmlns:a16="http://schemas.microsoft.com/office/drawing/2014/main" id="{0853A265-0F64-4E80-8F21-8AFB47C4F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473" y="3987918"/>
                <a:ext cx="10389" cy="32326"/>
              </a:xfrm>
              <a:custGeom>
                <a:avLst/>
                <a:gdLst>
                  <a:gd name="T0" fmla="*/ 343 w 365"/>
                  <a:gd name="T1" fmla="*/ 1221 h 1223"/>
                  <a:gd name="T2" fmla="*/ 360 w 365"/>
                  <a:gd name="T3" fmla="*/ 1174 h 1223"/>
                  <a:gd name="T4" fmla="*/ 360 w 365"/>
                  <a:gd name="T5" fmla="*/ 1174 h 1223"/>
                  <a:gd name="T6" fmla="*/ 57 w 365"/>
                  <a:gd name="T7" fmla="*/ 29 h 1223"/>
                  <a:gd name="T8" fmla="*/ 22 w 365"/>
                  <a:gd name="T9" fmla="*/ 6 h 1223"/>
                  <a:gd name="T10" fmla="*/ 22 w 365"/>
                  <a:gd name="T11" fmla="*/ 6 h 1223"/>
                  <a:gd name="T12" fmla="*/ 5 w 365"/>
                  <a:gd name="T13" fmla="*/ 53 h 1223"/>
                  <a:gd name="T14" fmla="*/ 5 w 365"/>
                  <a:gd name="T15" fmla="*/ 53 h 1223"/>
                  <a:gd name="T16" fmla="*/ 308 w 365"/>
                  <a:gd name="T17" fmla="*/ 1199 h 1223"/>
                  <a:gd name="T18" fmla="*/ 334 w 365"/>
                  <a:gd name="T19" fmla="*/ 1223 h 1223"/>
                  <a:gd name="T20" fmla="*/ 334 w 365"/>
                  <a:gd name="T21" fmla="*/ 1223 h 1223"/>
                  <a:gd name="T22" fmla="*/ 343 w 365"/>
                  <a:gd name="T23" fmla="*/ 1221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5" h="1223">
                    <a:moveTo>
                      <a:pt x="343" y="1221"/>
                    </a:moveTo>
                    <a:cubicBezTo>
                      <a:pt x="358" y="1214"/>
                      <a:pt x="365" y="1193"/>
                      <a:pt x="360" y="1174"/>
                    </a:cubicBezTo>
                    <a:lnTo>
                      <a:pt x="360" y="1174"/>
                    </a:lnTo>
                    <a:lnTo>
                      <a:pt x="57" y="29"/>
                    </a:lnTo>
                    <a:cubicBezTo>
                      <a:pt x="52" y="10"/>
                      <a:pt x="36" y="0"/>
                      <a:pt x="22" y="6"/>
                    </a:cubicBezTo>
                    <a:lnTo>
                      <a:pt x="22" y="6"/>
                    </a:lnTo>
                    <a:cubicBezTo>
                      <a:pt x="8" y="13"/>
                      <a:pt x="0" y="34"/>
                      <a:pt x="5" y="53"/>
                    </a:cubicBezTo>
                    <a:lnTo>
                      <a:pt x="5" y="53"/>
                    </a:lnTo>
                    <a:lnTo>
                      <a:pt x="308" y="1199"/>
                    </a:lnTo>
                    <a:cubicBezTo>
                      <a:pt x="312" y="1214"/>
                      <a:pt x="323" y="1223"/>
                      <a:pt x="334" y="1223"/>
                    </a:cubicBezTo>
                    <a:lnTo>
                      <a:pt x="334" y="1223"/>
                    </a:lnTo>
                    <a:cubicBezTo>
                      <a:pt x="337" y="1223"/>
                      <a:pt x="340" y="1222"/>
                      <a:pt x="343" y="122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28" name="Freeform 147">
                <a:extLst>
                  <a:ext uri="{FF2B5EF4-FFF2-40B4-BE49-F238E27FC236}">
                    <a16:creationId xmlns:a16="http://schemas.microsoft.com/office/drawing/2014/main" id="{51149068-865C-4588-A7C3-E8626B840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473" y="3959776"/>
                <a:ext cx="10389" cy="31566"/>
              </a:xfrm>
              <a:custGeom>
                <a:avLst/>
                <a:gdLst>
                  <a:gd name="T0" fmla="*/ 344 w 365"/>
                  <a:gd name="T1" fmla="*/ 1185 h 1187"/>
                  <a:gd name="T2" fmla="*/ 360 w 365"/>
                  <a:gd name="T3" fmla="*/ 1138 h 1187"/>
                  <a:gd name="T4" fmla="*/ 360 w 365"/>
                  <a:gd name="T5" fmla="*/ 1138 h 1187"/>
                  <a:gd name="T6" fmla="*/ 57 w 365"/>
                  <a:gd name="T7" fmla="*/ 29 h 1187"/>
                  <a:gd name="T8" fmla="*/ 22 w 365"/>
                  <a:gd name="T9" fmla="*/ 7 h 1187"/>
                  <a:gd name="T10" fmla="*/ 22 w 365"/>
                  <a:gd name="T11" fmla="*/ 7 h 1187"/>
                  <a:gd name="T12" fmla="*/ 6 w 365"/>
                  <a:gd name="T13" fmla="*/ 54 h 1187"/>
                  <a:gd name="T14" fmla="*/ 6 w 365"/>
                  <a:gd name="T15" fmla="*/ 54 h 1187"/>
                  <a:gd name="T16" fmla="*/ 309 w 365"/>
                  <a:gd name="T17" fmla="*/ 1163 h 1187"/>
                  <a:gd name="T18" fmla="*/ 334 w 365"/>
                  <a:gd name="T19" fmla="*/ 1187 h 1187"/>
                  <a:gd name="T20" fmla="*/ 334 w 365"/>
                  <a:gd name="T21" fmla="*/ 1187 h 1187"/>
                  <a:gd name="T22" fmla="*/ 344 w 365"/>
                  <a:gd name="T23" fmla="*/ 1185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5" h="1187">
                    <a:moveTo>
                      <a:pt x="344" y="1185"/>
                    </a:moveTo>
                    <a:cubicBezTo>
                      <a:pt x="358" y="1178"/>
                      <a:pt x="365" y="1157"/>
                      <a:pt x="360" y="1138"/>
                    </a:cubicBezTo>
                    <a:lnTo>
                      <a:pt x="360" y="1138"/>
                    </a:lnTo>
                    <a:lnTo>
                      <a:pt x="57" y="29"/>
                    </a:lnTo>
                    <a:cubicBezTo>
                      <a:pt x="52" y="10"/>
                      <a:pt x="36" y="0"/>
                      <a:pt x="22" y="7"/>
                    </a:cubicBezTo>
                    <a:lnTo>
                      <a:pt x="22" y="7"/>
                    </a:lnTo>
                    <a:cubicBezTo>
                      <a:pt x="8" y="14"/>
                      <a:pt x="0" y="35"/>
                      <a:pt x="6" y="54"/>
                    </a:cubicBezTo>
                    <a:lnTo>
                      <a:pt x="6" y="54"/>
                    </a:lnTo>
                    <a:lnTo>
                      <a:pt x="309" y="1163"/>
                    </a:lnTo>
                    <a:cubicBezTo>
                      <a:pt x="313" y="1178"/>
                      <a:pt x="323" y="1187"/>
                      <a:pt x="334" y="1187"/>
                    </a:cubicBezTo>
                    <a:lnTo>
                      <a:pt x="334" y="1187"/>
                    </a:lnTo>
                    <a:cubicBezTo>
                      <a:pt x="337" y="1187"/>
                      <a:pt x="341" y="1186"/>
                      <a:pt x="344" y="1185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29" name="Freeform 148">
                <a:extLst>
                  <a:ext uri="{FF2B5EF4-FFF2-40B4-BE49-F238E27FC236}">
                    <a16:creationId xmlns:a16="http://schemas.microsoft.com/office/drawing/2014/main" id="{AE2E4B44-1A82-42A8-81FB-E50E8023F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473" y="3931633"/>
                <a:ext cx="10389" cy="31566"/>
              </a:xfrm>
              <a:custGeom>
                <a:avLst/>
                <a:gdLst>
                  <a:gd name="T0" fmla="*/ 344 w 365"/>
                  <a:gd name="T1" fmla="*/ 1189 h 1191"/>
                  <a:gd name="T2" fmla="*/ 360 w 365"/>
                  <a:gd name="T3" fmla="*/ 1142 h 1191"/>
                  <a:gd name="T4" fmla="*/ 360 w 365"/>
                  <a:gd name="T5" fmla="*/ 1142 h 1191"/>
                  <a:gd name="T6" fmla="*/ 57 w 365"/>
                  <a:gd name="T7" fmla="*/ 29 h 1191"/>
                  <a:gd name="T8" fmla="*/ 22 w 365"/>
                  <a:gd name="T9" fmla="*/ 7 h 1191"/>
                  <a:gd name="T10" fmla="*/ 22 w 365"/>
                  <a:gd name="T11" fmla="*/ 7 h 1191"/>
                  <a:gd name="T12" fmla="*/ 6 w 365"/>
                  <a:gd name="T13" fmla="*/ 54 h 1191"/>
                  <a:gd name="T14" fmla="*/ 6 w 365"/>
                  <a:gd name="T15" fmla="*/ 54 h 1191"/>
                  <a:gd name="T16" fmla="*/ 309 w 365"/>
                  <a:gd name="T17" fmla="*/ 1167 h 1191"/>
                  <a:gd name="T18" fmla="*/ 334 w 365"/>
                  <a:gd name="T19" fmla="*/ 1191 h 1191"/>
                  <a:gd name="T20" fmla="*/ 334 w 365"/>
                  <a:gd name="T21" fmla="*/ 1191 h 1191"/>
                  <a:gd name="T22" fmla="*/ 344 w 365"/>
                  <a:gd name="T23" fmla="*/ 1189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5" h="1191">
                    <a:moveTo>
                      <a:pt x="344" y="1189"/>
                    </a:moveTo>
                    <a:cubicBezTo>
                      <a:pt x="358" y="1182"/>
                      <a:pt x="365" y="1161"/>
                      <a:pt x="360" y="1142"/>
                    </a:cubicBezTo>
                    <a:lnTo>
                      <a:pt x="360" y="1142"/>
                    </a:lnTo>
                    <a:lnTo>
                      <a:pt x="57" y="29"/>
                    </a:lnTo>
                    <a:cubicBezTo>
                      <a:pt x="52" y="10"/>
                      <a:pt x="36" y="0"/>
                      <a:pt x="22" y="7"/>
                    </a:cubicBezTo>
                    <a:lnTo>
                      <a:pt x="22" y="7"/>
                    </a:lnTo>
                    <a:cubicBezTo>
                      <a:pt x="8" y="14"/>
                      <a:pt x="0" y="35"/>
                      <a:pt x="6" y="54"/>
                    </a:cubicBezTo>
                    <a:lnTo>
                      <a:pt x="6" y="54"/>
                    </a:lnTo>
                    <a:lnTo>
                      <a:pt x="309" y="1167"/>
                    </a:lnTo>
                    <a:cubicBezTo>
                      <a:pt x="313" y="1182"/>
                      <a:pt x="323" y="1191"/>
                      <a:pt x="334" y="1191"/>
                    </a:cubicBezTo>
                    <a:lnTo>
                      <a:pt x="334" y="1191"/>
                    </a:lnTo>
                    <a:cubicBezTo>
                      <a:pt x="337" y="1191"/>
                      <a:pt x="340" y="1191"/>
                      <a:pt x="344" y="1189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30" name="Freeform 149">
                <a:extLst>
                  <a:ext uri="{FF2B5EF4-FFF2-40B4-BE49-F238E27FC236}">
                    <a16:creationId xmlns:a16="http://schemas.microsoft.com/office/drawing/2014/main" id="{4C58BEE6-FC06-47D5-B410-114622869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473" y="3904250"/>
                <a:ext cx="10389" cy="30805"/>
              </a:xfrm>
              <a:custGeom>
                <a:avLst/>
                <a:gdLst>
                  <a:gd name="T0" fmla="*/ 344 w 365"/>
                  <a:gd name="T1" fmla="*/ 1149 h 1151"/>
                  <a:gd name="T2" fmla="*/ 360 w 365"/>
                  <a:gd name="T3" fmla="*/ 1101 h 1151"/>
                  <a:gd name="T4" fmla="*/ 360 w 365"/>
                  <a:gd name="T5" fmla="*/ 1101 h 1151"/>
                  <a:gd name="T6" fmla="*/ 57 w 365"/>
                  <a:gd name="T7" fmla="*/ 29 h 1151"/>
                  <a:gd name="T8" fmla="*/ 22 w 365"/>
                  <a:gd name="T9" fmla="*/ 7 h 1151"/>
                  <a:gd name="T10" fmla="*/ 22 w 365"/>
                  <a:gd name="T11" fmla="*/ 7 h 1151"/>
                  <a:gd name="T12" fmla="*/ 6 w 365"/>
                  <a:gd name="T13" fmla="*/ 54 h 1151"/>
                  <a:gd name="T14" fmla="*/ 6 w 365"/>
                  <a:gd name="T15" fmla="*/ 54 h 1151"/>
                  <a:gd name="T16" fmla="*/ 309 w 365"/>
                  <a:gd name="T17" fmla="*/ 1127 h 1151"/>
                  <a:gd name="T18" fmla="*/ 334 w 365"/>
                  <a:gd name="T19" fmla="*/ 1151 h 1151"/>
                  <a:gd name="T20" fmla="*/ 334 w 365"/>
                  <a:gd name="T21" fmla="*/ 1151 h 1151"/>
                  <a:gd name="T22" fmla="*/ 344 w 365"/>
                  <a:gd name="T23" fmla="*/ 1149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5" h="1151">
                    <a:moveTo>
                      <a:pt x="344" y="1149"/>
                    </a:moveTo>
                    <a:cubicBezTo>
                      <a:pt x="358" y="1141"/>
                      <a:pt x="365" y="1120"/>
                      <a:pt x="360" y="1101"/>
                    </a:cubicBezTo>
                    <a:lnTo>
                      <a:pt x="360" y="1101"/>
                    </a:lnTo>
                    <a:lnTo>
                      <a:pt x="57" y="29"/>
                    </a:lnTo>
                    <a:cubicBezTo>
                      <a:pt x="51" y="10"/>
                      <a:pt x="36" y="0"/>
                      <a:pt x="22" y="7"/>
                    </a:cubicBezTo>
                    <a:lnTo>
                      <a:pt x="22" y="7"/>
                    </a:lnTo>
                    <a:cubicBezTo>
                      <a:pt x="7" y="14"/>
                      <a:pt x="0" y="36"/>
                      <a:pt x="6" y="54"/>
                    </a:cubicBezTo>
                    <a:lnTo>
                      <a:pt x="6" y="54"/>
                    </a:lnTo>
                    <a:lnTo>
                      <a:pt x="309" y="1127"/>
                    </a:lnTo>
                    <a:cubicBezTo>
                      <a:pt x="313" y="1142"/>
                      <a:pt x="323" y="1151"/>
                      <a:pt x="334" y="1151"/>
                    </a:cubicBezTo>
                    <a:lnTo>
                      <a:pt x="334" y="1151"/>
                    </a:lnTo>
                    <a:cubicBezTo>
                      <a:pt x="337" y="1151"/>
                      <a:pt x="341" y="1150"/>
                      <a:pt x="344" y="1149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31" name="Freeform 150">
                <a:extLst>
                  <a:ext uri="{FF2B5EF4-FFF2-40B4-BE49-F238E27FC236}">
                    <a16:creationId xmlns:a16="http://schemas.microsoft.com/office/drawing/2014/main" id="{FE9E9E24-075F-4723-B8FA-4E4B2E50B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473" y="3877249"/>
                <a:ext cx="10389" cy="31185"/>
              </a:xfrm>
              <a:custGeom>
                <a:avLst/>
                <a:gdLst>
                  <a:gd name="T0" fmla="*/ 344 w 365"/>
                  <a:gd name="T1" fmla="*/ 1165 h 1168"/>
                  <a:gd name="T2" fmla="*/ 360 w 365"/>
                  <a:gd name="T3" fmla="*/ 1118 h 1168"/>
                  <a:gd name="T4" fmla="*/ 360 w 365"/>
                  <a:gd name="T5" fmla="*/ 1118 h 1168"/>
                  <a:gd name="T6" fmla="*/ 57 w 365"/>
                  <a:gd name="T7" fmla="*/ 29 h 1168"/>
                  <a:gd name="T8" fmla="*/ 22 w 365"/>
                  <a:gd name="T9" fmla="*/ 7 h 1168"/>
                  <a:gd name="T10" fmla="*/ 22 w 365"/>
                  <a:gd name="T11" fmla="*/ 7 h 1168"/>
                  <a:gd name="T12" fmla="*/ 6 w 365"/>
                  <a:gd name="T13" fmla="*/ 55 h 1168"/>
                  <a:gd name="T14" fmla="*/ 6 w 365"/>
                  <a:gd name="T15" fmla="*/ 55 h 1168"/>
                  <a:gd name="T16" fmla="*/ 309 w 365"/>
                  <a:gd name="T17" fmla="*/ 1144 h 1168"/>
                  <a:gd name="T18" fmla="*/ 334 w 365"/>
                  <a:gd name="T19" fmla="*/ 1168 h 1168"/>
                  <a:gd name="T20" fmla="*/ 334 w 365"/>
                  <a:gd name="T21" fmla="*/ 1168 h 1168"/>
                  <a:gd name="T22" fmla="*/ 344 w 365"/>
                  <a:gd name="T23" fmla="*/ 1165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5" h="1168">
                    <a:moveTo>
                      <a:pt x="344" y="1165"/>
                    </a:moveTo>
                    <a:cubicBezTo>
                      <a:pt x="358" y="1158"/>
                      <a:pt x="365" y="1137"/>
                      <a:pt x="360" y="1118"/>
                    </a:cubicBezTo>
                    <a:lnTo>
                      <a:pt x="360" y="1118"/>
                    </a:lnTo>
                    <a:lnTo>
                      <a:pt x="57" y="29"/>
                    </a:lnTo>
                    <a:cubicBezTo>
                      <a:pt x="52" y="10"/>
                      <a:pt x="36" y="0"/>
                      <a:pt x="22" y="7"/>
                    </a:cubicBezTo>
                    <a:lnTo>
                      <a:pt x="22" y="7"/>
                    </a:lnTo>
                    <a:cubicBezTo>
                      <a:pt x="8" y="14"/>
                      <a:pt x="0" y="36"/>
                      <a:pt x="6" y="55"/>
                    </a:cubicBezTo>
                    <a:lnTo>
                      <a:pt x="6" y="55"/>
                    </a:lnTo>
                    <a:lnTo>
                      <a:pt x="309" y="1144"/>
                    </a:lnTo>
                    <a:cubicBezTo>
                      <a:pt x="313" y="1158"/>
                      <a:pt x="323" y="1168"/>
                      <a:pt x="334" y="1168"/>
                    </a:cubicBezTo>
                    <a:lnTo>
                      <a:pt x="334" y="1168"/>
                    </a:lnTo>
                    <a:cubicBezTo>
                      <a:pt x="337" y="1168"/>
                      <a:pt x="341" y="1167"/>
                      <a:pt x="344" y="1165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32" name="Freeform 151">
                <a:extLst>
                  <a:ext uri="{FF2B5EF4-FFF2-40B4-BE49-F238E27FC236}">
                    <a16:creationId xmlns:a16="http://schemas.microsoft.com/office/drawing/2014/main" id="{2640FD95-5BA3-4F43-9A21-EEB1BD92F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473" y="3849867"/>
                <a:ext cx="10389" cy="31946"/>
              </a:xfrm>
              <a:custGeom>
                <a:avLst/>
                <a:gdLst>
                  <a:gd name="T0" fmla="*/ 344 w 365"/>
                  <a:gd name="T1" fmla="*/ 1193 h 1195"/>
                  <a:gd name="T2" fmla="*/ 360 w 365"/>
                  <a:gd name="T3" fmla="*/ 1146 h 1195"/>
                  <a:gd name="T4" fmla="*/ 360 w 365"/>
                  <a:gd name="T5" fmla="*/ 1146 h 1195"/>
                  <a:gd name="T6" fmla="*/ 57 w 365"/>
                  <a:gd name="T7" fmla="*/ 29 h 1195"/>
                  <a:gd name="T8" fmla="*/ 22 w 365"/>
                  <a:gd name="T9" fmla="*/ 7 h 1195"/>
                  <a:gd name="T10" fmla="*/ 22 w 365"/>
                  <a:gd name="T11" fmla="*/ 7 h 1195"/>
                  <a:gd name="T12" fmla="*/ 6 w 365"/>
                  <a:gd name="T13" fmla="*/ 54 h 1195"/>
                  <a:gd name="T14" fmla="*/ 6 w 365"/>
                  <a:gd name="T15" fmla="*/ 54 h 1195"/>
                  <a:gd name="T16" fmla="*/ 308 w 365"/>
                  <a:gd name="T17" fmla="*/ 1171 h 1195"/>
                  <a:gd name="T18" fmla="*/ 334 w 365"/>
                  <a:gd name="T19" fmla="*/ 1195 h 1195"/>
                  <a:gd name="T20" fmla="*/ 334 w 365"/>
                  <a:gd name="T21" fmla="*/ 1195 h 1195"/>
                  <a:gd name="T22" fmla="*/ 344 w 365"/>
                  <a:gd name="T23" fmla="*/ 1193 h 1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5" h="1195">
                    <a:moveTo>
                      <a:pt x="344" y="1193"/>
                    </a:moveTo>
                    <a:cubicBezTo>
                      <a:pt x="358" y="1186"/>
                      <a:pt x="365" y="1165"/>
                      <a:pt x="360" y="1146"/>
                    </a:cubicBezTo>
                    <a:lnTo>
                      <a:pt x="360" y="1146"/>
                    </a:lnTo>
                    <a:lnTo>
                      <a:pt x="57" y="29"/>
                    </a:lnTo>
                    <a:cubicBezTo>
                      <a:pt x="52" y="10"/>
                      <a:pt x="36" y="0"/>
                      <a:pt x="22" y="7"/>
                    </a:cubicBezTo>
                    <a:lnTo>
                      <a:pt x="22" y="7"/>
                    </a:lnTo>
                    <a:cubicBezTo>
                      <a:pt x="8" y="14"/>
                      <a:pt x="0" y="35"/>
                      <a:pt x="6" y="54"/>
                    </a:cubicBezTo>
                    <a:lnTo>
                      <a:pt x="6" y="54"/>
                    </a:lnTo>
                    <a:lnTo>
                      <a:pt x="308" y="1171"/>
                    </a:lnTo>
                    <a:cubicBezTo>
                      <a:pt x="313" y="1186"/>
                      <a:pt x="323" y="1195"/>
                      <a:pt x="334" y="1195"/>
                    </a:cubicBezTo>
                    <a:lnTo>
                      <a:pt x="334" y="1195"/>
                    </a:lnTo>
                    <a:cubicBezTo>
                      <a:pt x="337" y="1195"/>
                      <a:pt x="340" y="1194"/>
                      <a:pt x="344" y="1193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33" name="Freeform 152">
                <a:extLst>
                  <a:ext uri="{FF2B5EF4-FFF2-40B4-BE49-F238E27FC236}">
                    <a16:creationId xmlns:a16="http://schemas.microsoft.com/office/drawing/2014/main" id="{2E796A0A-FA56-4694-8A59-AF388672E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864" y="3852529"/>
                <a:ext cx="1998" cy="262413"/>
              </a:xfrm>
              <a:custGeom>
                <a:avLst/>
                <a:gdLst>
                  <a:gd name="T0" fmla="*/ 74 w 74"/>
                  <a:gd name="T1" fmla="*/ 9832 h 9881"/>
                  <a:gd name="T2" fmla="*/ 74 w 74"/>
                  <a:gd name="T3" fmla="*/ 49 h 9881"/>
                  <a:gd name="T4" fmla="*/ 37 w 74"/>
                  <a:gd name="T5" fmla="*/ 0 h 9881"/>
                  <a:gd name="T6" fmla="*/ 37 w 74"/>
                  <a:gd name="T7" fmla="*/ 0 h 9881"/>
                  <a:gd name="T8" fmla="*/ 0 w 74"/>
                  <a:gd name="T9" fmla="*/ 49 h 9881"/>
                  <a:gd name="T10" fmla="*/ 0 w 74"/>
                  <a:gd name="T11" fmla="*/ 9832 h 9881"/>
                  <a:gd name="T12" fmla="*/ 37 w 74"/>
                  <a:gd name="T13" fmla="*/ 9881 h 9881"/>
                  <a:gd name="T14" fmla="*/ 37 w 74"/>
                  <a:gd name="T15" fmla="*/ 9881 h 9881"/>
                  <a:gd name="T16" fmla="*/ 74 w 74"/>
                  <a:gd name="T17" fmla="*/ 9832 h 9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9881">
                    <a:moveTo>
                      <a:pt x="74" y="9832"/>
                    </a:moveTo>
                    <a:lnTo>
                      <a:pt x="74" y="49"/>
                    </a:lnTo>
                    <a:cubicBezTo>
                      <a:pt x="74" y="22"/>
                      <a:pt x="58" y="0"/>
                      <a:pt x="37" y="0"/>
                    </a:cubicBezTo>
                    <a:lnTo>
                      <a:pt x="37" y="0"/>
                    </a:lnTo>
                    <a:cubicBezTo>
                      <a:pt x="17" y="0"/>
                      <a:pt x="0" y="22"/>
                      <a:pt x="0" y="49"/>
                    </a:cubicBezTo>
                    <a:lnTo>
                      <a:pt x="0" y="9832"/>
                    </a:lnTo>
                    <a:cubicBezTo>
                      <a:pt x="0" y="9859"/>
                      <a:pt x="17" y="9881"/>
                      <a:pt x="37" y="9881"/>
                    </a:cubicBezTo>
                    <a:lnTo>
                      <a:pt x="37" y="9881"/>
                    </a:lnTo>
                    <a:cubicBezTo>
                      <a:pt x="58" y="9881"/>
                      <a:pt x="74" y="9859"/>
                      <a:pt x="74" y="983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34" name="Freeform 153">
                <a:extLst>
                  <a:ext uri="{FF2B5EF4-FFF2-40B4-BE49-F238E27FC236}">
                    <a16:creationId xmlns:a16="http://schemas.microsoft.com/office/drawing/2014/main" id="{2E1E87D1-B944-417A-8448-0EA1D740A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82" y="3854050"/>
                <a:ext cx="1998" cy="260891"/>
              </a:xfrm>
              <a:custGeom>
                <a:avLst/>
                <a:gdLst>
                  <a:gd name="T0" fmla="*/ 74 w 74"/>
                  <a:gd name="T1" fmla="*/ 9781 h 9830"/>
                  <a:gd name="T2" fmla="*/ 74 w 74"/>
                  <a:gd name="T3" fmla="*/ 49 h 9830"/>
                  <a:gd name="T4" fmla="*/ 37 w 74"/>
                  <a:gd name="T5" fmla="*/ 0 h 9830"/>
                  <a:gd name="T6" fmla="*/ 37 w 74"/>
                  <a:gd name="T7" fmla="*/ 0 h 9830"/>
                  <a:gd name="T8" fmla="*/ 0 w 74"/>
                  <a:gd name="T9" fmla="*/ 49 h 9830"/>
                  <a:gd name="T10" fmla="*/ 0 w 74"/>
                  <a:gd name="T11" fmla="*/ 9781 h 9830"/>
                  <a:gd name="T12" fmla="*/ 37 w 74"/>
                  <a:gd name="T13" fmla="*/ 9830 h 9830"/>
                  <a:gd name="T14" fmla="*/ 37 w 74"/>
                  <a:gd name="T15" fmla="*/ 9830 h 9830"/>
                  <a:gd name="T16" fmla="*/ 74 w 74"/>
                  <a:gd name="T17" fmla="*/ 9781 h 9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9830">
                    <a:moveTo>
                      <a:pt x="74" y="9781"/>
                    </a:moveTo>
                    <a:lnTo>
                      <a:pt x="74" y="49"/>
                    </a:lnTo>
                    <a:cubicBezTo>
                      <a:pt x="74" y="22"/>
                      <a:pt x="58" y="0"/>
                      <a:pt x="37" y="0"/>
                    </a:cubicBezTo>
                    <a:lnTo>
                      <a:pt x="37" y="0"/>
                    </a:lnTo>
                    <a:cubicBezTo>
                      <a:pt x="17" y="0"/>
                      <a:pt x="0" y="22"/>
                      <a:pt x="0" y="49"/>
                    </a:cubicBezTo>
                    <a:lnTo>
                      <a:pt x="0" y="9781"/>
                    </a:lnTo>
                    <a:cubicBezTo>
                      <a:pt x="0" y="9808"/>
                      <a:pt x="17" y="9830"/>
                      <a:pt x="37" y="9830"/>
                    </a:cubicBezTo>
                    <a:lnTo>
                      <a:pt x="37" y="9830"/>
                    </a:lnTo>
                    <a:cubicBezTo>
                      <a:pt x="58" y="9830"/>
                      <a:pt x="74" y="9808"/>
                      <a:pt x="74" y="978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35" name="Freeform 154">
                <a:extLst>
                  <a:ext uri="{FF2B5EF4-FFF2-40B4-BE49-F238E27FC236}">
                    <a16:creationId xmlns:a16="http://schemas.microsoft.com/office/drawing/2014/main" id="{3E506A9F-C780-4932-BB16-A84E05E2F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473" y="3849867"/>
                <a:ext cx="2397" cy="264694"/>
              </a:xfrm>
              <a:custGeom>
                <a:avLst/>
                <a:gdLst>
                  <a:gd name="T0" fmla="*/ 65 w 80"/>
                  <a:gd name="T1" fmla="*/ 9939 h 9982"/>
                  <a:gd name="T2" fmla="*/ 80 w 80"/>
                  <a:gd name="T3" fmla="*/ 43 h 9982"/>
                  <a:gd name="T4" fmla="*/ 47 w 80"/>
                  <a:gd name="T5" fmla="*/ 0 h 9982"/>
                  <a:gd name="T6" fmla="*/ 47 w 80"/>
                  <a:gd name="T7" fmla="*/ 0 h 9982"/>
                  <a:gd name="T8" fmla="*/ 15 w 80"/>
                  <a:gd name="T9" fmla="*/ 43 h 9982"/>
                  <a:gd name="T10" fmla="*/ 15 w 80"/>
                  <a:gd name="T11" fmla="*/ 43 h 9982"/>
                  <a:gd name="T12" fmla="*/ 0 w 80"/>
                  <a:gd name="T13" fmla="*/ 9939 h 9982"/>
                  <a:gd name="T14" fmla="*/ 32 w 80"/>
                  <a:gd name="T15" fmla="*/ 9982 h 9982"/>
                  <a:gd name="T16" fmla="*/ 32 w 80"/>
                  <a:gd name="T17" fmla="*/ 9982 h 9982"/>
                  <a:gd name="T18" fmla="*/ 65 w 80"/>
                  <a:gd name="T19" fmla="*/ 9939 h 9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9982">
                    <a:moveTo>
                      <a:pt x="65" y="9939"/>
                    </a:moveTo>
                    <a:lnTo>
                      <a:pt x="80" y="43"/>
                    </a:lnTo>
                    <a:cubicBezTo>
                      <a:pt x="80" y="19"/>
                      <a:pt x="65" y="0"/>
                      <a:pt x="47" y="0"/>
                    </a:cubicBezTo>
                    <a:lnTo>
                      <a:pt x="47" y="0"/>
                    </a:lnTo>
                    <a:cubicBezTo>
                      <a:pt x="29" y="0"/>
                      <a:pt x="15" y="19"/>
                      <a:pt x="15" y="43"/>
                    </a:cubicBezTo>
                    <a:lnTo>
                      <a:pt x="15" y="43"/>
                    </a:lnTo>
                    <a:lnTo>
                      <a:pt x="0" y="9939"/>
                    </a:lnTo>
                    <a:cubicBezTo>
                      <a:pt x="0" y="9963"/>
                      <a:pt x="14" y="9982"/>
                      <a:pt x="32" y="9982"/>
                    </a:cubicBezTo>
                    <a:lnTo>
                      <a:pt x="32" y="9982"/>
                    </a:lnTo>
                    <a:cubicBezTo>
                      <a:pt x="50" y="9982"/>
                      <a:pt x="65" y="9963"/>
                      <a:pt x="65" y="9939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grpSp>
          <p:nvGrpSpPr>
            <p:cNvPr id="1035" name="Группа 1034">
              <a:extLst>
                <a:ext uri="{FF2B5EF4-FFF2-40B4-BE49-F238E27FC236}">
                  <a16:creationId xmlns:a16="http://schemas.microsoft.com/office/drawing/2014/main" id="{8F1111C5-AF51-4025-BB44-7A556F5A3021}"/>
                </a:ext>
              </a:extLst>
            </p:cNvPr>
            <p:cNvGrpSpPr/>
            <p:nvPr/>
          </p:nvGrpSpPr>
          <p:grpSpPr>
            <a:xfrm>
              <a:off x="4216189" y="4189057"/>
              <a:ext cx="426737" cy="259370"/>
              <a:chOff x="4216189" y="4189057"/>
              <a:chExt cx="426737" cy="259370"/>
            </a:xfrm>
          </p:grpSpPr>
          <p:sp>
            <p:nvSpPr>
              <p:cNvPr id="529" name="Freeform 48">
                <a:extLst>
                  <a:ext uri="{FF2B5EF4-FFF2-40B4-BE49-F238E27FC236}">
                    <a16:creationId xmlns:a16="http://schemas.microsoft.com/office/drawing/2014/main" id="{3BE3007E-AA20-4B0C-A10B-3ED796FD0A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4633" y="4286035"/>
                <a:ext cx="97894" cy="106867"/>
              </a:xfrm>
              <a:custGeom>
                <a:avLst/>
                <a:gdLst>
                  <a:gd name="T0" fmla="*/ 855 w 3510"/>
                  <a:gd name="T1" fmla="*/ 2949 h 4023"/>
                  <a:gd name="T2" fmla="*/ 811 w 3510"/>
                  <a:gd name="T3" fmla="*/ 3247 h 4023"/>
                  <a:gd name="T4" fmla="*/ 855 w 3510"/>
                  <a:gd name="T5" fmla="*/ 3546 h 4023"/>
                  <a:gd name="T6" fmla="*/ 855 w 3510"/>
                  <a:gd name="T7" fmla="*/ 3785 h 4023"/>
                  <a:gd name="T8" fmla="*/ 428 w 3510"/>
                  <a:gd name="T9" fmla="*/ 3785 h 4023"/>
                  <a:gd name="T10" fmla="*/ 428 w 3510"/>
                  <a:gd name="T11" fmla="*/ 3546 h 4023"/>
                  <a:gd name="T12" fmla="*/ 473 w 3510"/>
                  <a:gd name="T13" fmla="*/ 3247 h 4023"/>
                  <a:gd name="T14" fmla="*/ 428 w 3510"/>
                  <a:gd name="T15" fmla="*/ 2949 h 4023"/>
                  <a:gd name="T16" fmla="*/ 428 w 3510"/>
                  <a:gd name="T17" fmla="*/ 2710 h 4023"/>
                  <a:gd name="T18" fmla="*/ 811 w 3510"/>
                  <a:gd name="T19" fmla="*/ 2559 h 4023"/>
                  <a:gd name="T20" fmla="*/ 1596 w 3510"/>
                  <a:gd name="T21" fmla="*/ 2233 h 4023"/>
                  <a:gd name="T22" fmla="*/ 1596 w 3510"/>
                  <a:gd name="T23" fmla="*/ 1977 h 4023"/>
                  <a:gd name="T24" fmla="*/ 1643 w 3510"/>
                  <a:gd name="T25" fmla="*/ 1656 h 4023"/>
                  <a:gd name="T26" fmla="*/ 1596 w 3510"/>
                  <a:gd name="T27" fmla="*/ 1336 h 4023"/>
                  <a:gd name="T28" fmla="*/ 1596 w 3510"/>
                  <a:gd name="T29" fmla="*/ 1079 h 4023"/>
                  <a:gd name="T30" fmla="*/ 1873 w 3510"/>
                  <a:gd name="T31" fmla="*/ 610 h 4023"/>
                  <a:gd name="T32" fmla="*/ 2054 w 3510"/>
                  <a:gd name="T33" fmla="*/ 1207 h 4023"/>
                  <a:gd name="T34" fmla="*/ 2007 w 3510"/>
                  <a:gd name="T35" fmla="*/ 1528 h 4023"/>
                  <a:gd name="T36" fmla="*/ 2054 w 3510"/>
                  <a:gd name="T37" fmla="*/ 1848 h 4023"/>
                  <a:gd name="T38" fmla="*/ 2054 w 3510"/>
                  <a:gd name="T39" fmla="*/ 2105 h 4023"/>
                  <a:gd name="T40" fmla="*/ 2054 w 3510"/>
                  <a:gd name="T41" fmla="*/ 2459 h 4023"/>
                  <a:gd name="T42" fmla="*/ 2007 w 3510"/>
                  <a:gd name="T43" fmla="*/ 2780 h 4023"/>
                  <a:gd name="T44" fmla="*/ 2054 w 3510"/>
                  <a:gd name="T45" fmla="*/ 3100 h 4023"/>
                  <a:gd name="T46" fmla="*/ 2054 w 3510"/>
                  <a:gd name="T47" fmla="*/ 3357 h 4023"/>
                  <a:gd name="T48" fmla="*/ 2007 w 3510"/>
                  <a:gd name="T49" fmla="*/ 3677 h 4023"/>
                  <a:gd name="T50" fmla="*/ 1596 w 3510"/>
                  <a:gd name="T51" fmla="*/ 3613 h 4023"/>
                  <a:gd name="T52" fmla="*/ 1643 w 3510"/>
                  <a:gd name="T53" fmla="*/ 3292 h 4023"/>
                  <a:gd name="T54" fmla="*/ 1596 w 3510"/>
                  <a:gd name="T55" fmla="*/ 2972 h 4023"/>
                  <a:gd name="T56" fmla="*/ 1596 w 3510"/>
                  <a:gd name="T57" fmla="*/ 2715 h 4023"/>
                  <a:gd name="T58" fmla="*/ 1643 w 3510"/>
                  <a:gd name="T59" fmla="*/ 2395 h 4023"/>
                  <a:gd name="T60" fmla="*/ 3320 w 3510"/>
                  <a:gd name="T61" fmla="*/ 2060 h 4023"/>
                  <a:gd name="T62" fmla="*/ 3320 w 3510"/>
                  <a:gd name="T63" fmla="*/ 2436 h 4023"/>
                  <a:gd name="T64" fmla="*/ 3370 w 3510"/>
                  <a:gd name="T65" fmla="*/ 2776 h 4023"/>
                  <a:gd name="T66" fmla="*/ 3370 w 3510"/>
                  <a:gd name="T67" fmla="*/ 3049 h 4023"/>
                  <a:gd name="T68" fmla="*/ 3320 w 3510"/>
                  <a:gd name="T69" fmla="*/ 3389 h 4023"/>
                  <a:gd name="T70" fmla="*/ 2743 w 3510"/>
                  <a:gd name="T71" fmla="*/ 3526 h 4023"/>
                  <a:gd name="T72" fmla="*/ 2934 w 3510"/>
                  <a:gd name="T73" fmla="*/ 3253 h 4023"/>
                  <a:gd name="T74" fmla="*/ 2883 w 3510"/>
                  <a:gd name="T75" fmla="*/ 2913 h 4023"/>
                  <a:gd name="T76" fmla="*/ 2883 w 3510"/>
                  <a:gd name="T77" fmla="*/ 2640 h 4023"/>
                  <a:gd name="T78" fmla="*/ 2934 w 3510"/>
                  <a:gd name="T79" fmla="*/ 2300 h 4023"/>
                  <a:gd name="T80" fmla="*/ 2560 w 3510"/>
                  <a:gd name="T81" fmla="*/ 1963 h 4023"/>
                  <a:gd name="T82" fmla="*/ 3320 w 3510"/>
                  <a:gd name="T83" fmla="*/ 834 h 4023"/>
                  <a:gd name="T84" fmla="*/ 3370 w 3510"/>
                  <a:gd name="T85" fmla="*/ 1174 h 4023"/>
                  <a:gd name="T86" fmla="*/ 3370 w 3510"/>
                  <a:gd name="T87" fmla="*/ 1447 h 4023"/>
                  <a:gd name="T88" fmla="*/ 3320 w 3510"/>
                  <a:gd name="T89" fmla="*/ 1787 h 4023"/>
                  <a:gd name="T90" fmla="*/ 2934 w 3510"/>
                  <a:gd name="T91" fmla="*/ 2060 h 4023"/>
                  <a:gd name="T92" fmla="*/ 2883 w 3510"/>
                  <a:gd name="T93" fmla="*/ 1719 h 4023"/>
                  <a:gd name="T94" fmla="*/ 2883 w 3510"/>
                  <a:gd name="T95" fmla="*/ 1447 h 4023"/>
                  <a:gd name="T96" fmla="*/ 2934 w 3510"/>
                  <a:gd name="T97" fmla="*/ 1106 h 4023"/>
                  <a:gd name="T98" fmla="*/ 2883 w 3510"/>
                  <a:gd name="T99" fmla="*/ 766 h 4023"/>
                  <a:gd name="T100" fmla="*/ 3264 w 3510"/>
                  <a:gd name="T101" fmla="*/ 139 h 4023"/>
                  <a:gd name="T102" fmla="*/ 811 w 3510"/>
                  <a:gd name="T103" fmla="*/ 1485 h 4023"/>
                  <a:gd name="T104" fmla="*/ 855 w 3510"/>
                  <a:gd name="T105" fmla="*/ 1783 h 4023"/>
                  <a:gd name="T106" fmla="*/ 855 w 3510"/>
                  <a:gd name="T107" fmla="*/ 2022 h 4023"/>
                  <a:gd name="T108" fmla="*/ 811 w 3510"/>
                  <a:gd name="T109" fmla="*/ 2320 h 4023"/>
                  <a:gd name="T110" fmla="*/ 473 w 3510"/>
                  <a:gd name="T111" fmla="*/ 2559 h 4023"/>
                  <a:gd name="T112" fmla="*/ 428 w 3510"/>
                  <a:gd name="T113" fmla="*/ 2261 h 4023"/>
                  <a:gd name="T114" fmla="*/ 428 w 3510"/>
                  <a:gd name="T115" fmla="*/ 2022 h 4023"/>
                  <a:gd name="T116" fmla="*/ 473 w 3510"/>
                  <a:gd name="T117" fmla="*/ 1723 h 4023"/>
                  <a:gd name="T118" fmla="*/ 428 w 3510"/>
                  <a:gd name="T119" fmla="*/ 1425 h 4023"/>
                  <a:gd name="T120" fmla="*/ 762 w 3510"/>
                  <a:gd name="T121" fmla="*/ 876 h 4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10" h="4023">
                    <a:moveTo>
                      <a:pt x="855" y="2710"/>
                    </a:moveTo>
                    <a:cubicBezTo>
                      <a:pt x="855" y="2743"/>
                      <a:pt x="835" y="2770"/>
                      <a:pt x="811" y="2770"/>
                    </a:cubicBezTo>
                    <a:cubicBezTo>
                      <a:pt x="835" y="2770"/>
                      <a:pt x="855" y="2796"/>
                      <a:pt x="855" y="2829"/>
                    </a:cubicBezTo>
                    <a:lnTo>
                      <a:pt x="855" y="2829"/>
                    </a:lnTo>
                    <a:cubicBezTo>
                      <a:pt x="855" y="2862"/>
                      <a:pt x="835" y="2889"/>
                      <a:pt x="811" y="2889"/>
                    </a:cubicBezTo>
                    <a:cubicBezTo>
                      <a:pt x="835" y="2889"/>
                      <a:pt x="855" y="2916"/>
                      <a:pt x="855" y="2949"/>
                    </a:cubicBezTo>
                    <a:lnTo>
                      <a:pt x="855" y="2949"/>
                    </a:lnTo>
                    <a:cubicBezTo>
                      <a:pt x="855" y="2982"/>
                      <a:pt x="835" y="3008"/>
                      <a:pt x="811" y="3008"/>
                    </a:cubicBezTo>
                    <a:cubicBezTo>
                      <a:pt x="835" y="3008"/>
                      <a:pt x="855" y="3035"/>
                      <a:pt x="855" y="3068"/>
                    </a:cubicBezTo>
                    <a:lnTo>
                      <a:pt x="855" y="3068"/>
                    </a:lnTo>
                    <a:cubicBezTo>
                      <a:pt x="855" y="3101"/>
                      <a:pt x="835" y="3128"/>
                      <a:pt x="811" y="3128"/>
                    </a:cubicBezTo>
                    <a:cubicBezTo>
                      <a:pt x="835" y="3128"/>
                      <a:pt x="855" y="3155"/>
                      <a:pt x="855" y="3188"/>
                    </a:cubicBezTo>
                    <a:lnTo>
                      <a:pt x="855" y="3188"/>
                    </a:lnTo>
                    <a:cubicBezTo>
                      <a:pt x="855" y="3221"/>
                      <a:pt x="835" y="3247"/>
                      <a:pt x="811" y="3247"/>
                    </a:cubicBezTo>
                    <a:cubicBezTo>
                      <a:pt x="835" y="3247"/>
                      <a:pt x="855" y="3274"/>
                      <a:pt x="855" y="3307"/>
                    </a:cubicBezTo>
                    <a:lnTo>
                      <a:pt x="855" y="3307"/>
                    </a:lnTo>
                    <a:cubicBezTo>
                      <a:pt x="855" y="3340"/>
                      <a:pt x="835" y="3367"/>
                      <a:pt x="811" y="3367"/>
                    </a:cubicBezTo>
                    <a:cubicBezTo>
                      <a:pt x="835" y="3367"/>
                      <a:pt x="855" y="3393"/>
                      <a:pt x="855" y="3426"/>
                    </a:cubicBezTo>
                    <a:lnTo>
                      <a:pt x="855" y="3426"/>
                    </a:lnTo>
                    <a:cubicBezTo>
                      <a:pt x="855" y="3459"/>
                      <a:pt x="835" y="3486"/>
                      <a:pt x="811" y="3486"/>
                    </a:cubicBezTo>
                    <a:cubicBezTo>
                      <a:pt x="835" y="3486"/>
                      <a:pt x="855" y="3513"/>
                      <a:pt x="855" y="3546"/>
                    </a:cubicBezTo>
                    <a:lnTo>
                      <a:pt x="855" y="3546"/>
                    </a:lnTo>
                    <a:cubicBezTo>
                      <a:pt x="855" y="3579"/>
                      <a:pt x="835" y="3606"/>
                      <a:pt x="811" y="3606"/>
                    </a:cubicBezTo>
                    <a:cubicBezTo>
                      <a:pt x="835" y="3606"/>
                      <a:pt x="855" y="3632"/>
                      <a:pt x="855" y="3665"/>
                    </a:cubicBezTo>
                    <a:lnTo>
                      <a:pt x="855" y="3665"/>
                    </a:lnTo>
                    <a:cubicBezTo>
                      <a:pt x="855" y="3698"/>
                      <a:pt x="835" y="3725"/>
                      <a:pt x="811" y="3725"/>
                    </a:cubicBezTo>
                    <a:cubicBezTo>
                      <a:pt x="835" y="3725"/>
                      <a:pt x="855" y="3752"/>
                      <a:pt x="855" y="3785"/>
                    </a:cubicBezTo>
                    <a:lnTo>
                      <a:pt x="855" y="3785"/>
                    </a:lnTo>
                    <a:cubicBezTo>
                      <a:pt x="855" y="3818"/>
                      <a:pt x="835" y="3844"/>
                      <a:pt x="811" y="3844"/>
                    </a:cubicBezTo>
                    <a:lnTo>
                      <a:pt x="978" y="3844"/>
                    </a:lnTo>
                    <a:lnTo>
                      <a:pt x="978" y="4023"/>
                    </a:lnTo>
                    <a:lnTo>
                      <a:pt x="306" y="4023"/>
                    </a:lnTo>
                    <a:lnTo>
                      <a:pt x="306" y="3844"/>
                    </a:lnTo>
                    <a:lnTo>
                      <a:pt x="473" y="3844"/>
                    </a:lnTo>
                    <a:cubicBezTo>
                      <a:pt x="448" y="3844"/>
                      <a:pt x="428" y="3818"/>
                      <a:pt x="428" y="3785"/>
                    </a:cubicBezTo>
                    <a:lnTo>
                      <a:pt x="428" y="3785"/>
                    </a:lnTo>
                    <a:cubicBezTo>
                      <a:pt x="428" y="3752"/>
                      <a:pt x="448" y="3725"/>
                      <a:pt x="473" y="3725"/>
                    </a:cubicBezTo>
                    <a:cubicBezTo>
                      <a:pt x="448" y="3725"/>
                      <a:pt x="428" y="3698"/>
                      <a:pt x="428" y="3665"/>
                    </a:cubicBezTo>
                    <a:lnTo>
                      <a:pt x="428" y="3665"/>
                    </a:lnTo>
                    <a:cubicBezTo>
                      <a:pt x="428" y="3632"/>
                      <a:pt x="448" y="3606"/>
                      <a:pt x="473" y="3606"/>
                    </a:cubicBezTo>
                    <a:cubicBezTo>
                      <a:pt x="448" y="3606"/>
                      <a:pt x="428" y="3579"/>
                      <a:pt x="428" y="3546"/>
                    </a:cubicBezTo>
                    <a:lnTo>
                      <a:pt x="428" y="3546"/>
                    </a:lnTo>
                    <a:cubicBezTo>
                      <a:pt x="428" y="3513"/>
                      <a:pt x="448" y="3486"/>
                      <a:pt x="473" y="3486"/>
                    </a:cubicBezTo>
                    <a:cubicBezTo>
                      <a:pt x="448" y="3486"/>
                      <a:pt x="428" y="3459"/>
                      <a:pt x="428" y="3426"/>
                    </a:cubicBezTo>
                    <a:lnTo>
                      <a:pt x="428" y="3426"/>
                    </a:lnTo>
                    <a:cubicBezTo>
                      <a:pt x="428" y="3393"/>
                      <a:pt x="448" y="3367"/>
                      <a:pt x="473" y="3367"/>
                    </a:cubicBezTo>
                    <a:cubicBezTo>
                      <a:pt x="448" y="3367"/>
                      <a:pt x="428" y="3340"/>
                      <a:pt x="428" y="3307"/>
                    </a:cubicBezTo>
                    <a:lnTo>
                      <a:pt x="428" y="3307"/>
                    </a:lnTo>
                    <a:cubicBezTo>
                      <a:pt x="428" y="3274"/>
                      <a:pt x="448" y="3247"/>
                      <a:pt x="473" y="3247"/>
                    </a:cubicBezTo>
                    <a:cubicBezTo>
                      <a:pt x="448" y="3247"/>
                      <a:pt x="428" y="3221"/>
                      <a:pt x="428" y="3188"/>
                    </a:cubicBezTo>
                    <a:lnTo>
                      <a:pt x="428" y="3188"/>
                    </a:lnTo>
                    <a:cubicBezTo>
                      <a:pt x="428" y="3155"/>
                      <a:pt x="448" y="3128"/>
                      <a:pt x="473" y="3128"/>
                    </a:cubicBezTo>
                    <a:cubicBezTo>
                      <a:pt x="448" y="3128"/>
                      <a:pt x="428" y="3101"/>
                      <a:pt x="428" y="3068"/>
                    </a:cubicBezTo>
                    <a:lnTo>
                      <a:pt x="428" y="3068"/>
                    </a:lnTo>
                    <a:cubicBezTo>
                      <a:pt x="428" y="3035"/>
                      <a:pt x="448" y="3008"/>
                      <a:pt x="473" y="3008"/>
                    </a:cubicBezTo>
                    <a:cubicBezTo>
                      <a:pt x="448" y="3008"/>
                      <a:pt x="428" y="2982"/>
                      <a:pt x="428" y="2949"/>
                    </a:cubicBezTo>
                    <a:lnTo>
                      <a:pt x="428" y="2949"/>
                    </a:lnTo>
                    <a:cubicBezTo>
                      <a:pt x="428" y="2916"/>
                      <a:pt x="448" y="2889"/>
                      <a:pt x="473" y="2889"/>
                    </a:cubicBezTo>
                    <a:cubicBezTo>
                      <a:pt x="448" y="2889"/>
                      <a:pt x="428" y="2862"/>
                      <a:pt x="428" y="2829"/>
                    </a:cubicBezTo>
                    <a:lnTo>
                      <a:pt x="428" y="2829"/>
                    </a:lnTo>
                    <a:cubicBezTo>
                      <a:pt x="428" y="2796"/>
                      <a:pt x="448" y="2770"/>
                      <a:pt x="473" y="2770"/>
                    </a:cubicBezTo>
                    <a:cubicBezTo>
                      <a:pt x="448" y="2770"/>
                      <a:pt x="428" y="2743"/>
                      <a:pt x="428" y="2710"/>
                    </a:cubicBezTo>
                    <a:lnTo>
                      <a:pt x="428" y="2710"/>
                    </a:lnTo>
                    <a:cubicBezTo>
                      <a:pt x="428" y="2677"/>
                      <a:pt x="448" y="2650"/>
                      <a:pt x="473" y="2650"/>
                    </a:cubicBezTo>
                    <a:lnTo>
                      <a:pt x="229" y="2650"/>
                    </a:lnTo>
                    <a:cubicBezTo>
                      <a:pt x="211" y="2693"/>
                      <a:pt x="169" y="2724"/>
                      <a:pt x="119" y="2724"/>
                    </a:cubicBezTo>
                    <a:cubicBezTo>
                      <a:pt x="53" y="2724"/>
                      <a:pt x="0" y="2671"/>
                      <a:pt x="0" y="2605"/>
                    </a:cubicBezTo>
                    <a:cubicBezTo>
                      <a:pt x="0" y="2539"/>
                      <a:pt x="53" y="2486"/>
                      <a:pt x="119" y="2486"/>
                    </a:cubicBezTo>
                    <a:cubicBezTo>
                      <a:pt x="169" y="2486"/>
                      <a:pt x="211" y="2516"/>
                      <a:pt x="229" y="2559"/>
                    </a:cubicBezTo>
                    <a:lnTo>
                      <a:pt x="811" y="2559"/>
                    </a:lnTo>
                    <a:lnTo>
                      <a:pt x="811" y="2650"/>
                    </a:lnTo>
                    <a:lnTo>
                      <a:pt x="811" y="2650"/>
                    </a:lnTo>
                    <a:cubicBezTo>
                      <a:pt x="835" y="2650"/>
                      <a:pt x="855" y="2677"/>
                      <a:pt x="855" y="2710"/>
                    </a:cubicBezTo>
                    <a:close/>
                    <a:moveTo>
                      <a:pt x="1264" y="2209"/>
                    </a:moveTo>
                    <a:cubicBezTo>
                      <a:pt x="1322" y="2209"/>
                      <a:pt x="1372" y="2246"/>
                      <a:pt x="1392" y="2297"/>
                    </a:cubicBezTo>
                    <a:lnTo>
                      <a:pt x="1642" y="2297"/>
                    </a:lnTo>
                    <a:cubicBezTo>
                      <a:pt x="1617" y="2296"/>
                      <a:pt x="1596" y="2268"/>
                      <a:pt x="1596" y="2233"/>
                    </a:cubicBezTo>
                    <a:lnTo>
                      <a:pt x="1596" y="2233"/>
                    </a:lnTo>
                    <a:cubicBezTo>
                      <a:pt x="1596" y="2198"/>
                      <a:pt x="1617" y="2169"/>
                      <a:pt x="1643" y="2169"/>
                    </a:cubicBezTo>
                    <a:cubicBezTo>
                      <a:pt x="1617" y="2169"/>
                      <a:pt x="1596" y="2140"/>
                      <a:pt x="1596" y="2105"/>
                    </a:cubicBezTo>
                    <a:lnTo>
                      <a:pt x="1596" y="2105"/>
                    </a:lnTo>
                    <a:cubicBezTo>
                      <a:pt x="1596" y="2069"/>
                      <a:pt x="1617" y="2041"/>
                      <a:pt x="1643" y="2041"/>
                    </a:cubicBezTo>
                    <a:cubicBezTo>
                      <a:pt x="1617" y="2041"/>
                      <a:pt x="1596" y="2012"/>
                      <a:pt x="1596" y="1977"/>
                    </a:cubicBezTo>
                    <a:lnTo>
                      <a:pt x="1596" y="1977"/>
                    </a:lnTo>
                    <a:cubicBezTo>
                      <a:pt x="1596" y="1941"/>
                      <a:pt x="1617" y="1913"/>
                      <a:pt x="1643" y="1913"/>
                    </a:cubicBezTo>
                    <a:cubicBezTo>
                      <a:pt x="1617" y="1913"/>
                      <a:pt x="1596" y="1884"/>
                      <a:pt x="1596" y="1848"/>
                    </a:cubicBezTo>
                    <a:lnTo>
                      <a:pt x="1596" y="1848"/>
                    </a:lnTo>
                    <a:cubicBezTo>
                      <a:pt x="1596" y="1813"/>
                      <a:pt x="1617" y="1784"/>
                      <a:pt x="1643" y="1784"/>
                    </a:cubicBezTo>
                    <a:cubicBezTo>
                      <a:pt x="1617" y="1784"/>
                      <a:pt x="1596" y="1756"/>
                      <a:pt x="1596" y="1720"/>
                    </a:cubicBezTo>
                    <a:lnTo>
                      <a:pt x="1596" y="1720"/>
                    </a:lnTo>
                    <a:cubicBezTo>
                      <a:pt x="1596" y="1685"/>
                      <a:pt x="1617" y="1656"/>
                      <a:pt x="1643" y="1656"/>
                    </a:cubicBezTo>
                    <a:cubicBezTo>
                      <a:pt x="1617" y="1656"/>
                      <a:pt x="1596" y="1627"/>
                      <a:pt x="1596" y="1592"/>
                    </a:cubicBezTo>
                    <a:lnTo>
                      <a:pt x="1596" y="1592"/>
                    </a:lnTo>
                    <a:cubicBezTo>
                      <a:pt x="1596" y="1557"/>
                      <a:pt x="1617" y="1528"/>
                      <a:pt x="1643" y="1528"/>
                    </a:cubicBezTo>
                    <a:cubicBezTo>
                      <a:pt x="1617" y="1528"/>
                      <a:pt x="1596" y="1499"/>
                      <a:pt x="1596" y="1464"/>
                    </a:cubicBezTo>
                    <a:lnTo>
                      <a:pt x="1596" y="1464"/>
                    </a:lnTo>
                    <a:cubicBezTo>
                      <a:pt x="1596" y="1428"/>
                      <a:pt x="1617" y="1400"/>
                      <a:pt x="1643" y="1400"/>
                    </a:cubicBezTo>
                    <a:cubicBezTo>
                      <a:pt x="1617" y="1400"/>
                      <a:pt x="1596" y="1371"/>
                      <a:pt x="1596" y="1336"/>
                    </a:cubicBezTo>
                    <a:lnTo>
                      <a:pt x="1596" y="1336"/>
                    </a:lnTo>
                    <a:cubicBezTo>
                      <a:pt x="1596" y="1300"/>
                      <a:pt x="1617" y="1271"/>
                      <a:pt x="1643" y="1271"/>
                    </a:cubicBezTo>
                    <a:cubicBezTo>
                      <a:pt x="1617" y="1271"/>
                      <a:pt x="1596" y="1243"/>
                      <a:pt x="1596" y="1207"/>
                    </a:cubicBezTo>
                    <a:lnTo>
                      <a:pt x="1596" y="1207"/>
                    </a:lnTo>
                    <a:cubicBezTo>
                      <a:pt x="1596" y="1172"/>
                      <a:pt x="1617" y="1143"/>
                      <a:pt x="1643" y="1143"/>
                    </a:cubicBezTo>
                    <a:cubicBezTo>
                      <a:pt x="1617" y="1143"/>
                      <a:pt x="1596" y="1114"/>
                      <a:pt x="1596" y="1079"/>
                    </a:cubicBezTo>
                    <a:lnTo>
                      <a:pt x="1596" y="1079"/>
                    </a:lnTo>
                    <a:cubicBezTo>
                      <a:pt x="1596" y="1044"/>
                      <a:pt x="1617" y="1015"/>
                      <a:pt x="1643" y="1015"/>
                    </a:cubicBezTo>
                    <a:lnTo>
                      <a:pt x="1777" y="1015"/>
                    </a:lnTo>
                    <a:lnTo>
                      <a:pt x="1777" y="610"/>
                    </a:lnTo>
                    <a:cubicBezTo>
                      <a:pt x="1730" y="591"/>
                      <a:pt x="1696" y="544"/>
                      <a:pt x="1696" y="489"/>
                    </a:cubicBezTo>
                    <a:cubicBezTo>
                      <a:pt x="1696" y="417"/>
                      <a:pt x="1754" y="359"/>
                      <a:pt x="1825" y="359"/>
                    </a:cubicBezTo>
                    <a:cubicBezTo>
                      <a:pt x="1896" y="359"/>
                      <a:pt x="1954" y="417"/>
                      <a:pt x="1954" y="489"/>
                    </a:cubicBezTo>
                    <a:cubicBezTo>
                      <a:pt x="1954" y="544"/>
                      <a:pt x="1921" y="591"/>
                      <a:pt x="1873" y="610"/>
                    </a:cubicBezTo>
                    <a:lnTo>
                      <a:pt x="1873" y="1015"/>
                    </a:lnTo>
                    <a:lnTo>
                      <a:pt x="2007" y="1015"/>
                    </a:lnTo>
                    <a:cubicBezTo>
                      <a:pt x="2033" y="1015"/>
                      <a:pt x="2054" y="1044"/>
                      <a:pt x="2054" y="1079"/>
                    </a:cubicBezTo>
                    <a:lnTo>
                      <a:pt x="2054" y="1079"/>
                    </a:lnTo>
                    <a:cubicBezTo>
                      <a:pt x="2054" y="1114"/>
                      <a:pt x="2033" y="1143"/>
                      <a:pt x="2007" y="1143"/>
                    </a:cubicBezTo>
                    <a:cubicBezTo>
                      <a:pt x="2033" y="1143"/>
                      <a:pt x="2054" y="1172"/>
                      <a:pt x="2054" y="1207"/>
                    </a:cubicBezTo>
                    <a:lnTo>
                      <a:pt x="2054" y="1207"/>
                    </a:lnTo>
                    <a:cubicBezTo>
                      <a:pt x="2054" y="1243"/>
                      <a:pt x="2033" y="1271"/>
                      <a:pt x="2007" y="1271"/>
                    </a:cubicBezTo>
                    <a:cubicBezTo>
                      <a:pt x="2033" y="1271"/>
                      <a:pt x="2054" y="1300"/>
                      <a:pt x="2054" y="1336"/>
                    </a:cubicBezTo>
                    <a:lnTo>
                      <a:pt x="2054" y="1336"/>
                    </a:lnTo>
                    <a:cubicBezTo>
                      <a:pt x="2054" y="1371"/>
                      <a:pt x="2033" y="1400"/>
                      <a:pt x="2007" y="1400"/>
                    </a:cubicBezTo>
                    <a:cubicBezTo>
                      <a:pt x="2033" y="1400"/>
                      <a:pt x="2054" y="1428"/>
                      <a:pt x="2054" y="1464"/>
                    </a:cubicBezTo>
                    <a:lnTo>
                      <a:pt x="2054" y="1464"/>
                    </a:lnTo>
                    <a:cubicBezTo>
                      <a:pt x="2054" y="1499"/>
                      <a:pt x="2033" y="1528"/>
                      <a:pt x="2007" y="1528"/>
                    </a:cubicBezTo>
                    <a:cubicBezTo>
                      <a:pt x="2033" y="1528"/>
                      <a:pt x="2054" y="1557"/>
                      <a:pt x="2054" y="1592"/>
                    </a:cubicBezTo>
                    <a:lnTo>
                      <a:pt x="2054" y="1592"/>
                    </a:lnTo>
                    <a:cubicBezTo>
                      <a:pt x="2054" y="1627"/>
                      <a:pt x="2033" y="1656"/>
                      <a:pt x="2007" y="1656"/>
                    </a:cubicBezTo>
                    <a:cubicBezTo>
                      <a:pt x="2033" y="1656"/>
                      <a:pt x="2054" y="1685"/>
                      <a:pt x="2054" y="1720"/>
                    </a:cubicBezTo>
                    <a:lnTo>
                      <a:pt x="2054" y="1720"/>
                    </a:lnTo>
                    <a:cubicBezTo>
                      <a:pt x="2054" y="1756"/>
                      <a:pt x="2033" y="1784"/>
                      <a:pt x="2007" y="1784"/>
                    </a:cubicBezTo>
                    <a:cubicBezTo>
                      <a:pt x="2033" y="1784"/>
                      <a:pt x="2054" y="1813"/>
                      <a:pt x="2054" y="1848"/>
                    </a:cubicBezTo>
                    <a:lnTo>
                      <a:pt x="2054" y="1848"/>
                    </a:lnTo>
                    <a:cubicBezTo>
                      <a:pt x="2054" y="1884"/>
                      <a:pt x="2033" y="1913"/>
                      <a:pt x="2007" y="1913"/>
                    </a:cubicBezTo>
                    <a:cubicBezTo>
                      <a:pt x="2033" y="1913"/>
                      <a:pt x="2054" y="1941"/>
                      <a:pt x="2054" y="1977"/>
                    </a:cubicBezTo>
                    <a:lnTo>
                      <a:pt x="2054" y="1977"/>
                    </a:lnTo>
                    <a:cubicBezTo>
                      <a:pt x="2054" y="2012"/>
                      <a:pt x="2033" y="2041"/>
                      <a:pt x="2007" y="2041"/>
                    </a:cubicBezTo>
                    <a:cubicBezTo>
                      <a:pt x="2033" y="2041"/>
                      <a:pt x="2054" y="2069"/>
                      <a:pt x="2054" y="2105"/>
                    </a:cubicBezTo>
                    <a:lnTo>
                      <a:pt x="2054" y="2105"/>
                    </a:lnTo>
                    <a:cubicBezTo>
                      <a:pt x="2054" y="2140"/>
                      <a:pt x="2033" y="2169"/>
                      <a:pt x="2007" y="2169"/>
                    </a:cubicBezTo>
                    <a:cubicBezTo>
                      <a:pt x="2033" y="2169"/>
                      <a:pt x="2054" y="2198"/>
                      <a:pt x="2054" y="2233"/>
                    </a:cubicBezTo>
                    <a:lnTo>
                      <a:pt x="2054" y="2233"/>
                    </a:lnTo>
                    <a:cubicBezTo>
                      <a:pt x="2054" y="2269"/>
                      <a:pt x="2033" y="2297"/>
                      <a:pt x="2007" y="2297"/>
                    </a:cubicBezTo>
                    <a:lnTo>
                      <a:pt x="2007" y="2395"/>
                    </a:lnTo>
                    <a:cubicBezTo>
                      <a:pt x="2033" y="2395"/>
                      <a:pt x="2054" y="2424"/>
                      <a:pt x="2054" y="2459"/>
                    </a:cubicBezTo>
                    <a:lnTo>
                      <a:pt x="2054" y="2459"/>
                    </a:lnTo>
                    <a:cubicBezTo>
                      <a:pt x="2054" y="2494"/>
                      <a:pt x="2033" y="2523"/>
                      <a:pt x="2007" y="2523"/>
                    </a:cubicBezTo>
                    <a:cubicBezTo>
                      <a:pt x="2033" y="2523"/>
                      <a:pt x="2054" y="2552"/>
                      <a:pt x="2054" y="2587"/>
                    </a:cubicBezTo>
                    <a:lnTo>
                      <a:pt x="2054" y="2587"/>
                    </a:lnTo>
                    <a:cubicBezTo>
                      <a:pt x="2054" y="2623"/>
                      <a:pt x="2033" y="2651"/>
                      <a:pt x="2007" y="2651"/>
                    </a:cubicBezTo>
                    <a:cubicBezTo>
                      <a:pt x="2033" y="2651"/>
                      <a:pt x="2054" y="2680"/>
                      <a:pt x="2054" y="2715"/>
                    </a:cubicBezTo>
                    <a:lnTo>
                      <a:pt x="2054" y="2715"/>
                    </a:lnTo>
                    <a:cubicBezTo>
                      <a:pt x="2054" y="2751"/>
                      <a:pt x="2033" y="2780"/>
                      <a:pt x="2007" y="2780"/>
                    </a:cubicBezTo>
                    <a:cubicBezTo>
                      <a:pt x="2033" y="2780"/>
                      <a:pt x="2054" y="2808"/>
                      <a:pt x="2054" y="2844"/>
                    </a:cubicBezTo>
                    <a:lnTo>
                      <a:pt x="2054" y="2844"/>
                    </a:lnTo>
                    <a:cubicBezTo>
                      <a:pt x="2054" y="2879"/>
                      <a:pt x="2033" y="2908"/>
                      <a:pt x="2007" y="2908"/>
                    </a:cubicBezTo>
                    <a:cubicBezTo>
                      <a:pt x="2033" y="2908"/>
                      <a:pt x="2054" y="2936"/>
                      <a:pt x="2054" y="2972"/>
                    </a:cubicBezTo>
                    <a:lnTo>
                      <a:pt x="2054" y="2972"/>
                    </a:lnTo>
                    <a:cubicBezTo>
                      <a:pt x="2054" y="3007"/>
                      <a:pt x="2033" y="3036"/>
                      <a:pt x="2007" y="3036"/>
                    </a:cubicBezTo>
                    <a:cubicBezTo>
                      <a:pt x="2033" y="3036"/>
                      <a:pt x="2054" y="3065"/>
                      <a:pt x="2054" y="3100"/>
                    </a:cubicBezTo>
                    <a:lnTo>
                      <a:pt x="2054" y="3100"/>
                    </a:lnTo>
                    <a:cubicBezTo>
                      <a:pt x="2054" y="3136"/>
                      <a:pt x="2033" y="3164"/>
                      <a:pt x="2007" y="3164"/>
                    </a:cubicBezTo>
                    <a:cubicBezTo>
                      <a:pt x="2033" y="3164"/>
                      <a:pt x="2054" y="3193"/>
                      <a:pt x="2054" y="3228"/>
                    </a:cubicBezTo>
                    <a:lnTo>
                      <a:pt x="2054" y="3228"/>
                    </a:lnTo>
                    <a:cubicBezTo>
                      <a:pt x="2054" y="3264"/>
                      <a:pt x="2033" y="3292"/>
                      <a:pt x="2007" y="3292"/>
                    </a:cubicBezTo>
                    <a:cubicBezTo>
                      <a:pt x="2033" y="3292"/>
                      <a:pt x="2054" y="3321"/>
                      <a:pt x="2054" y="3357"/>
                    </a:cubicBezTo>
                    <a:lnTo>
                      <a:pt x="2054" y="3357"/>
                    </a:lnTo>
                    <a:cubicBezTo>
                      <a:pt x="2054" y="3392"/>
                      <a:pt x="2033" y="3421"/>
                      <a:pt x="2007" y="3421"/>
                    </a:cubicBezTo>
                    <a:cubicBezTo>
                      <a:pt x="2033" y="3421"/>
                      <a:pt x="2054" y="3449"/>
                      <a:pt x="2054" y="3485"/>
                    </a:cubicBezTo>
                    <a:lnTo>
                      <a:pt x="2054" y="3485"/>
                    </a:lnTo>
                    <a:cubicBezTo>
                      <a:pt x="2054" y="3520"/>
                      <a:pt x="2033" y="3549"/>
                      <a:pt x="2007" y="3549"/>
                    </a:cubicBezTo>
                    <a:cubicBezTo>
                      <a:pt x="2033" y="3549"/>
                      <a:pt x="2054" y="3578"/>
                      <a:pt x="2054" y="3613"/>
                    </a:cubicBezTo>
                    <a:lnTo>
                      <a:pt x="2054" y="3613"/>
                    </a:lnTo>
                    <a:cubicBezTo>
                      <a:pt x="2054" y="3649"/>
                      <a:pt x="2033" y="3677"/>
                      <a:pt x="2007" y="3677"/>
                    </a:cubicBezTo>
                    <a:lnTo>
                      <a:pt x="2186" y="3677"/>
                    </a:lnTo>
                    <a:lnTo>
                      <a:pt x="2186" y="3869"/>
                    </a:lnTo>
                    <a:lnTo>
                      <a:pt x="1464" y="3869"/>
                    </a:lnTo>
                    <a:lnTo>
                      <a:pt x="1464" y="3677"/>
                    </a:lnTo>
                    <a:lnTo>
                      <a:pt x="1643" y="3677"/>
                    </a:lnTo>
                    <a:cubicBezTo>
                      <a:pt x="1617" y="3677"/>
                      <a:pt x="1596" y="3649"/>
                      <a:pt x="1596" y="3613"/>
                    </a:cubicBezTo>
                    <a:lnTo>
                      <a:pt x="1596" y="3613"/>
                    </a:lnTo>
                    <a:cubicBezTo>
                      <a:pt x="1596" y="3578"/>
                      <a:pt x="1617" y="3549"/>
                      <a:pt x="1643" y="3549"/>
                    </a:cubicBezTo>
                    <a:cubicBezTo>
                      <a:pt x="1617" y="3549"/>
                      <a:pt x="1596" y="3520"/>
                      <a:pt x="1596" y="3485"/>
                    </a:cubicBezTo>
                    <a:lnTo>
                      <a:pt x="1596" y="3485"/>
                    </a:lnTo>
                    <a:cubicBezTo>
                      <a:pt x="1596" y="3449"/>
                      <a:pt x="1617" y="3421"/>
                      <a:pt x="1643" y="3421"/>
                    </a:cubicBezTo>
                    <a:cubicBezTo>
                      <a:pt x="1617" y="3421"/>
                      <a:pt x="1596" y="3392"/>
                      <a:pt x="1596" y="3357"/>
                    </a:cubicBezTo>
                    <a:lnTo>
                      <a:pt x="1596" y="3357"/>
                    </a:lnTo>
                    <a:cubicBezTo>
                      <a:pt x="1596" y="3321"/>
                      <a:pt x="1617" y="3292"/>
                      <a:pt x="1643" y="3292"/>
                    </a:cubicBezTo>
                    <a:cubicBezTo>
                      <a:pt x="1617" y="3292"/>
                      <a:pt x="1596" y="3264"/>
                      <a:pt x="1596" y="3228"/>
                    </a:cubicBezTo>
                    <a:lnTo>
                      <a:pt x="1596" y="3228"/>
                    </a:lnTo>
                    <a:cubicBezTo>
                      <a:pt x="1596" y="3193"/>
                      <a:pt x="1617" y="3164"/>
                      <a:pt x="1643" y="3164"/>
                    </a:cubicBezTo>
                    <a:cubicBezTo>
                      <a:pt x="1617" y="3164"/>
                      <a:pt x="1596" y="3136"/>
                      <a:pt x="1596" y="3100"/>
                    </a:cubicBezTo>
                    <a:lnTo>
                      <a:pt x="1596" y="3100"/>
                    </a:lnTo>
                    <a:cubicBezTo>
                      <a:pt x="1596" y="3065"/>
                      <a:pt x="1617" y="3036"/>
                      <a:pt x="1643" y="3036"/>
                    </a:cubicBezTo>
                    <a:cubicBezTo>
                      <a:pt x="1617" y="3036"/>
                      <a:pt x="1596" y="3007"/>
                      <a:pt x="1596" y="2972"/>
                    </a:cubicBezTo>
                    <a:lnTo>
                      <a:pt x="1596" y="2972"/>
                    </a:lnTo>
                    <a:cubicBezTo>
                      <a:pt x="1596" y="2936"/>
                      <a:pt x="1617" y="2908"/>
                      <a:pt x="1643" y="2908"/>
                    </a:cubicBezTo>
                    <a:cubicBezTo>
                      <a:pt x="1617" y="2908"/>
                      <a:pt x="1596" y="2879"/>
                      <a:pt x="1596" y="2844"/>
                    </a:cubicBezTo>
                    <a:lnTo>
                      <a:pt x="1596" y="2844"/>
                    </a:lnTo>
                    <a:cubicBezTo>
                      <a:pt x="1596" y="2808"/>
                      <a:pt x="1617" y="2780"/>
                      <a:pt x="1643" y="2780"/>
                    </a:cubicBezTo>
                    <a:cubicBezTo>
                      <a:pt x="1617" y="2780"/>
                      <a:pt x="1596" y="2751"/>
                      <a:pt x="1596" y="2715"/>
                    </a:cubicBezTo>
                    <a:lnTo>
                      <a:pt x="1596" y="2715"/>
                    </a:lnTo>
                    <a:cubicBezTo>
                      <a:pt x="1596" y="2680"/>
                      <a:pt x="1617" y="2651"/>
                      <a:pt x="1643" y="2651"/>
                    </a:cubicBezTo>
                    <a:cubicBezTo>
                      <a:pt x="1617" y="2651"/>
                      <a:pt x="1596" y="2623"/>
                      <a:pt x="1596" y="2587"/>
                    </a:cubicBezTo>
                    <a:lnTo>
                      <a:pt x="1596" y="2587"/>
                    </a:lnTo>
                    <a:cubicBezTo>
                      <a:pt x="1596" y="2552"/>
                      <a:pt x="1617" y="2523"/>
                      <a:pt x="1643" y="2523"/>
                    </a:cubicBezTo>
                    <a:cubicBezTo>
                      <a:pt x="1617" y="2523"/>
                      <a:pt x="1596" y="2494"/>
                      <a:pt x="1596" y="2459"/>
                    </a:cubicBezTo>
                    <a:lnTo>
                      <a:pt x="1596" y="2459"/>
                    </a:lnTo>
                    <a:cubicBezTo>
                      <a:pt x="1596" y="2424"/>
                      <a:pt x="1617" y="2395"/>
                      <a:pt x="1643" y="2395"/>
                    </a:cubicBezTo>
                    <a:lnTo>
                      <a:pt x="1392" y="2395"/>
                    </a:lnTo>
                    <a:cubicBezTo>
                      <a:pt x="1372" y="2446"/>
                      <a:pt x="1322" y="2483"/>
                      <a:pt x="1264" y="2483"/>
                    </a:cubicBezTo>
                    <a:cubicBezTo>
                      <a:pt x="1188" y="2483"/>
                      <a:pt x="1127" y="2422"/>
                      <a:pt x="1127" y="2346"/>
                    </a:cubicBezTo>
                    <a:cubicBezTo>
                      <a:pt x="1127" y="2270"/>
                      <a:pt x="1188" y="2209"/>
                      <a:pt x="1264" y="2209"/>
                    </a:cubicBezTo>
                    <a:close/>
                    <a:moveTo>
                      <a:pt x="2560" y="1963"/>
                    </a:moveTo>
                    <a:cubicBezTo>
                      <a:pt x="2624" y="1963"/>
                      <a:pt x="2678" y="2003"/>
                      <a:pt x="2699" y="2060"/>
                    </a:cubicBezTo>
                    <a:lnTo>
                      <a:pt x="3320" y="2060"/>
                    </a:lnTo>
                    <a:lnTo>
                      <a:pt x="3320" y="2163"/>
                    </a:lnTo>
                    <a:cubicBezTo>
                      <a:pt x="3348" y="2163"/>
                      <a:pt x="3370" y="2194"/>
                      <a:pt x="3370" y="2231"/>
                    </a:cubicBezTo>
                    <a:lnTo>
                      <a:pt x="3370" y="2231"/>
                    </a:lnTo>
                    <a:cubicBezTo>
                      <a:pt x="3370" y="2269"/>
                      <a:pt x="3348" y="2300"/>
                      <a:pt x="3320" y="2300"/>
                    </a:cubicBezTo>
                    <a:cubicBezTo>
                      <a:pt x="3348" y="2300"/>
                      <a:pt x="3370" y="2330"/>
                      <a:pt x="3370" y="2368"/>
                    </a:cubicBezTo>
                    <a:lnTo>
                      <a:pt x="3370" y="2368"/>
                    </a:lnTo>
                    <a:cubicBezTo>
                      <a:pt x="3370" y="2405"/>
                      <a:pt x="3348" y="2436"/>
                      <a:pt x="3320" y="2436"/>
                    </a:cubicBezTo>
                    <a:cubicBezTo>
                      <a:pt x="3348" y="2436"/>
                      <a:pt x="3370" y="2466"/>
                      <a:pt x="3370" y="2504"/>
                    </a:cubicBezTo>
                    <a:lnTo>
                      <a:pt x="3370" y="2504"/>
                    </a:lnTo>
                    <a:cubicBezTo>
                      <a:pt x="3370" y="2541"/>
                      <a:pt x="3348" y="2572"/>
                      <a:pt x="3320" y="2572"/>
                    </a:cubicBezTo>
                    <a:cubicBezTo>
                      <a:pt x="3348" y="2572"/>
                      <a:pt x="3370" y="2602"/>
                      <a:pt x="3370" y="2640"/>
                    </a:cubicBezTo>
                    <a:lnTo>
                      <a:pt x="3370" y="2640"/>
                    </a:lnTo>
                    <a:cubicBezTo>
                      <a:pt x="3370" y="2678"/>
                      <a:pt x="3348" y="2708"/>
                      <a:pt x="3320" y="2708"/>
                    </a:cubicBezTo>
                    <a:cubicBezTo>
                      <a:pt x="3348" y="2708"/>
                      <a:pt x="3370" y="2739"/>
                      <a:pt x="3370" y="2776"/>
                    </a:cubicBezTo>
                    <a:lnTo>
                      <a:pt x="3370" y="2776"/>
                    </a:lnTo>
                    <a:cubicBezTo>
                      <a:pt x="3370" y="2814"/>
                      <a:pt x="3348" y="2844"/>
                      <a:pt x="3320" y="2844"/>
                    </a:cubicBezTo>
                    <a:cubicBezTo>
                      <a:pt x="3348" y="2844"/>
                      <a:pt x="3370" y="2875"/>
                      <a:pt x="3370" y="2913"/>
                    </a:cubicBezTo>
                    <a:lnTo>
                      <a:pt x="3370" y="2913"/>
                    </a:lnTo>
                    <a:cubicBezTo>
                      <a:pt x="3370" y="2950"/>
                      <a:pt x="3348" y="2981"/>
                      <a:pt x="3320" y="2981"/>
                    </a:cubicBezTo>
                    <a:cubicBezTo>
                      <a:pt x="3348" y="2981"/>
                      <a:pt x="3370" y="3011"/>
                      <a:pt x="3370" y="3049"/>
                    </a:cubicBezTo>
                    <a:lnTo>
                      <a:pt x="3370" y="3049"/>
                    </a:lnTo>
                    <a:cubicBezTo>
                      <a:pt x="3370" y="3086"/>
                      <a:pt x="3348" y="3117"/>
                      <a:pt x="3320" y="3117"/>
                    </a:cubicBezTo>
                    <a:cubicBezTo>
                      <a:pt x="3348" y="3117"/>
                      <a:pt x="3370" y="3147"/>
                      <a:pt x="3370" y="3185"/>
                    </a:cubicBezTo>
                    <a:lnTo>
                      <a:pt x="3370" y="3185"/>
                    </a:lnTo>
                    <a:cubicBezTo>
                      <a:pt x="3370" y="3223"/>
                      <a:pt x="3348" y="3253"/>
                      <a:pt x="3320" y="3253"/>
                    </a:cubicBezTo>
                    <a:cubicBezTo>
                      <a:pt x="3348" y="3253"/>
                      <a:pt x="3370" y="3284"/>
                      <a:pt x="3370" y="3321"/>
                    </a:cubicBezTo>
                    <a:lnTo>
                      <a:pt x="3370" y="3321"/>
                    </a:lnTo>
                    <a:cubicBezTo>
                      <a:pt x="3370" y="3359"/>
                      <a:pt x="3348" y="3389"/>
                      <a:pt x="3320" y="3389"/>
                    </a:cubicBezTo>
                    <a:cubicBezTo>
                      <a:pt x="3348" y="3389"/>
                      <a:pt x="3370" y="3420"/>
                      <a:pt x="3370" y="3457"/>
                    </a:cubicBezTo>
                    <a:lnTo>
                      <a:pt x="3370" y="3457"/>
                    </a:lnTo>
                    <a:cubicBezTo>
                      <a:pt x="3370" y="3495"/>
                      <a:pt x="3348" y="3526"/>
                      <a:pt x="3320" y="3526"/>
                    </a:cubicBezTo>
                    <a:lnTo>
                      <a:pt x="3510" y="3526"/>
                    </a:lnTo>
                    <a:lnTo>
                      <a:pt x="3510" y="3729"/>
                    </a:lnTo>
                    <a:lnTo>
                      <a:pt x="2743" y="3729"/>
                    </a:lnTo>
                    <a:lnTo>
                      <a:pt x="2743" y="3526"/>
                    </a:lnTo>
                    <a:lnTo>
                      <a:pt x="2934" y="3526"/>
                    </a:lnTo>
                    <a:cubicBezTo>
                      <a:pt x="2906" y="3526"/>
                      <a:pt x="2883" y="3495"/>
                      <a:pt x="2883" y="3457"/>
                    </a:cubicBezTo>
                    <a:lnTo>
                      <a:pt x="2883" y="3457"/>
                    </a:lnTo>
                    <a:cubicBezTo>
                      <a:pt x="2883" y="3420"/>
                      <a:pt x="2906" y="3389"/>
                      <a:pt x="2934" y="3389"/>
                    </a:cubicBezTo>
                    <a:cubicBezTo>
                      <a:pt x="2906" y="3389"/>
                      <a:pt x="2883" y="3359"/>
                      <a:pt x="2883" y="3321"/>
                    </a:cubicBezTo>
                    <a:lnTo>
                      <a:pt x="2883" y="3321"/>
                    </a:lnTo>
                    <a:cubicBezTo>
                      <a:pt x="2883" y="3284"/>
                      <a:pt x="2906" y="3253"/>
                      <a:pt x="2934" y="3253"/>
                    </a:cubicBezTo>
                    <a:cubicBezTo>
                      <a:pt x="2906" y="3253"/>
                      <a:pt x="2883" y="3223"/>
                      <a:pt x="2883" y="3185"/>
                    </a:cubicBezTo>
                    <a:lnTo>
                      <a:pt x="2883" y="3185"/>
                    </a:lnTo>
                    <a:cubicBezTo>
                      <a:pt x="2883" y="3147"/>
                      <a:pt x="2906" y="3117"/>
                      <a:pt x="2934" y="3117"/>
                    </a:cubicBezTo>
                    <a:cubicBezTo>
                      <a:pt x="2906" y="3117"/>
                      <a:pt x="2883" y="3086"/>
                      <a:pt x="2883" y="3049"/>
                    </a:cubicBezTo>
                    <a:lnTo>
                      <a:pt x="2883" y="3049"/>
                    </a:lnTo>
                    <a:cubicBezTo>
                      <a:pt x="2883" y="3011"/>
                      <a:pt x="2906" y="2981"/>
                      <a:pt x="2934" y="2981"/>
                    </a:cubicBezTo>
                    <a:cubicBezTo>
                      <a:pt x="2906" y="2981"/>
                      <a:pt x="2883" y="2950"/>
                      <a:pt x="2883" y="2913"/>
                    </a:cubicBezTo>
                    <a:lnTo>
                      <a:pt x="2883" y="2913"/>
                    </a:lnTo>
                    <a:cubicBezTo>
                      <a:pt x="2883" y="2875"/>
                      <a:pt x="2906" y="2844"/>
                      <a:pt x="2934" y="2844"/>
                    </a:cubicBezTo>
                    <a:cubicBezTo>
                      <a:pt x="2906" y="2844"/>
                      <a:pt x="2883" y="2814"/>
                      <a:pt x="2883" y="2776"/>
                    </a:cubicBezTo>
                    <a:lnTo>
                      <a:pt x="2883" y="2776"/>
                    </a:lnTo>
                    <a:cubicBezTo>
                      <a:pt x="2883" y="2739"/>
                      <a:pt x="2906" y="2708"/>
                      <a:pt x="2934" y="2708"/>
                    </a:cubicBezTo>
                    <a:cubicBezTo>
                      <a:pt x="2906" y="2708"/>
                      <a:pt x="2883" y="2678"/>
                      <a:pt x="2883" y="2640"/>
                    </a:cubicBezTo>
                    <a:lnTo>
                      <a:pt x="2883" y="2640"/>
                    </a:lnTo>
                    <a:cubicBezTo>
                      <a:pt x="2883" y="2602"/>
                      <a:pt x="2906" y="2572"/>
                      <a:pt x="2934" y="2572"/>
                    </a:cubicBezTo>
                    <a:cubicBezTo>
                      <a:pt x="2906" y="2572"/>
                      <a:pt x="2883" y="2541"/>
                      <a:pt x="2883" y="2504"/>
                    </a:cubicBezTo>
                    <a:lnTo>
                      <a:pt x="2883" y="2504"/>
                    </a:lnTo>
                    <a:cubicBezTo>
                      <a:pt x="2883" y="2466"/>
                      <a:pt x="2906" y="2436"/>
                      <a:pt x="2934" y="2436"/>
                    </a:cubicBezTo>
                    <a:cubicBezTo>
                      <a:pt x="2906" y="2436"/>
                      <a:pt x="2883" y="2405"/>
                      <a:pt x="2883" y="2368"/>
                    </a:cubicBezTo>
                    <a:lnTo>
                      <a:pt x="2883" y="2368"/>
                    </a:lnTo>
                    <a:cubicBezTo>
                      <a:pt x="2883" y="2330"/>
                      <a:pt x="2906" y="2300"/>
                      <a:pt x="2934" y="2300"/>
                    </a:cubicBezTo>
                    <a:cubicBezTo>
                      <a:pt x="2906" y="2300"/>
                      <a:pt x="2883" y="2269"/>
                      <a:pt x="2883" y="2231"/>
                    </a:cubicBezTo>
                    <a:lnTo>
                      <a:pt x="2883" y="2231"/>
                    </a:lnTo>
                    <a:cubicBezTo>
                      <a:pt x="2883" y="2194"/>
                      <a:pt x="2906" y="2163"/>
                      <a:pt x="2934" y="2163"/>
                    </a:cubicBezTo>
                    <a:lnTo>
                      <a:pt x="2699" y="2163"/>
                    </a:lnTo>
                    <a:cubicBezTo>
                      <a:pt x="2678" y="2219"/>
                      <a:pt x="2624" y="2260"/>
                      <a:pt x="2560" y="2260"/>
                    </a:cubicBezTo>
                    <a:cubicBezTo>
                      <a:pt x="2478" y="2260"/>
                      <a:pt x="2412" y="2193"/>
                      <a:pt x="2412" y="2111"/>
                    </a:cubicBezTo>
                    <a:cubicBezTo>
                      <a:pt x="2412" y="2030"/>
                      <a:pt x="2478" y="1963"/>
                      <a:pt x="2560" y="1963"/>
                    </a:cubicBezTo>
                    <a:close/>
                    <a:moveTo>
                      <a:pt x="3264" y="139"/>
                    </a:moveTo>
                    <a:cubicBezTo>
                      <a:pt x="3264" y="197"/>
                      <a:pt x="3228" y="247"/>
                      <a:pt x="3178" y="268"/>
                    </a:cubicBezTo>
                    <a:lnTo>
                      <a:pt x="3178" y="697"/>
                    </a:lnTo>
                    <a:lnTo>
                      <a:pt x="3320" y="697"/>
                    </a:lnTo>
                    <a:cubicBezTo>
                      <a:pt x="3348" y="697"/>
                      <a:pt x="3370" y="728"/>
                      <a:pt x="3370" y="766"/>
                    </a:cubicBezTo>
                    <a:lnTo>
                      <a:pt x="3370" y="766"/>
                    </a:lnTo>
                    <a:cubicBezTo>
                      <a:pt x="3370" y="803"/>
                      <a:pt x="3348" y="834"/>
                      <a:pt x="3320" y="834"/>
                    </a:cubicBezTo>
                    <a:cubicBezTo>
                      <a:pt x="3348" y="834"/>
                      <a:pt x="3370" y="864"/>
                      <a:pt x="3370" y="902"/>
                    </a:cubicBezTo>
                    <a:lnTo>
                      <a:pt x="3370" y="902"/>
                    </a:lnTo>
                    <a:cubicBezTo>
                      <a:pt x="3370" y="939"/>
                      <a:pt x="3348" y="970"/>
                      <a:pt x="3320" y="970"/>
                    </a:cubicBezTo>
                    <a:cubicBezTo>
                      <a:pt x="3348" y="970"/>
                      <a:pt x="3370" y="1000"/>
                      <a:pt x="3370" y="1038"/>
                    </a:cubicBezTo>
                    <a:lnTo>
                      <a:pt x="3370" y="1038"/>
                    </a:lnTo>
                    <a:cubicBezTo>
                      <a:pt x="3370" y="1076"/>
                      <a:pt x="3348" y="1106"/>
                      <a:pt x="3320" y="1106"/>
                    </a:cubicBezTo>
                    <a:cubicBezTo>
                      <a:pt x="3348" y="1106"/>
                      <a:pt x="3370" y="1137"/>
                      <a:pt x="3370" y="1174"/>
                    </a:cubicBezTo>
                    <a:lnTo>
                      <a:pt x="3370" y="1174"/>
                    </a:lnTo>
                    <a:cubicBezTo>
                      <a:pt x="3370" y="1212"/>
                      <a:pt x="3348" y="1242"/>
                      <a:pt x="3320" y="1242"/>
                    </a:cubicBezTo>
                    <a:cubicBezTo>
                      <a:pt x="3348" y="1242"/>
                      <a:pt x="3370" y="1273"/>
                      <a:pt x="3370" y="1310"/>
                    </a:cubicBezTo>
                    <a:lnTo>
                      <a:pt x="3370" y="1310"/>
                    </a:lnTo>
                    <a:cubicBezTo>
                      <a:pt x="3370" y="1348"/>
                      <a:pt x="3348" y="1379"/>
                      <a:pt x="3320" y="1379"/>
                    </a:cubicBezTo>
                    <a:cubicBezTo>
                      <a:pt x="3348" y="1379"/>
                      <a:pt x="3370" y="1409"/>
                      <a:pt x="3370" y="1447"/>
                    </a:cubicBezTo>
                    <a:lnTo>
                      <a:pt x="3370" y="1447"/>
                    </a:lnTo>
                    <a:cubicBezTo>
                      <a:pt x="3370" y="1484"/>
                      <a:pt x="3348" y="1515"/>
                      <a:pt x="3320" y="1515"/>
                    </a:cubicBezTo>
                    <a:cubicBezTo>
                      <a:pt x="3348" y="1515"/>
                      <a:pt x="3370" y="1545"/>
                      <a:pt x="3370" y="1583"/>
                    </a:cubicBezTo>
                    <a:lnTo>
                      <a:pt x="3370" y="1583"/>
                    </a:lnTo>
                    <a:cubicBezTo>
                      <a:pt x="3370" y="1620"/>
                      <a:pt x="3348" y="1651"/>
                      <a:pt x="3320" y="1651"/>
                    </a:cubicBezTo>
                    <a:cubicBezTo>
                      <a:pt x="3348" y="1651"/>
                      <a:pt x="3370" y="1681"/>
                      <a:pt x="3370" y="1719"/>
                    </a:cubicBezTo>
                    <a:lnTo>
                      <a:pt x="3370" y="1719"/>
                    </a:lnTo>
                    <a:cubicBezTo>
                      <a:pt x="3370" y="1757"/>
                      <a:pt x="3348" y="1787"/>
                      <a:pt x="3320" y="1787"/>
                    </a:cubicBezTo>
                    <a:cubicBezTo>
                      <a:pt x="3348" y="1787"/>
                      <a:pt x="3370" y="1818"/>
                      <a:pt x="3370" y="1855"/>
                    </a:cubicBezTo>
                    <a:lnTo>
                      <a:pt x="3370" y="1855"/>
                    </a:lnTo>
                    <a:cubicBezTo>
                      <a:pt x="3370" y="1893"/>
                      <a:pt x="3348" y="1923"/>
                      <a:pt x="3320" y="1923"/>
                    </a:cubicBezTo>
                    <a:cubicBezTo>
                      <a:pt x="3348" y="1923"/>
                      <a:pt x="3370" y="1954"/>
                      <a:pt x="3370" y="1992"/>
                    </a:cubicBezTo>
                    <a:lnTo>
                      <a:pt x="3370" y="1992"/>
                    </a:lnTo>
                    <a:cubicBezTo>
                      <a:pt x="3370" y="2029"/>
                      <a:pt x="3348" y="2060"/>
                      <a:pt x="3320" y="2060"/>
                    </a:cubicBezTo>
                    <a:lnTo>
                      <a:pt x="2934" y="2060"/>
                    </a:lnTo>
                    <a:cubicBezTo>
                      <a:pt x="2906" y="2060"/>
                      <a:pt x="2883" y="2029"/>
                      <a:pt x="2883" y="1992"/>
                    </a:cubicBezTo>
                    <a:lnTo>
                      <a:pt x="2883" y="1992"/>
                    </a:lnTo>
                    <a:cubicBezTo>
                      <a:pt x="2883" y="1954"/>
                      <a:pt x="2906" y="1923"/>
                      <a:pt x="2934" y="1923"/>
                    </a:cubicBezTo>
                    <a:cubicBezTo>
                      <a:pt x="2906" y="1923"/>
                      <a:pt x="2883" y="1893"/>
                      <a:pt x="2883" y="1855"/>
                    </a:cubicBezTo>
                    <a:lnTo>
                      <a:pt x="2883" y="1855"/>
                    </a:lnTo>
                    <a:cubicBezTo>
                      <a:pt x="2883" y="1818"/>
                      <a:pt x="2906" y="1787"/>
                      <a:pt x="2934" y="1787"/>
                    </a:cubicBezTo>
                    <a:cubicBezTo>
                      <a:pt x="2906" y="1787"/>
                      <a:pt x="2883" y="1757"/>
                      <a:pt x="2883" y="1719"/>
                    </a:cubicBezTo>
                    <a:lnTo>
                      <a:pt x="2883" y="1719"/>
                    </a:lnTo>
                    <a:cubicBezTo>
                      <a:pt x="2883" y="1681"/>
                      <a:pt x="2906" y="1651"/>
                      <a:pt x="2934" y="1651"/>
                    </a:cubicBezTo>
                    <a:cubicBezTo>
                      <a:pt x="2906" y="1651"/>
                      <a:pt x="2883" y="1620"/>
                      <a:pt x="2883" y="1583"/>
                    </a:cubicBezTo>
                    <a:lnTo>
                      <a:pt x="2883" y="1583"/>
                    </a:lnTo>
                    <a:cubicBezTo>
                      <a:pt x="2883" y="1545"/>
                      <a:pt x="2906" y="1515"/>
                      <a:pt x="2934" y="1515"/>
                    </a:cubicBezTo>
                    <a:cubicBezTo>
                      <a:pt x="2906" y="1515"/>
                      <a:pt x="2883" y="1484"/>
                      <a:pt x="2883" y="1447"/>
                    </a:cubicBezTo>
                    <a:lnTo>
                      <a:pt x="2883" y="1447"/>
                    </a:lnTo>
                    <a:cubicBezTo>
                      <a:pt x="2883" y="1409"/>
                      <a:pt x="2906" y="1379"/>
                      <a:pt x="2934" y="1379"/>
                    </a:cubicBezTo>
                    <a:cubicBezTo>
                      <a:pt x="2906" y="1379"/>
                      <a:pt x="2883" y="1348"/>
                      <a:pt x="2883" y="1310"/>
                    </a:cubicBezTo>
                    <a:lnTo>
                      <a:pt x="2883" y="1310"/>
                    </a:lnTo>
                    <a:cubicBezTo>
                      <a:pt x="2883" y="1273"/>
                      <a:pt x="2906" y="1242"/>
                      <a:pt x="2934" y="1242"/>
                    </a:cubicBezTo>
                    <a:cubicBezTo>
                      <a:pt x="2906" y="1242"/>
                      <a:pt x="2883" y="1212"/>
                      <a:pt x="2883" y="1174"/>
                    </a:cubicBezTo>
                    <a:lnTo>
                      <a:pt x="2883" y="1174"/>
                    </a:lnTo>
                    <a:cubicBezTo>
                      <a:pt x="2883" y="1137"/>
                      <a:pt x="2906" y="1106"/>
                      <a:pt x="2934" y="1106"/>
                    </a:cubicBezTo>
                    <a:cubicBezTo>
                      <a:pt x="2906" y="1106"/>
                      <a:pt x="2883" y="1076"/>
                      <a:pt x="2883" y="1038"/>
                    </a:cubicBezTo>
                    <a:lnTo>
                      <a:pt x="2883" y="1038"/>
                    </a:lnTo>
                    <a:cubicBezTo>
                      <a:pt x="2883" y="1000"/>
                      <a:pt x="2906" y="970"/>
                      <a:pt x="2934" y="970"/>
                    </a:cubicBezTo>
                    <a:cubicBezTo>
                      <a:pt x="2906" y="970"/>
                      <a:pt x="2883" y="939"/>
                      <a:pt x="2883" y="902"/>
                    </a:cubicBezTo>
                    <a:lnTo>
                      <a:pt x="2883" y="902"/>
                    </a:lnTo>
                    <a:cubicBezTo>
                      <a:pt x="2883" y="864"/>
                      <a:pt x="2906" y="834"/>
                      <a:pt x="2934" y="834"/>
                    </a:cubicBezTo>
                    <a:cubicBezTo>
                      <a:pt x="2906" y="834"/>
                      <a:pt x="2883" y="803"/>
                      <a:pt x="2883" y="766"/>
                    </a:cubicBezTo>
                    <a:lnTo>
                      <a:pt x="2883" y="766"/>
                    </a:lnTo>
                    <a:cubicBezTo>
                      <a:pt x="2883" y="728"/>
                      <a:pt x="2906" y="697"/>
                      <a:pt x="2934" y="697"/>
                    </a:cubicBezTo>
                    <a:lnTo>
                      <a:pt x="3076" y="697"/>
                    </a:lnTo>
                    <a:lnTo>
                      <a:pt x="3076" y="268"/>
                    </a:lnTo>
                    <a:cubicBezTo>
                      <a:pt x="3025" y="247"/>
                      <a:pt x="2990" y="197"/>
                      <a:pt x="2990" y="139"/>
                    </a:cubicBezTo>
                    <a:cubicBezTo>
                      <a:pt x="2990" y="62"/>
                      <a:pt x="3051" y="0"/>
                      <a:pt x="3127" y="0"/>
                    </a:cubicBezTo>
                    <a:cubicBezTo>
                      <a:pt x="3203" y="0"/>
                      <a:pt x="3264" y="62"/>
                      <a:pt x="3264" y="139"/>
                    </a:cubicBezTo>
                    <a:close/>
                    <a:moveTo>
                      <a:pt x="762" y="876"/>
                    </a:moveTo>
                    <a:cubicBezTo>
                      <a:pt x="762" y="927"/>
                      <a:pt x="731" y="970"/>
                      <a:pt x="687" y="988"/>
                    </a:cubicBezTo>
                    <a:lnTo>
                      <a:pt x="687" y="1365"/>
                    </a:lnTo>
                    <a:lnTo>
                      <a:pt x="811" y="1365"/>
                    </a:lnTo>
                    <a:cubicBezTo>
                      <a:pt x="835" y="1365"/>
                      <a:pt x="855" y="1392"/>
                      <a:pt x="855" y="1425"/>
                    </a:cubicBezTo>
                    <a:lnTo>
                      <a:pt x="855" y="1425"/>
                    </a:lnTo>
                    <a:cubicBezTo>
                      <a:pt x="855" y="1458"/>
                      <a:pt x="835" y="1485"/>
                      <a:pt x="811" y="1485"/>
                    </a:cubicBezTo>
                    <a:cubicBezTo>
                      <a:pt x="835" y="1485"/>
                      <a:pt x="855" y="1511"/>
                      <a:pt x="855" y="1544"/>
                    </a:cubicBezTo>
                    <a:lnTo>
                      <a:pt x="855" y="1544"/>
                    </a:lnTo>
                    <a:cubicBezTo>
                      <a:pt x="855" y="1577"/>
                      <a:pt x="835" y="1604"/>
                      <a:pt x="811" y="1604"/>
                    </a:cubicBezTo>
                    <a:cubicBezTo>
                      <a:pt x="835" y="1604"/>
                      <a:pt x="855" y="1631"/>
                      <a:pt x="855" y="1664"/>
                    </a:cubicBezTo>
                    <a:lnTo>
                      <a:pt x="855" y="1664"/>
                    </a:lnTo>
                    <a:cubicBezTo>
                      <a:pt x="855" y="1697"/>
                      <a:pt x="835" y="1723"/>
                      <a:pt x="811" y="1723"/>
                    </a:cubicBezTo>
                    <a:cubicBezTo>
                      <a:pt x="835" y="1723"/>
                      <a:pt x="855" y="1750"/>
                      <a:pt x="855" y="1783"/>
                    </a:cubicBezTo>
                    <a:lnTo>
                      <a:pt x="855" y="1783"/>
                    </a:lnTo>
                    <a:cubicBezTo>
                      <a:pt x="855" y="1816"/>
                      <a:pt x="835" y="1843"/>
                      <a:pt x="811" y="1843"/>
                    </a:cubicBezTo>
                    <a:cubicBezTo>
                      <a:pt x="835" y="1843"/>
                      <a:pt x="855" y="1870"/>
                      <a:pt x="855" y="1902"/>
                    </a:cubicBezTo>
                    <a:lnTo>
                      <a:pt x="855" y="1902"/>
                    </a:lnTo>
                    <a:cubicBezTo>
                      <a:pt x="855" y="1936"/>
                      <a:pt x="835" y="1962"/>
                      <a:pt x="811" y="1962"/>
                    </a:cubicBezTo>
                    <a:cubicBezTo>
                      <a:pt x="835" y="1962"/>
                      <a:pt x="855" y="1989"/>
                      <a:pt x="855" y="2022"/>
                    </a:cubicBezTo>
                    <a:lnTo>
                      <a:pt x="855" y="2022"/>
                    </a:lnTo>
                    <a:cubicBezTo>
                      <a:pt x="855" y="2055"/>
                      <a:pt x="835" y="2082"/>
                      <a:pt x="811" y="2082"/>
                    </a:cubicBezTo>
                    <a:cubicBezTo>
                      <a:pt x="835" y="2082"/>
                      <a:pt x="855" y="2108"/>
                      <a:pt x="855" y="2141"/>
                    </a:cubicBezTo>
                    <a:lnTo>
                      <a:pt x="855" y="2141"/>
                    </a:lnTo>
                    <a:cubicBezTo>
                      <a:pt x="855" y="2174"/>
                      <a:pt x="835" y="2201"/>
                      <a:pt x="811" y="2201"/>
                    </a:cubicBezTo>
                    <a:cubicBezTo>
                      <a:pt x="835" y="2201"/>
                      <a:pt x="855" y="2228"/>
                      <a:pt x="855" y="2261"/>
                    </a:cubicBezTo>
                    <a:lnTo>
                      <a:pt x="855" y="2261"/>
                    </a:lnTo>
                    <a:cubicBezTo>
                      <a:pt x="855" y="2294"/>
                      <a:pt x="835" y="2320"/>
                      <a:pt x="811" y="2320"/>
                    </a:cubicBezTo>
                    <a:cubicBezTo>
                      <a:pt x="835" y="2320"/>
                      <a:pt x="855" y="2347"/>
                      <a:pt x="855" y="2380"/>
                    </a:cubicBezTo>
                    <a:lnTo>
                      <a:pt x="855" y="2380"/>
                    </a:lnTo>
                    <a:cubicBezTo>
                      <a:pt x="855" y="2413"/>
                      <a:pt x="835" y="2440"/>
                      <a:pt x="811" y="2440"/>
                    </a:cubicBezTo>
                    <a:cubicBezTo>
                      <a:pt x="835" y="2440"/>
                      <a:pt x="855" y="2467"/>
                      <a:pt x="855" y="2500"/>
                    </a:cubicBezTo>
                    <a:lnTo>
                      <a:pt x="855" y="2500"/>
                    </a:lnTo>
                    <a:cubicBezTo>
                      <a:pt x="855" y="2533"/>
                      <a:pt x="835" y="2559"/>
                      <a:pt x="811" y="2559"/>
                    </a:cubicBezTo>
                    <a:lnTo>
                      <a:pt x="473" y="2559"/>
                    </a:lnTo>
                    <a:cubicBezTo>
                      <a:pt x="448" y="2559"/>
                      <a:pt x="428" y="2533"/>
                      <a:pt x="428" y="2500"/>
                    </a:cubicBezTo>
                    <a:lnTo>
                      <a:pt x="428" y="2500"/>
                    </a:lnTo>
                    <a:cubicBezTo>
                      <a:pt x="428" y="2467"/>
                      <a:pt x="448" y="2440"/>
                      <a:pt x="473" y="2440"/>
                    </a:cubicBezTo>
                    <a:cubicBezTo>
                      <a:pt x="448" y="2440"/>
                      <a:pt x="428" y="2413"/>
                      <a:pt x="428" y="2380"/>
                    </a:cubicBezTo>
                    <a:lnTo>
                      <a:pt x="428" y="2380"/>
                    </a:lnTo>
                    <a:cubicBezTo>
                      <a:pt x="428" y="2347"/>
                      <a:pt x="448" y="2320"/>
                      <a:pt x="473" y="2320"/>
                    </a:cubicBezTo>
                    <a:cubicBezTo>
                      <a:pt x="448" y="2320"/>
                      <a:pt x="428" y="2294"/>
                      <a:pt x="428" y="2261"/>
                    </a:cubicBezTo>
                    <a:lnTo>
                      <a:pt x="428" y="2261"/>
                    </a:lnTo>
                    <a:cubicBezTo>
                      <a:pt x="428" y="2228"/>
                      <a:pt x="448" y="2201"/>
                      <a:pt x="473" y="2201"/>
                    </a:cubicBezTo>
                    <a:cubicBezTo>
                      <a:pt x="448" y="2201"/>
                      <a:pt x="428" y="2174"/>
                      <a:pt x="428" y="2141"/>
                    </a:cubicBezTo>
                    <a:lnTo>
                      <a:pt x="428" y="2141"/>
                    </a:lnTo>
                    <a:cubicBezTo>
                      <a:pt x="428" y="2108"/>
                      <a:pt x="448" y="2082"/>
                      <a:pt x="473" y="2082"/>
                    </a:cubicBezTo>
                    <a:cubicBezTo>
                      <a:pt x="448" y="2082"/>
                      <a:pt x="428" y="2055"/>
                      <a:pt x="428" y="2022"/>
                    </a:cubicBezTo>
                    <a:lnTo>
                      <a:pt x="428" y="2022"/>
                    </a:lnTo>
                    <a:cubicBezTo>
                      <a:pt x="428" y="1989"/>
                      <a:pt x="448" y="1962"/>
                      <a:pt x="473" y="1962"/>
                    </a:cubicBezTo>
                    <a:cubicBezTo>
                      <a:pt x="448" y="1962"/>
                      <a:pt x="428" y="1936"/>
                      <a:pt x="428" y="1902"/>
                    </a:cubicBezTo>
                    <a:lnTo>
                      <a:pt x="428" y="1902"/>
                    </a:lnTo>
                    <a:cubicBezTo>
                      <a:pt x="428" y="1870"/>
                      <a:pt x="448" y="1843"/>
                      <a:pt x="473" y="1843"/>
                    </a:cubicBezTo>
                    <a:cubicBezTo>
                      <a:pt x="448" y="1843"/>
                      <a:pt x="428" y="1816"/>
                      <a:pt x="428" y="1783"/>
                    </a:cubicBezTo>
                    <a:lnTo>
                      <a:pt x="428" y="1783"/>
                    </a:lnTo>
                    <a:cubicBezTo>
                      <a:pt x="428" y="1750"/>
                      <a:pt x="448" y="1723"/>
                      <a:pt x="473" y="1723"/>
                    </a:cubicBezTo>
                    <a:cubicBezTo>
                      <a:pt x="448" y="1723"/>
                      <a:pt x="428" y="1697"/>
                      <a:pt x="428" y="1664"/>
                    </a:cubicBezTo>
                    <a:lnTo>
                      <a:pt x="428" y="1664"/>
                    </a:lnTo>
                    <a:cubicBezTo>
                      <a:pt x="428" y="1631"/>
                      <a:pt x="448" y="1604"/>
                      <a:pt x="473" y="1604"/>
                    </a:cubicBezTo>
                    <a:cubicBezTo>
                      <a:pt x="448" y="1604"/>
                      <a:pt x="428" y="1577"/>
                      <a:pt x="428" y="1544"/>
                    </a:cubicBezTo>
                    <a:lnTo>
                      <a:pt x="428" y="1544"/>
                    </a:lnTo>
                    <a:cubicBezTo>
                      <a:pt x="428" y="1511"/>
                      <a:pt x="448" y="1485"/>
                      <a:pt x="473" y="1485"/>
                    </a:cubicBezTo>
                    <a:cubicBezTo>
                      <a:pt x="448" y="1485"/>
                      <a:pt x="428" y="1458"/>
                      <a:pt x="428" y="1425"/>
                    </a:cubicBezTo>
                    <a:lnTo>
                      <a:pt x="428" y="1425"/>
                    </a:lnTo>
                    <a:cubicBezTo>
                      <a:pt x="428" y="1392"/>
                      <a:pt x="448" y="1365"/>
                      <a:pt x="473" y="1365"/>
                    </a:cubicBezTo>
                    <a:lnTo>
                      <a:pt x="597" y="1365"/>
                    </a:lnTo>
                    <a:lnTo>
                      <a:pt x="597" y="988"/>
                    </a:lnTo>
                    <a:cubicBezTo>
                      <a:pt x="553" y="970"/>
                      <a:pt x="522" y="927"/>
                      <a:pt x="522" y="876"/>
                    </a:cubicBezTo>
                    <a:cubicBezTo>
                      <a:pt x="522" y="808"/>
                      <a:pt x="576" y="754"/>
                      <a:pt x="642" y="754"/>
                    </a:cubicBezTo>
                    <a:cubicBezTo>
                      <a:pt x="708" y="754"/>
                      <a:pt x="762" y="808"/>
                      <a:pt x="762" y="876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30" name="Freeform 49">
                <a:extLst>
                  <a:ext uri="{FF2B5EF4-FFF2-40B4-BE49-F238E27FC236}">
                    <a16:creationId xmlns:a16="http://schemas.microsoft.com/office/drawing/2014/main" id="{F37A2F54-D6C3-413B-8D58-1CF80162C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024" y="4446145"/>
                <a:ext cx="19579" cy="2282"/>
              </a:xfrm>
              <a:custGeom>
                <a:avLst/>
                <a:gdLst>
                  <a:gd name="T0" fmla="*/ 699 w 699"/>
                  <a:gd name="T1" fmla="*/ 78 h 78"/>
                  <a:gd name="T2" fmla="*/ 0 w 699"/>
                  <a:gd name="T3" fmla="*/ 78 h 78"/>
                  <a:gd name="T4" fmla="*/ 109 w 699"/>
                  <a:gd name="T5" fmla="*/ 0 h 78"/>
                  <a:gd name="T6" fmla="*/ 590 w 699"/>
                  <a:gd name="T7" fmla="*/ 0 h 78"/>
                  <a:gd name="T8" fmla="*/ 699 w 699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78">
                    <a:moveTo>
                      <a:pt x="699" y="78"/>
                    </a:moveTo>
                    <a:lnTo>
                      <a:pt x="0" y="78"/>
                    </a:lnTo>
                    <a:lnTo>
                      <a:pt x="109" y="0"/>
                    </a:lnTo>
                    <a:lnTo>
                      <a:pt x="590" y="0"/>
                    </a:lnTo>
                    <a:lnTo>
                      <a:pt x="699" y="78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31" name="Freeform 50">
                <a:extLst>
                  <a:ext uri="{FF2B5EF4-FFF2-40B4-BE49-F238E27FC236}">
                    <a16:creationId xmlns:a16="http://schemas.microsoft.com/office/drawing/2014/main" id="{5AA69949-63C1-4700-82D9-AC63573DB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527" y="4303530"/>
                <a:ext cx="91101" cy="52482"/>
              </a:xfrm>
              <a:custGeom>
                <a:avLst/>
                <a:gdLst>
                  <a:gd name="T0" fmla="*/ 1791 w 3274"/>
                  <a:gd name="T1" fmla="*/ 943 h 1984"/>
                  <a:gd name="T2" fmla="*/ 241 w 3274"/>
                  <a:gd name="T3" fmla="*/ 74 h 1984"/>
                  <a:gd name="T4" fmla="*/ 241 w 3274"/>
                  <a:gd name="T5" fmla="*/ 74 h 1984"/>
                  <a:gd name="T6" fmla="*/ 82 w 3274"/>
                  <a:gd name="T7" fmla="*/ 83 h 1984"/>
                  <a:gd name="T8" fmla="*/ 82 w 3274"/>
                  <a:gd name="T9" fmla="*/ 83 h 1984"/>
                  <a:gd name="T10" fmla="*/ 28 w 3274"/>
                  <a:gd name="T11" fmla="*/ 91 h 1984"/>
                  <a:gd name="T12" fmla="*/ 28 w 3274"/>
                  <a:gd name="T13" fmla="*/ 91 h 1984"/>
                  <a:gd name="T14" fmla="*/ 0 w 3274"/>
                  <a:gd name="T15" fmla="*/ 20 h 1984"/>
                  <a:gd name="T16" fmla="*/ 241 w 3274"/>
                  <a:gd name="T17" fmla="*/ 0 h 1984"/>
                  <a:gd name="T18" fmla="*/ 241 w 3274"/>
                  <a:gd name="T19" fmla="*/ 0 h 1984"/>
                  <a:gd name="T20" fmla="*/ 1899 w 3274"/>
                  <a:gd name="T21" fmla="*/ 942 h 1984"/>
                  <a:gd name="T22" fmla="*/ 1899 w 3274"/>
                  <a:gd name="T23" fmla="*/ 942 h 1984"/>
                  <a:gd name="T24" fmla="*/ 3215 w 3274"/>
                  <a:gd name="T25" fmla="*/ 1911 h 1984"/>
                  <a:gd name="T26" fmla="*/ 3215 w 3274"/>
                  <a:gd name="T27" fmla="*/ 1911 h 1984"/>
                  <a:gd name="T28" fmla="*/ 3245 w 3274"/>
                  <a:gd name="T29" fmla="*/ 1909 h 1984"/>
                  <a:gd name="T30" fmla="*/ 3245 w 3274"/>
                  <a:gd name="T31" fmla="*/ 1909 h 1984"/>
                  <a:gd name="T32" fmla="*/ 3251 w 3274"/>
                  <a:gd name="T33" fmla="*/ 1909 h 1984"/>
                  <a:gd name="T34" fmla="*/ 3251 w 3274"/>
                  <a:gd name="T35" fmla="*/ 1909 h 1984"/>
                  <a:gd name="T36" fmla="*/ 3274 w 3274"/>
                  <a:gd name="T37" fmla="*/ 1980 h 1984"/>
                  <a:gd name="T38" fmla="*/ 3215 w 3274"/>
                  <a:gd name="T39" fmla="*/ 1984 h 1984"/>
                  <a:gd name="T40" fmla="*/ 3215 w 3274"/>
                  <a:gd name="T41" fmla="*/ 1984 h 1984"/>
                  <a:gd name="T42" fmla="*/ 3212 w 3274"/>
                  <a:gd name="T43" fmla="*/ 1984 h 1984"/>
                  <a:gd name="T44" fmla="*/ 3212 w 3274"/>
                  <a:gd name="T45" fmla="*/ 1984 h 1984"/>
                  <a:gd name="T46" fmla="*/ 1791 w 3274"/>
                  <a:gd name="T47" fmla="*/ 94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74" h="1984">
                    <a:moveTo>
                      <a:pt x="1791" y="943"/>
                    </a:moveTo>
                    <a:cubicBezTo>
                      <a:pt x="1240" y="183"/>
                      <a:pt x="577" y="74"/>
                      <a:pt x="241" y="74"/>
                    </a:cubicBezTo>
                    <a:lnTo>
                      <a:pt x="241" y="74"/>
                    </a:lnTo>
                    <a:cubicBezTo>
                      <a:pt x="173" y="74"/>
                      <a:pt x="119" y="78"/>
                      <a:pt x="82" y="83"/>
                    </a:cubicBezTo>
                    <a:lnTo>
                      <a:pt x="82" y="83"/>
                    </a:lnTo>
                    <a:cubicBezTo>
                      <a:pt x="46" y="87"/>
                      <a:pt x="28" y="91"/>
                      <a:pt x="28" y="91"/>
                    </a:cubicBezTo>
                    <a:lnTo>
                      <a:pt x="28" y="91"/>
                    </a:lnTo>
                    <a:lnTo>
                      <a:pt x="0" y="20"/>
                    </a:lnTo>
                    <a:cubicBezTo>
                      <a:pt x="4" y="20"/>
                      <a:pt x="94" y="0"/>
                      <a:pt x="241" y="0"/>
                    </a:cubicBezTo>
                    <a:lnTo>
                      <a:pt x="241" y="0"/>
                    </a:lnTo>
                    <a:cubicBezTo>
                      <a:pt x="603" y="0"/>
                      <a:pt x="1300" y="118"/>
                      <a:pt x="1899" y="942"/>
                    </a:cubicBezTo>
                    <a:lnTo>
                      <a:pt x="1899" y="942"/>
                    </a:lnTo>
                    <a:cubicBezTo>
                      <a:pt x="2559" y="1849"/>
                      <a:pt x="3080" y="1909"/>
                      <a:pt x="3215" y="1911"/>
                    </a:cubicBezTo>
                    <a:lnTo>
                      <a:pt x="3215" y="1911"/>
                    </a:lnTo>
                    <a:cubicBezTo>
                      <a:pt x="3229" y="1910"/>
                      <a:pt x="3239" y="1910"/>
                      <a:pt x="3245" y="1909"/>
                    </a:cubicBezTo>
                    <a:lnTo>
                      <a:pt x="3245" y="1909"/>
                    </a:lnTo>
                    <a:cubicBezTo>
                      <a:pt x="3251" y="1909"/>
                      <a:pt x="3251" y="1909"/>
                      <a:pt x="3251" y="1909"/>
                    </a:cubicBezTo>
                    <a:lnTo>
                      <a:pt x="3251" y="1909"/>
                    </a:lnTo>
                    <a:lnTo>
                      <a:pt x="3274" y="1980"/>
                    </a:lnTo>
                    <a:cubicBezTo>
                      <a:pt x="3271" y="1981"/>
                      <a:pt x="3250" y="1984"/>
                      <a:pt x="3215" y="1984"/>
                    </a:cubicBezTo>
                    <a:lnTo>
                      <a:pt x="3215" y="1984"/>
                    </a:lnTo>
                    <a:cubicBezTo>
                      <a:pt x="3214" y="1984"/>
                      <a:pt x="3213" y="1984"/>
                      <a:pt x="3212" y="1984"/>
                    </a:cubicBezTo>
                    <a:lnTo>
                      <a:pt x="3212" y="1984"/>
                    </a:lnTo>
                    <a:cubicBezTo>
                      <a:pt x="3030" y="1984"/>
                      <a:pt x="2475" y="1887"/>
                      <a:pt x="1791" y="943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76" name="Freeform 95">
                <a:extLst>
                  <a:ext uri="{FF2B5EF4-FFF2-40B4-BE49-F238E27FC236}">
                    <a16:creationId xmlns:a16="http://schemas.microsoft.com/office/drawing/2014/main" id="{F694C867-E90F-448B-8508-EC393DECE7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0832" y="4264358"/>
                <a:ext cx="159427" cy="184069"/>
              </a:xfrm>
              <a:custGeom>
                <a:avLst/>
                <a:gdLst>
                  <a:gd name="T0" fmla="*/ 1365 w 5712"/>
                  <a:gd name="T1" fmla="*/ 6937 h 6937"/>
                  <a:gd name="T2" fmla="*/ 559 w 5712"/>
                  <a:gd name="T3" fmla="*/ 5001 h 6937"/>
                  <a:gd name="T4" fmla="*/ 755 w 5712"/>
                  <a:gd name="T5" fmla="*/ 3199 h 6937"/>
                  <a:gd name="T6" fmla="*/ 642 w 5712"/>
                  <a:gd name="T7" fmla="*/ 2906 h 6937"/>
                  <a:gd name="T8" fmla="*/ 525 w 5712"/>
                  <a:gd name="T9" fmla="*/ 2702 h 6937"/>
                  <a:gd name="T10" fmla="*/ 861 w 5712"/>
                  <a:gd name="T11" fmla="*/ 2599 h 6937"/>
                  <a:gd name="T12" fmla="*/ 1227 w 5712"/>
                  <a:gd name="T13" fmla="*/ 2659 h 6937"/>
                  <a:gd name="T14" fmla="*/ 1857 w 5712"/>
                  <a:gd name="T15" fmla="*/ 2294 h 6937"/>
                  <a:gd name="T16" fmla="*/ 1240 w 5712"/>
                  <a:gd name="T17" fmla="*/ 2447 h 6937"/>
                  <a:gd name="T18" fmla="*/ 1093 w 5712"/>
                  <a:gd name="T19" fmla="*/ 2125 h 6937"/>
                  <a:gd name="T20" fmla="*/ 1750 w 5712"/>
                  <a:gd name="T21" fmla="*/ 2051 h 6937"/>
                  <a:gd name="T22" fmla="*/ 1814 w 5712"/>
                  <a:gd name="T23" fmla="*/ 1994 h 6937"/>
                  <a:gd name="T24" fmla="*/ 1664 w 5712"/>
                  <a:gd name="T25" fmla="*/ 1731 h 6937"/>
                  <a:gd name="T26" fmla="*/ 2316 w 5712"/>
                  <a:gd name="T27" fmla="*/ 1471 h 6937"/>
                  <a:gd name="T28" fmla="*/ 2552 w 5712"/>
                  <a:gd name="T29" fmla="*/ 1802 h 6937"/>
                  <a:gd name="T30" fmla="*/ 2585 w 5712"/>
                  <a:gd name="T31" fmla="*/ 1782 h 6937"/>
                  <a:gd name="T32" fmla="*/ 3354 w 5712"/>
                  <a:gd name="T33" fmla="*/ 1458 h 6937"/>
                  <a:gd name="T34" fmla="*/ 3574 w 5712"/>
                  <a:gd name="T35" fmla="*/ 1781 h 6937"/>
                  <a:gd name="T36" fmla="*/ 4095 w 5712"/>
                  <a:gd name="T37" fmla="*/ 1775 h 6937"/>
                  <a:gd name="T38" fmla="*/ 4184 w 5712"/>
                  <a:gd name="T39" fmla="*/ 1627 h 6937"/>
                  <a:gd name="T40" fmla="*/ 4253 w 5712"/>
                  <a:gd name="T41" fmla="*/ 1043 h 6937"/>
                  <a:gd name="T42" fmla="*/ 4296 w 5712"/>
                  <a:gd name="T43" fmla="*/ 1486 h 6937"/>
                  <a:gd name="T44" fmla="*/ 5036 w 5712"/>
                  <a:gd name="T45" fmla="*/ 1731 h 6937"/>
                  <a:gd name="T46" fmla="*/ 4491 w 5712"/>
                  <a:gd name="T47" fmla="*/ 1766 h 6937"/>
                  <a:gd name="T48" fmla="*/ 4102 w 5712"/>
                  <a:gd name="T49" fmla="*/ 1777 h 6937"/>
                  <a:gd name="T50" fmla="*/ 4979 w 5712"/>
                  <a:gd name="T51" fmla="*/ 2515 h 6937"/>
                  <a:gd name="T52" fmla="*/ 4927 w 5712"/>
                  <a:gd name="T53" fmla="*/ 5001 h 6937"/>
                  <a:gd name="T54" fmla="*/ 3674 w 5712"/>
                  <a:gd name="T55" fmla="*/ 1941 h 6937"/>
                  <a:gd name="T56" fmla="*/ 5299 w 5712"/>
                  <a:gd name="T57" fmla="*/ 132 h 6937"/>
                  <a:gd name="T58" fmla="*/ 4830 w 5712"/>
                  <a:gd name="T59" fmla="*/ 678 h 6937"/>
                  <a:gd name="T60" fmla="*/ 5171 w 5712"/>
                  <a:gd name="T61" fmla="*/ 1342 h 6937"/>
                  <a:gd name="T62" fmla="*/ 4552 w 5712"/>
                  <a:gd name="T63" fmla="*/ 1334 h 6937"/>
                  <a:gd name="T64" fmla="*/ 4787 w 5712"/>
                  <a:gd name="T65" fmla="*/ 1004 h 6937"/>
                  <a:gd name="T66" fmla="*/ 5239 w 5712"/>
                  <a:gd name="T67" fmla="*/ 1148 h 6937"/>
                  <a:gd name="T68" fmla="*/ 4210 w 5712"/>
                  <a:gd name="T69" fmla="*/ 5659 h 6937"/>
                  <a:gd name="T70" fmla="*/ 2789 w 5712"/>
                  <a:gd name="T71" fmla="*/ 5700 h 6937"/>
                  <a:gd name="T72" fmla="*/ 1146 w 5712"/>
                  <a:gd name="T73" fmla="*/ 5580 h 6937"/>
                  <a:gd name="T74" fmla="*/ 1385 w 5712"/>
                  <a:gd name="T75" fmla="*/ 362 h 6937"/>
                  <a:gd name="T76" fmla="*/ 1461 w 5712"/>
                  <a:gd name="T77" fmla="*/ 1148 h 6937"/>
                  <a:gd name="T78" fmla="*/ 1611 w 5712"/>
                  <a:gd name="T79" fmla="*/ 1411 h 6937"/>
                  <a:gd name="T80" fmla="*/ 2047 w 5712"/>
                  <a:gd name="T81" fmla="*/ 1159 h 6937"/>
                  <a:gd name="T82" fmla="*/ 1879 w 5712"/>
                  <a:gd name="T83" fmla="*/ 1023 h 6937"/>
                  <a:gd name="T84" fmla="*/ 1870 w 5712"/>
                  <a:gd name="T85" fmla="*/ 678 h 6937"/>
                  <a:gd name="T86" fmla="*/ 1644 w 5712"/>
                  <a:gd name="T87" fmla="*/ 1392 h 6937"/>
                  <a:gd name="T88" fmla="*/ 883 w 5712"/>
                  <a:gd name="T89" fmla="*/ 1636 h 6937"/>
                  <a:gd name="T90" fmla="*/ 837 w 5712"/>
                  <a:gd name="T91" fmla="*/ 1041 h 6937"/>
                  <a:gd name="T92" fmla="*/ 962 w 5712"/>
                  <a:gd name="T93" fmla="*/ 1895 h 6937"/>
                  <a:gd name="T94" fmla="*/ 1122 w 5712"/>
                  <a:gd name="T95" fmla="*/ 2108 h 6937"/>
                  <a:gd name="T96" fmla="*/ 1398 w 5712"/>
                  <a:gd name="T97" fmla="*/ 1644 h 6937"/>
                  <a:gd name="T98" fmla="*/ 916 w 5712"/>
                  <a:gd name="T99" fmla="*/ 1617 h 6937"/>
                  <a:gd name="T100" fmla="*/ 229 w 5712"/>
                  <a:gd name="T101" fmla="*/ 2147 h 6937"/>
                  <a:gd name="T102" fmla="*/ 704 w 5712"/>
                  <a:gd name="T103" fmla="*/ 2055 h 6937"/>
                  <a:gd name="T104" fmla="*/ 565 w 5712"/>
                  <a:gd name="T105" fmla="*/ 1863 h 6937"/>
                  <a:gd name="T106" fmla="*/ 420 w 5712"/>
                  <a:gd name="T107" fmla="*/ 2400 h 6937"/>
                  <a:gd name="T108" fmla="*/ 902 w 5712"/>
                  <a:gd name="T109" fmla="*/ 2394 h 6937"/>
                  <a:gd name="T110" fmla="*/ 719 w 5712"/>
                  <a:gd name="T111" fmla="*/ 2137 h 6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12" h="6937">
                    <a:moveTo>
                      <a:pt x="4479" y="6937"/>
                    </a:moveTo>
                    <a:lnTo>
                      <a:pt x="4129" y="6937"/>
                    </a:lnTo>
                    <a:lnTo>
                      <a:pt x="3957" y="6123"/>
                    </a:lnTo>
                    <a:lnTo>
                      <a:pt x="1887" y="6123"/>
                    </a:lnTo>
                    <a:lnTo>
                      <a:pt x="1887" y="6123"/>
                    </a:lnTo>
                    <a:lnTo>
                      <a:pt x="1716" y="6937"/>
                    </a:lnTo>
                    <a:lnTo>
                      <a:pt x="1365" y="6937"/>
                    </a:lnTo>
                    <a:lnTo>
                      <a:pt x="1537" y="6123"/>
                    </a:lnTo>
                    <a:lnTo>
                      <a:pt x="1032" y="6123"/>
                    </a:lnTo>
                    <a:lnTo>
                      <a:pt x="1045" y="6059"/>
                    </a:lnTo>
                    <a:lnTo>
                      <a:pt x="860" y="6937"/>
                    </a:lnTo>
                    <a:lnTo>
                      <a:pt x="510" y="6937"/>
                    </a:lnTo>
                    <a:lnTo>
                      <a:pt x="917" y="5001"/>
                    </a:lnTo>
                    <a:lnTo>
                      <a:pt x="559" y="5001"/>
                    </a:lnTo>
                    <a:lnTo>
                      <a:pt x="559" y="4885"/>
                    </a:lnTo>
                    <a:cubicBezTo>
                      <a:pt x="427" y="4762"/>
                      <a:pt x="344" y="4586"/>
                      <a:pt x="344" y="4391"/>
                    </a:cubicBezTo>
                    <a:cubicBezTo>
                      <a:pt x="344" y="4196"/>
                      <a:pt x="427" y="4021"/>
                      <a:pt x="559" y="3897"/>
                    </a:cubicBezTo>
                    <a:lnTo>
                      <a:pt x="559" y="3781"/>
                    </a:lnTo>
                    <a:lnTo>
                      <a:pt x="706" y="3700"/>
                    </a:lnTo>
                    <a:lnTo>
                      <a:pt x="508" y="3374"/>
                    </a:lnTo>
                    <a:lnTo>
                      <a:pt x="755" y="3199"/>
                    </a:lnTo>
                    <a:cubicBezTo>
                      <a:pt x="729" y="3201"/>
                      <a:pt x="700" y="3184"/>
                      <a:pt x="683" y="3154"/>
                    </a:cubicBezTo>
                    <a:lnTo>
                      <a:pt x="683" y="3154"/>
                    </a:lnTo>
                    <a:cubicBezTo>
                      <a:pt x="661" y="3117"/>
                      <a:pt x="666" y="3073"/>
                      <a:pt x="695" y="3057"/>
                    </a:cubicBezTo>
                    <a:lnTo>
                      <a:pt x="720" y="3042"/>
                    </a:lnTo>
                    <a:cubicBezTo>
                      <a:pt x="692" y="3058"/>
                      <a:pt x="652" y="3041"/>
                      <a:pt x="630" y="3003"/>
                    </a:cubicBezTo>
                    <a:lnTo>
                      <a:pt x="630" y="3003"/>
                    </a:lnTo>
                    <a:cubicBezTo>
                      <a:pt x="609" y="2966"/>
                      <a:pt x="614" y="2922"/>
                      <a:pt x="642" y="2906"/>
                    </a:cubicBezTo>
                    <a:lnTo>
                      <a:pt x="887" y="2765"/>
                    </a:lnTo>
                    <a:lnTo>
                      <a:pt x="668" y="2891"/>
                    </a:lnTo>
                    <a:cubicBezTo>
                      <a:pt x="640" y="2907"/>
                      <a:pt x="600" y="2890"/>
                      <a:pt x="578" y="2852"/>
                    </a:cubicBezTo>
                    <a:lnTo>
                      <a:pt x="578" y="2852"/>
                    </a:lnTo>
                    <a:cubicBezTo>
                      <a:pt x="556" y="2815"/>
                      <a:pt x="561" y="2771"/>
                      <a:pt x="590" y="2755"/>
                    </a:cubicBezTo>
                    <a:lnTo>
                      <a:pt x="614" y="2741"/>
                    </a:lnTo>
                    <a:cubicBezTo>
                      <a:pt x="586" y="2756"/>
                      <a:pt x="547" y="2738"/>
                      <a:pt x="525" y="2702"/>
                    </a:cubicBezTo>
                    <a:lnTo>
                      <a:pt x="525" y="2702"/>
                    </a:lnTo>
                    <a:cubicBezTo>
                      <a:pt x="504" y="2664"/>
                      <a:pt x="509" y="2620"/>
                      <a:pt x="537" y="2604"/>
                    </a:cubicBezTo>
                    <a:lnTo>
                      <a:pt x="928" y="2379"/>
                    </a:lnTo>
                    <a:cubicBezTo>
                      <a:pt x="956" y="2363"/>
                      <a:pt x="996" y="2380"/>
                      <a:pt x="1018" y="2417"/>
                    </a:cubicBezTo>
                    <a:lnTo>
                      <a:pt x="1018" y="2417"/>
                    </a:lnTo>
                    <a:cubicBezTo>
                      <a:pt x="1039" y="2455"/>
                      <a:pt x="1034" y="2498"/>
                      <a:pt x="1006" y="2515"/>
                    </a:cubicBezTo>
                    <a:lnTo>
                      <a:pt x="861" y="2599"/>
                    </a:lnTo>
                    <a:lnTo>
                      <a:pt x="1032" y="2500"/>
                    </a:lnTo>
                    <a:cubicBezTo>
                      <a:pt x="1060" y="2484"/>
                      <a:pt x="1100" y="2501"/>
                      <a:pt x="1122" y="2538"/>
                    </a:cubicBezTo>
                    <a:lnTo>
                      <a:pt x="1122" y="2538"/>
                    </a:lnTo>
                    <a:cubicBezTo>
                      <a:pt x="1144" y="2575"/>
                      <a:pt x="1139" y="2619"/>
                      <a:pt x="1111" y="2635"/>
                    </a:cubicBezTo>
                    <a:lnTo>
                      <a:pt x="1136" y="2621"/>
                    </a:lnTo>
                    <a:cubicBezTo>
                      <a:pt x="1165" y="2604"/>
                      <a:pt x="1205" y="2622"/>
                      <a:pt x="1227" y="2659"/>
                    </a:cubicBezTo>
                    <a:lnTo>
                      <a:pt x="1227" y="2659"/>
                    </a:lnTo>
                    <a:cubicBezTo>
                      <a:pt x="1248" y="2697"/>
                      <a:pt x="1243" y="2740"/>
                      <a:pt x="1215" y="2757"/>
                    </a:cubicBezTo>
                    <a:lnTo>
                      <a:pt x="820" y="2984"/>
                    </a:lnTo>
                    <a:lnTo>
                      <a:pt x="1241" y="2742"/>
                    </a:lnTo>
                    <a:cubicBezTo>
                      <a:pt x="1245" y="2739"/>
                      <a:pt x="1249" y="2738"/>
                      <a:pt x="1254" y="2737"/>
                    </a:cubicBezTo>
                    <a:cubicBezTo>
                      <a:pt x="1233" y="2696"/>
                      <a:pt x="1240" y="2651"/>
                      <a:pt x="1270" y="2634"/>
                    </a:cubicBezTo>
                    <a:lnTo>
                      <a:pt x="1857" y="2294"/>
                    </a:lnTo>
                    <a:lnTo>
                      <a:pt x="1857" y="2294"/>
                    </a:lnTo>
                    <a:cubicBezTo>
                      <a:pt x="1856" y="2295"/>
                      <a:pt x="1855" y="2296"/>
                      <a:pt x="1854" y="2296"/>
                    </a:cubicBezTo>
                    <a:lnTo>
                      <a:pt x="1299" y="2617"/>
                    </a:lnTo>
                    <a:cubicBezTo>
                      <a:pt x="1268" y="2635"/>
                      <a:pt x="1222" y="2616"/>
                      <a:pt x="1198" y="2573"/>
                    </a:cubicBezTo>
                    <a:lnTo>
                      <a:pt x="1198" y="2573"/>
                    </a:lnTo>
                    <a:cubicBezTo>
                      <a:pt x="1174" y="2531"/>
                      <a:pt x="1179" y="2482"/>
                      <a:pt x="1211" y="2464"/>
                    </a:cubicBezTo>
                    <a:lnTo>
                      <a:pt x="1489" y="2304"/>
                    </a:lnTo>
                    <a:lnTo>
                      <a:pt x="1240" y="2447"/>
                    </a:lnTo>
                    <a:cubicBezTo>
                      <a:pt x="1209" y="2465"/>
                      <a:pt x="1163" y="2446"/>
                      <a:pt x="1139" y="2404"/>
                    </a:cubicBezTo>
                    <a:lnTo>
                      <a:pt x="1139" y="2404"/>
                    </a:lnTo>
                    <a:cubicBezTo>
                      <a:pt x="1115" y="2362"/>
                      <a:pt x="1121" y="2313"/>
                      <a:pt x="1152" y="2295"/>
                    </a:cubicBezTo>
                    <a:lnTo>
                      <a:pt x="1179" y="2279"/>
                    </a:lnTo>
                    <a:cubicBezTo>
                      <a:pt x="1148" y="2295"/>
                      <a:pt x="1104" y="2276"/>
                      <a:pt x="1080" y="2234"/>
                    </a:cubicBezTo>
                    <a:lnTo>
                      <a:pt x="1080" y="2234"/>
                    </a:lnTo>
                    <a:cubicBezTo>
                      <a:pt x="1056" y="2192"/>
                      <a:pt x="1062" y="2143"/>
                      <a:pt x="1093" y="2125"/>
                    </a:cubicBezTo>
                    <a:lnTo>
                      <a:pt x="1532" y="1872"/>
                    </a:lnTo>
                    <a:cubicBezTo>
                      <a:pt x="1563" y="1854"/>
                      <a:pt x="1608" y="1873"/>
                      <a:pt x="1633" y="1915"/>
                    </a:cubicBezTo>
                    <a:lnTo>
                      <a:pt x="1633" y="1915"/>
                    </a:lnTo>
                    <a:cubicBezTo>
                      <a:pt x="1657" y="1958"/>
                      <a:pt x="1651" y="2006"/>
                      <a:pt x="1620" y="2025"/>
                    </a:cubicBezTo>
                    <a:lnTo>
                      <a:pt x="1579" y="2048"/>
                    </a:lnTo>
                    <a:lnTo>
                      <a:pt x="1649" y="2008"/>
                    </a:lnTo>
                    <a:cubicBezTo>
                      <a:pt x="1680" y="1990"/>
                      <a:pt x="1726" y="2009"/>
                      <a:pt x="1750" y="2051"/>
                    </a:cubicBezTo>
                    <a:lnTo>
                      <a:pt x="1750" y="2051"/>
                    </a:lnTo>
                    <a:cubicBezTo>
                      <a:pt x="1774" y="2093"/>
                      <a:pt x="1769" y="2141"/>
                      <a:pt x="1738" y="2160"/>
                    </a:cubicBezTo>
                    <a:lnTo>
                      <a:pt x="1766" y="2144"/>
                    </a:lnTo>
                    <a:cubicBezTo>
                      <a:pt x="1780" y="2135"/>
                      <a:pt x="1797" y="2135"/>
                      <a:pt x="1814" y="2140"/>
                    </a:cubicBezTo>
                    <a:cubicBezTo>
                      <a:pt x="1808" y="2134"/>
                      <a:pt x="1803" y="2127"/>
                      <a:pt x="1799" y="2120"/>
                    </a:cubicBezTo>
                    <a:lnTo>
                      <a:pt x="1799" y="2120"/>
                    </a:lnTo>
                    <a:cubicBezTo>
                      <a:pt x="1771" y="2071"/>
                      <a:pt x="1778" y="2015"/>
                      <a:pt x="1814" y="1994"/>
                    </a:cubicBezTo>
                    <a:lnTo>
                      <a:pt x="2255" y="1740"/>
                    </a:lnTo>
                    <a:lnTo>
                      <a:pt x="1847" y="1975"/>
                    </a:lnTo>
                    <a:cubicBezTo>
                      <a:pt x="1811" y="1996"/>
                      <a:pt x="1759" y="1974"/>
                      <a:pt x="1731" y="1925"/>
                    </a:cubicBezTo>
                    <a:lnTo>
                      <a:pt x="1731" y="1925"/>
                    </a:lnTo>
                    <a:cubicBezTo>
                      <a:pt x="1703" y="1877"/>
                      <a:pt x="1710" y="1821"/>
                      <a:pt x="1746" y="1800"/>
                    </a:cubicBezTo>
                    <a:lnTo>
                      <a:pt x="1778" y="1782"/>
                    </a:lnTo>
                    <a:cubicBezTo>
                      <a:pt x="1742" y="1801"/>
                      <a:pt x="1691" y="1778"/>
                      <a:pt x="1664" y="1731"/>
                    </a:cubicBezTo>
                    <a:lnTo>
                      <a:pt x="1664" y="1731"/>
                    </a:lnTo>
                    <a:cubicBezTo>
                      <a:pt x="1636" y="1682"/>
                      <a:pt x="1643" y="1626"/>
                      <a:pt x="1679" y="1605"/>
                    </a:cubicBezTo>
                    <a:lnTo>
                      <a:pt x="2182" y="1315"/>
                    </a:lnTo>
                    <a:cubicBezTo>
                      <a:pt x="2218" y="1294"/>
                      <a:pt x="2270" y="1317"/>
                      <a:pt x="2297" y="1365"/>
                    </a:cubicBezTo>
                    <a:lnTo>
                      <a:pt x="2297" y="1365"/>
                    </a:lnTo>
                    <a:cubicBezTo>
                      <a:pt x="2325" y="1413"/>
                      <a:pt x="2319" y="1468"/>
                      <a:pt x="2284" y="1490"/>
                    </a:cubicBezTo>
                    <a:lnTo>
                      <a:pt x="2316" y="1471"/>
                    </a:lnTo>
                    <a:cubicBezTo>
                      <a:pt x="2352" y="1450"/>
                      <a:pt x="2404" y="1472"/>
                      <a:pt x="2432" y="1521"/>
                    </a:cubicBezTo>
                    <a:lnTo>
                      <a:pt x="2432" y="1521"/>
                    </a:lnTo>
                    <a:cubicBezTo>
                      <a:pt x="2460" y="1569"/>
                      <a:pt x="2453" y="1624"/>
                      <a:pt x="2418" y="1645"/>
                    </a:cubicBezTo>
                    <a:lnTo>
                      <a:pt x="2451" y="1627"/>
                    </a:lnTo>
                    <a:cubicBezTo>
                      <a:pt x="2487" y="1606"/>
                      <a:pt x="2539" y="1628"/>
                      <a:pt x="2567" y="1676"/>
                    </a:cubicBezTo>
                    <a:lnTo>
                      <a:pt x="2567" y="1676"/>
                    </a:lnTo>
                    <a:cubicBezTo>
                      <a:pt x="2594" y="1725"/>
                      <a:pt x="2588" y="1781"/>
                      <a:pt x="2552" y="1802"/>
                    </a:cubicBezTo>
                    <a:lnTo>
                      <a:pt x="1915" y="2169"/>
                    </a:lnTo>
                    <a:cubicBezTo>
                      <a:pt x="1898" y="2179"/>
                      <a:pt x="1877" y="2179"/>
                      <a:pt x="1857" y="2171"/>
                    </a:cubicBezTo>
                    <a:cubicBezTo>
                      <a:pt x="1860" y="2176"/>
                      <a:pt x="1864" y="2181"/>
                      <a:pt x="1867" y="2187"/>
                    </a:cubicBezTo>
                    <a:lnTo>
                      <a:pt x="1867" y="2187"/>
                    </a:lnTo>
                    <a:cubicBezTo>
                      <a:pt x="1869" y="2190"/>
                      <a:pt x="1870" y="2193"/>
                      <a:pt x="1872" y="2196"/>
                    </a:cubicBezTo>
                    <a:cubicBezTo>
                      <a:pt x="1875" y="2193"/>
                      <a:pt x="1878" y="2191"/>
                      <a:pt x="1881" y="2189"/>
                    </a:cubicBezTo>
                    <a:lnTo>
                      <a:pt x="2585" y="1782"/>
                    </a:lnTo>
                    <a:cubicBezTo>
                      <a:pt x="2621" y="1761"/>
                      <a:pt x="2673" y="1784"/>
                      <a:pt x="2701" y="1832"/>
                    </a:cubicBezTo>
                    <a:lnTo>
                      <a:pt x="2701" y="1832"/>
                    </a:lnTo>
                    <a:cubicBezTo>
                      <a:pt x="2729" y="1880"/>
                      <a:pt x="2722" y="1935"/>
                      <a:pt x="2688" y="1957"/>
                    </a:cubicBezTo>
                    <a:lnTo>
                      <a:pt x="2948" y="1806"/>
                    </a:lnTo>
                    <a:lnTo>
                      <a:pt x="3269" y="1806"/>
                    </a:lnTo>
                    <a:lnTo>
                      <a:pt x="3367" y="1637"/>
                    </a:lnTo>
                    <a:cubicBezTo>
                      <a:pt x="3328" y="1587"/>
                      <a:pt x="3321" y="1517"/>
                      <a:pt x="3354" y="1458"/>
                    </a:cubicBezTo>
                    <a:cubicBezTo>
                      <a:pt x="3399" y="1382"/>
                      <a:pt x="3496" y="1356"/>
                      <a:pt x="3573" y="1400"/>
                    </a:cubicBezTo>
                    <a:cubicBezTo>
                      <a:pt x="3649" y="1444"/>
                      <a:pt x="3675" y="1542"/>
                      <a:pt x="3631" y="1618"/>
                    </a:cubicBezTo>
                    <a:cubicBezTo>
                      <a:pt x="3598" y="1676"/>
                      <a:pt x="3533" y="1706"/>
                      <a:pt x="3470" y="1697"/>
                    </a:cubicBezTo>
                    <a:lnTo>
                      <a:pt x="3407" y="1806"/>
                    </a:lnTo>
                    <a:lnTo>
                      <a:pt x="3563" y="1806"/>
                    </a:lnTo>
                    <a:cubicBezTo>
                      <a:pt x="3566" y="1798"/>
                      <a:pt x="3569" y="1789"/>
                      <a:pt x="3574" y="1781"/>
                    </a:cubicBezTo>
                    <a:lnTo>
                      <a:pt x="3574" y="1781"/>
                    </a:lnTo>
                    <a:cubicBezTo>
                      <a:pt x="3598" y="1739"/>
                      <a:pt x="3644" y="1720"/>
                      <a:pt x="3675" y="1738"/>
                    </a:cubicBezTo>
                    <a:lnTo>
                      <a:pt x="3702" y="1754"/>
                    </a:lnTo>
                    <a:cubicBezTo>
                      <a:pt x="3673" y="1734"/>
                      <a:pt x="3668" y="1687"/>
                      <a:pt x="3691" y="1646"/>
                    </a:cubicBezTo>
                    <a:lnTo>
                      <a:pt x="3691" y="1646"/>
                    </a:lnTo>
                    <a:cubicBezTo>
                      <a:pt x="3716" y="1603"/>
                      <a:pt x="3761" y="1584"/>
                      <a:pt x="3793" y="1602"/>
                    </a:cubicBezTo>
                    <a:lnTo>
                      <a:pt x="4092" y="1775"/>
                    </a:lnTo>
                    <a:cubicBezTo>
                      <a:pt x="4093" y="1775"/>
                      <a:pt x="4094" y="1775"/>
                      <a:pt x="4095" y="1775"/>
                    </a:cubicBezTo>
                    <a:cubicBezTo>
                      <a:pt x="4092" y="1774"/>
                      <a:pt x="4088" y="1773"/>
                      <a:pt x="4085" y="1771"/>
                    </a:cubicBezTo>
                    <a:lnTo>
                      <a:pt x="3822" y="1619"/>
                    </a:lnTo>
                    <a:cubicBezTo>
                      <a:pt x="3790" y="1601"/>
                      <a:pt x="3784" y="1552"/>
                      <a:pt x="3809" y="1510"/>
                    </a:cubicBezTo>
                    <a:lnTo>
                      <a:pt x="3809" y="1510"/>
                    </a:lnTo>
                    <a:cubicBezTo>
                      <a:pt x="3833" y="1468"/>
                      <a:pt x="3878" y="1448"/>
                      <a:pt x="3910" y="1466"/>
                    </a:cubicBezTo>
                    <a:lnTo>
                      <a:pt x="4173" y="1618"/>
                    </a:lnTo>
                    <a:cubicBezTo>
                      <a:pt x="4177" y="1621"/>
                      <a:pt x="4181" y="1624"/>
                      <a:pt x="4184" y="1627"/>
                    </a:cubicBezTo>
                    <a:lnTo>
                      <a:pt x="4187" y="1626"/>
                    </a:lnTo>
                    <a:lnTo>
                      <a:pt x="3877" y="1447"/>
                    </a:lnTo>
                    <a:cubicBezTo>
                      <a:pt x="3826" y="1418"/>
                      <a:pt x="3805" y="1360"/>
                      <a:pt x="3829" y="1318"/>
                    </a:cubicBezTo>
                    <a:lnTo>
                      <a:pt x="3829" y="1318"/>
                    </a:lnTo>
                    <a:cubicBezTo>
                      <a:pt x="3854" y="1276"/>
                      <a:pt x="3915" y="1265"/>
                      <a:pt x="3965" y="1295"/>
                    </a:cubicBezTo>
                    <a:lnTo>
                      <a:pt x="4072" y="1356"/>
                    </a:lnTo>
                    <a:lnTo>
                      <a:pt x="4253" y="1043"/>
                    </a:lnTo>
                    <a:cubicBezTo>
                      <a:pt x="4209" y="987"/>
                      <a:pt x="4201" y="907"/>
                      <a:pt x="4239" y="842"/>
                    </a:cubicBezTo>
                    <a:cubicBezTo>
                      <a:pt x="4288" y="756"/>
                      <a:pt x="4398" y="727"/>
                      <a:pt x="4484" y="776"/>
                    </a:cubicBezTo>
                    <a:cubicBezTo>
                      <a:pt x="4570" y="826"/>
                      <a:pt x="4599" y="936"/>
                      <a:pt x="4550" y="1022"/>
                    </a:cubicBezTo>
                    <a:cubicBezTo>
                      <a:pt x="4512" y="1087"/>
                      <a:pt x="4439" y="1120"/>
                      <a:pt x="4369" y="1110"/>
                    </a:cubicBezTo>
                    <a:lnTo>
                      <a:pt x="4188" y="1423"/>
                    </a:lnTo>
                    <a:lnTo>
                      <a:pt x="4294" y="1485"/>
                    </a:lnTo>
                    <a:lnTo>
                      <a:pt x="4296" y="1486"/>
                    </a:lnTo>
                    <a:cubicBezTo>
                      <a:pt x="4324" y="1463"/>
                      <a:pt x="4358" y="1456"/>
                      <a:pt x="4384" y="1471"/>
                    </a:cubicBezTo>
                    <a:lnTo>
                      <a:pt x="4415" y="1489"/>
                    </a:lnTo>
                    <a:cubicBezTo>
                      <a:pt x="4381" y="1468"/>
                      <a:pt x="4375" y="1413"/>
                      <a:pt x="4402" y="1365"/>
                    </a:cubicBezTo>
                    <a:lnTo>
                      <a:pt x="4402" y="1365"/>
                    </a:lnTo>
                    <a:cubicBezTo>
                      <a:pt x="4430" y="1317"/>
                      <a:pt x="4482" y="1294"/>
                      <a:pt x="4518" y="1315"/>
                    </a:cubicBezTo>
                    <a:lnTo>
                      <a:pt x="5021" y="1605"/>
                    </a:lnTo>
                    <a:cubicBezTo>
                      <a:pt x="5057" y="1626"/>
                      <a:pt x="5064" y="1682"/>
                      <a:pt x="5036" y="1731"/>
                    </a:cubicBezTo>
                    <a:lnTo>
                      <a:pt x="5036" y="1731"/>
                    </a:lnTo>
                    <a:cubicBezTo>
                      <a:pt x="5009" y="1778"/>
                      <a:pt x="4958" y="1801"/>
                      <a:pt x="4922" y="1782"/>
                    </a:cubicBezTo>
                    <a:lnTo>
                      <a:pt x="4953" y="1800"/>
                    </a:lnTo>
                    <a:cubicBezTo>
                      <a:pt x="4990" y="1821"/>
                      <a:pt x="4996" y="1877"/>
                      <a:pt x="4968" y="1925"/>
                    </a:cubicBezTo>
                    <a:lnTo>
                      <a:pt x="4968" y="1925"/>
                    </a:lnTo>
                    <a:cubicBezTo>
                      <a:pt x="4940" y="1974"/>
                      <a:pt x="4888" y="1996"/>
                      <a:pt x="4852" y="1975"/>
                    </a:cubicBezTo>
                    <a:lnTo>
                      <a:pt x="4491" y="1766"/>
                    </a:lnTo>
                    <a:lnTo>
                      <a:pt x="4886" y="1994"/>
                    </a:lnTo>
                    <a:cubicBezTo>
                      <a:pt x="4922" y="2015"/>
                      <a:pt x="4929" y="2071"/>
                      <a:pt x="4901" y="2120"/>
                    </a:cubicBezTo>
                    <a:lnTo>
                      <a:pt x="4901" y="2120"/>
                    </a:lnTo>
                    <a:cubicBezTo>
                      <a:pt x="4873" y="2168"/>
                      <a:pt x="4821" y="2190"/>
                      <a:pt x="4785" y="2169"/>
                    </a:cubicBezTo>
                    <a:lnTo>
                      <a:pt x="4148" y="1802"/>
                    </a:lnTo>
                    <a:cubicBezTo>
                      <a:pt x="4138" y="1796"/>
                      <a:pt x="4130" y="1787"/>
                      <a:pt x="4124" y="1776"/>
                    </a:cubicBezTo>
                    <a:cubicBezTo>
                      <a:pt x="4117" y="1778"/>
                      <a:pt x="4110" y="1778"/>
                      <a:pt x="4102" y="1777"/>
                    </a:cubicBezTo>
                    <a:cubicBezTo>
                      <a:pt x="4107" y="1778"/>
                      <a:pt x="4111" y="1780"/>
                      <a:pt x="4115" y="1782"/>
                    </a:cubicBezTo>
                    <a:lnTo>
                      <a:pt x="4818" y="2189"/>
                    </a:lnTo>
                    <a:cubicBezTo>
                      <a:pt x="4854" y="2209"/>
                      <a:pt x="4861" y="2266"/>
                      <a:pt x="4833" y="2314"/>
                    </a:cubicBezTo>
                    <a:lnTo>
                      <a:pt x="4833" y="2314"/>
                    </a:lnTo>
                    <a:cubicBezTo>
                      <a:pt x="4805" y="2362"/>
                      <a:pt x="4753" y="2385"/>
                      <a:pt x="4717" y="2364"/>
                    </a:cubicBezTo>
                    <a:lnTo>
                      <a:pt x="4587" y="2289"/>
                    </a:lnTo>
                    <a:lnTo>
                      <a:pt x="4979" y="2515"/>
                    </a:lnTo>
                    <a:lnTo>
                      <a:pt x="4577" y="3211"/>
                    </a:lnTo>
                    <a:lnTo>
                      <a:pt x="5107" y="3211"/>
                    </a:lnTo>
                    <a:lnTo>
                      <a:pt x="5107" y="3382"/>
                    </a:lnTo>
                    <a:cubicBezTo>
                      <a:pt x="5300" y="3562"/>
                      <a:pt x="5422" y="3820"/>
                      <a:pt x="5422" y="4106"/>
                    </a:cubicBezTo>
                    <a:cubicBezTo>
                      <a:pt x="5422" y="4392"/>
                      <a:pt x="5300" y="4650"/>
                      <a:pt x="5107" y="4831"/>
                    </a:cubicBezTo>
                    <a:lnTo>
                      <a:pt x="5107" y="5001"/>
                    </a:lnTo>
                    <a:lnTo>
                      <a:pt x="4927" y="5001"/>
                    </a:lnTo>
                    <a:lnTo>
                      <a:pt x="5334" y="6937"/>
                    </a:lnTo>
                    <a:lnTo>
                      <a:pt x="4984" y="6937"/>
                    </a:lnTo>
                    <a:lnTo>
                      <a:pt x="4813" y="6123"/>
                    </a:lnTo>
                    <a:lnTo>
                      <a:pt x="4308" y="6123"/>
                    </a:lnTo>
                    <a:lnTo>
                      <a:pt x="4479" y="6937"/>
                    </a:lnTo>
                    <a:close/>
                    <a:moveTo>
                      <a:pt x="3674" y="1941"/>
                    </a:moveTo>
                    <a:lnTo>
                      <a:pt x="3674" y="1941"/>
                    </a:lnTo>
                    <a:lnTo>
                      <a:pt x="3674" y="1941"/>
                    </a:lnTo>
                    <a:close/>
                    <a:moveTo>
                      <a:pt x="5655" y="338"/>
                    </a:moveTo>
                    <a:cubicBezTo>
                      <a:pt x="5612" y="413"/>
                      <a:pt x="5529" y="450"/>
                      <a:pt x="5448" y="439"/>
                    </a:cubicBezTo>
                    <a:lnTo>
                      <a:pt x="5240" y="799"/>
                    </a:lnTo>
                    <a:lnTo>
                      <a:pt x="5107" y="722"/>
                    </a:lnTo>
                    <a:lnTo>
                      <a:pt x="5315" y="362"/>
                    </a:lnTo>
                    <a:cubicBezTo>
                      <a:pt x="5265" y="298"/>
                      <a:pt x="5255" y="207"/>
                      <a:pt x="5299" y="132"/>
                    </a:cubicBezTo>
                    <a:cubicBezTo>
                      <a:pt x="5356" y="34"/>
                      <a:pt x="5482" y="0"/>
                      <a:pt x="5580" y="57"/>
                    </a:cubicBezTo>
                    <a:cubicBezTo>
                      <a:pt x="5678" y="113"/>
                      <a:pt x="5712" y="239"/>
                      <a:pt x="5655" y="338"/>
                    </a:cubicBezTo>
                    <a:close/>
                    <a:moveTo>
                      <a:pt x="5417" y="1017"/>
                    </a:moveTo>
                    <a:cubicBezTo>
                      <a:pt x="5389" y="1066"/>
                      <a:pt x="5319" y="1078"/>
                      <a:pt x="5262" y="1044"/>
                    </a:cubicBezTo>
                    <a:lnTo>
                      <a:pt x="4884" y="826"/>
                    </a:lnTo>
                    <a:cubicBezTo>
                      <a:pt x="4826" y="793"/>
                      <a:pt x="4802" y="726"/>
                      <a:pt x="4830" y="678"/>
                    </a:cubicBezTo>
                    <a:lnTo>
                      <a:pt x="4830" y="678"/>
                    </a:lnTo>
                    <a:cubicBezTo>
                      <a:pt x="4857" y="630"/>
                      <a:pt x="4927" y="618"/>
                      <a:pt x="4985" y="651"/>
                    </a:cubicBezTo>
                    <a:lnTo>
                      <a:pt x="5363" y="869"/>
                    </a:lnTo>
                    <a:cubicBezTo>
                      <a:pt x="5421" y="903"/>
                      <a:pt x="5445" y="969"/>
                      <a:pt x="5417" y="1017"/>
                    </a:cubicBezTo>
                    <a:close/>
                    <a:moveTo>
                      <a:pt x="5239" y="1148"/>
                    </a:moveTo>
                    <a:cubicBezTo>
                      <a:pt x="5211" y="1195"/>
                      <a:pt x="5160" y="1218"/>
                      <a:pt x="5124" y="1198"/>
                    </a:cubicBezTo>
                    <a:lnTo>
                      <a:pt x="5156" y="1217"/>
                    </a:lnTo>
                    <a:cubicBezTo>
                      <a:pt x="5192" y="1238"/>
                      <a:pt x="5199" y="1294"/>
                      <a:pt x="5171" y="1342"/>
                    </a:cubicBezTo>
                    <a:lnTo>
                      <a:pt x="5171" y="1342"/>
                    </a:lnTo>
                    <a:cubicBezTo>
                      <a:pt x="5144" y="1390"/>
                      <a:pt x="5093" y="1412"/>
                      <a:pt x="5057" y="1393"/>
                    </a:cubicBezTo>
                    <a:lnTo>
                      <a:pt x="5089" y="1411"/>
                    </a:lnTo>
                    <a:cubicBezTo>
                      <a:pt x="5125" y="1432"/>
                      <a:pt x="5131" y="1488"/>
                      <a:pt x="5103" y="1536"/>
                    </a:cubicBezTo>
                    <a:lnTo>
                      <a:pt x="5103" y="1536"/>
                    </a:lnTo>
                    <a:cubicBezTo>
                      <a:pt x="5076" y="1585"/>
                      <a:pt x="5024" y="1607"/>
                      <a:pt x="4988" y="1586"/>
                    </a:cubicBezTo>
                    <a:lnTo>
                      <a:pt x="4552" y="1334"/>
                    </a:lnTo>
                    <a:cubicBezTo>
                      <a:pt x="4515" y="1314"/>
                      <a:pt x="4509" y="1258"/>
                      <a:pt x="4537" y="1209"/>
                    </a:cubicBezTo>
                    <a:lnTo>
                      <a:pt x="4537" y="1209"/>
                    </a:lnTo>
                    <a:cubicBezTo>
                      <a:pt x="4565" y="1161"/>
                      <a:pt x="4617" y="1139"/>
                      <a:pt x="4653" y="1159"/>
                    </a:cubicBezTo>
                    <a:lnTo>
                      <a:pt x="4685" y="1178"/>
                    </a:lnTo>
                    <a:cubicBezTo>
                      <a:pt x="4650" y="1157"/>
                      <a:pt x="4643" y="1101"/>
                      <a:pt x="4671" y="1053"/>
                    </a:cubicBezTo>
                    <a:lnTo>
                      <a:pt x="4671" y="1053"/>
                    </a:lnTo>
                    <a:cubicBezTo>
                      <a:pt x="4699" y="1005"/>
                      <a:pt x="4751" y="983"/>
                      <a:pt x="4787" y="1004"/>
                    </a:cubicBezTo>
                    <a:lnTo>
                      <a:pt x="5016" y="1136"/>
                    </a:lnTo>
                    <a:lnTo>
                      <a:pt x="4821" y="1023"/>
                    </a:lnTo>
                    <a:cubicBezTo>
                      <a:pt x="4785" y="1002"/>
                      <a:pt x="4778" y="946"/>
                      <a:pt x="4806" y="898"/>
                    </a:cubicBezTo>
                    <a:lnTo>
                      <a:pt x="4806" y="898"/>
                    </a:lnTo>
                    <a:cubicBezTo>
                      <a:pt x="4834" y="849"/>
                      <a:pt x="4886" y="827"/>
                      <a:pt x="4922" y="848"/>
                    </a:cubicBezTo>
                    <a:lnTo>
                      <a:pt x="5224" y="1022"/>
                    </a:lnTo>
                    <a:cubicBezTo>
                      <a:pt x="5260" y="1043"/>
                      <a:pt x="5267" y="1099"/>
                      <a:pt x="5239" y="1148"/>
                    </a:cubicBezTo>
                    <a:close/>
                    <a:moveTo>
                      <a:pt x="3984" y="1916"/>
                    </a:moveTo>
                    <a:lnTo>
                      <a:pt x="3886" y="1860"/>
                    </a:lnTo>
                    <a:lnTo>
                      <a:pt x="3984" y="1916"/>
                    </a:lnTo>
                    <a:close/>
                    <a:moveTo>
                      <a:pt x="4794" y="6036"/>
                    </a:moveTo>
                    <a:lnTo>
                      <a:pt x="4577" y="5001"/>
                    </a:lnTo>
                    <a:lnTo>
                      <a:pt x="4577" y="5118"/>
                    </a:lnTo>
                    <a:cubicBezTo>
                      <a:pt x="4577" y="5363"/>
                      <a:pt x="4425" y="5573"/>
                      <a:pt x="4210" y="5659"/>
                    </a:cubicBezTo>
                    <a:lnTo>
                      <a:pt x="4275" y="5969"/>
                    </a:lnTo>
                    <a:lnTo>
                      <a:pt x="4780" y="5969"/>
                    </a:lnTo>
                    <a:lnTo>
                      <a:pt x="4794" y="6036"/>
                    </a:lnTo>
                    <a:close/>
                    <a:moveTo>
                      <a:pt x="1919" y="5969"/>
                    </a:moveTo>
                    <a:lnTo>
                      <a:pt x="1976" y="5700"/>
                    </a:lnTo>
                    <a:lnTo>
                      <a:pt x="2705" y="5700"/>
                    </a:lnTo>
                    <a:lnTo>
                      <a:pt x="2789" y="5700"/>
                    </a:lnTo>
                    <a:lnTo>
                      <a:pt x="3868" y="5700"/>
                    </a:lnTo>
                    <a:lnTo>
                      <a:pt x="3925" y="5969"/>
                    </a:lnTo>
                    <a:lnTo>
                      <a:pt x="1919" y="5969"/>
                    </a:lnTo>
                    <a:close/>
                    <a:moveTo>
                      <a:pt x="1626" y="5700"/>
                    </a:moveTo>
                    <a:lnTo>
                      <a:pt x="1569" y="5969"/>
                    </a:lnTo>
                    <a:lnTo>
                      <a:pt x="1064" y="5969"/>
                    </a:lnTo>
                    <a:lnTo>
                      <a:pt x="1146" y="5580"/>
                    </a:lnTo>
                    <a:cubicBezTo>
                      <a:pt x="1244" y="5655"/>
                      <a:pt x="1366" y="5700"/>
                      <a:pt x="1499" y="5700"/>
                    </a:cubicBezTo>
                    <a:lnTo>
                      <a:pt x="1626" y="5700"/>
                    </a:lnTo>
                    <a:close/>
                    <a:moveTo>
                      <a:pt x="1044" y="338"/>
                    </a:moveTo>
                    <a:cubicBezTo>
                      <a:pt x="1088" y="413"/>
                      <a:pt x="1171" y="450"/>
                      <a:pt x="1252" y="439"/>
                    </a:cubicBezTo>
                    <a:lnTo>
                      <a:pt x="1459" y="799"/>
                    </a:lnTo>
                    <a:lnTo>
                      <a:pt x="1592" y="722"/>
                    </a:lnTo>
                    <a:lnTo>
                      <a:pt x="1385" y="362"/>
                    </a:lnTo>
                    <a:cubicBezTo>
                      <a:pt x="1435" y="298"/>
                      <a:pt x="1444" y="207"/>
                      <a:pt x="1401" y="132"/>
                    </a:cubicBezTo>
                    <a:cubicBezTo>
                      <a:pt x="1344" y="34"/>
                      <a:pt x="1218" y="0"/>
                      <a:pt x="1120" y="57"/>
                    </a:cubicBezTo>
                    <a:cubicBezTo>
                      <a:pt x="1021" y="113"/>
                      <a:pt x="988" y="239"/>
                      <a:pt x="1044" y="338"/>
                    </a:cubicBezTo>
                    <a:close/>
                    <a:moveTo>
                      <a:pt x="1283" y="1017"/>
                    </a:moveTo>
                    <a:cubicBezTo>
                      <a:pt x="1311" y="1066"/>
                      <a:pt x="1380" y="1078"/>
                      <a:pt x="1438" y="1044"/>
                    </a:cubicBezTo>
                    <a:lnTo>
                      <a:pt x="1475" y="1023"/>
                    </a:lnTo>
                    <a:cubicBezTo>
                      <a:pt x="1440" y="1044"/>
                      <a:pt x="1433" y="1100"/>
                      <a:pt x="1461" y="1148"/>
                    </a:cubicBezTo>
                    <a:lnTo>
                      <a:pt x="1461" y="1148"/>
                    </a:lnTo>
                    <a:cubicBezTo>
                      <a:pt x="1488" y="1195"/>
                      <a:pt x="1539" y="1218"/>
                      <a:pt x="1575" y="1198"/>
                    </a:cubicBezTo>
                    <a:lnTo>
                      <a:pt x="1543" y="1217"/>
                    </a:lnTo>
                    <a:cubicBezTo>
                      <a:pt x="1507" y="1238"/>
                      <a:pt x="1501" y="1294"/>
                      <a:pt x="1529" y="1342"/>
                    </a:cubicBezTo>
                    <a:lnTo>
                      <a:pt x="1529" y="1342"/>
                    </a:lnTo>
                    <a:cubicBezTo>
                      <a:pt x="1556" y="1390"/>
                      <a:pt x="1608" y="1413"/>
                      <a:pt x="1644" y="1392"/>
                    </a:cubicBezTo>
                    <a:lnTo>
                      <a:pt x="1611" y="1411"/>
                    </a:lnTo>
                    <a:cubicBezTo>
                      <a:pt x="1575" y="1432"/>
                      <a:pt x="1568" y="1488"/>
                      <a:pt x="1596" y="1536"/>
                    </a:cubicBezTo>
                    <a:lnTo>
                      <a:pt x="1596" y="1536"/>
                    </a:lnTo>
                    <a:cubicBezTo>
                      <a:pt x="1624" y="1585"/>
                      <a:pt x="1676" y="1607"/>
                      <a:pt x="1712" y="1586"/>
                    </a:cubicBezTo>
                    <a:lnTo>
                      <a:pt x="2148" y="1334"/>
                    </a:lnTo>
                    <a:cubicBezTo>
                      <a:pt x="2184" y="1314"/>
                      <a:pt x="2191" y="1258"/>
                      <a:pt x="2163" y="1209"/>
                    </a:cubicBezTo>
                    <a:lnTo>
                      <a:pt x="2163" y="1209"/>
                    </a:lnTo>
                    <a:cubicBezTo>
                      <a:pt x="2135" y="1161"/>
                      <a:pt x="2083" y="1139"/>
                      <a:pt x="2047" y="1159"/>
                    </a:cubicBezTo>
                    <a:lnTo>
                      <a:pt x="1741" y="1336"/>
                    </a:lnTo>
                    <a:lnTo>
                      <a:pt x="2014" y="1179"/>
                    </a:lnTo>
                    <a:cubicBezTo>
                      <a:pt x="2050" y="1158"/>
                      <a:pt x="2056" y="1102"/>
                      <a:pt x="2028" y="1053"/>
                    </a:cubicBezTo>
                    <a:lnTo>
                      <a:pt x="2028" y="1053"/>
                    </a:lnTo>
                    <a:cubicBezTo>
                      <a:pt x="2001" y="1005"/>
                      <a:pt x="1949" y="983"/>
                      <a:pt x="1912" y="1004"/>
                    </a:cubicBezTo>
                    <a:lnTo>
                      <a:pt x="1692" y="1131"/>
                    </a:lnTo>
                    <a:lnTo>
                      <a:pt x="1879" y="1023"/>
                    </a:lnTo>
                    <a:cubicBezTo>
                      <a:pt x="1915" y="1002"/>
                      <a:pt x="1922" y="946"/>
                      <a:pt x="1894" y="898"/>
                    </a:cubicBezTo>
                    <a:lnTo>
                      <a:pt x="1894" y="898"/>
                    </a:lnTo>
                    <a:cubicBezTo>
                      <a:pt x="1866" y="849"/>
                      <a:pt x="1814" y="827"/>
                      <a:pt x="1778" y="848"/>
                    </a:cubicBezTo>
                    <a:lnTo>
                      <a:pt x="1579" y="963"/>
                    </a:lnTo>
                    <a:lnTo>
                      <a:pt x="1816" y="826"/>
                    </a:lnTo>
                    <a:cubicBezTo>
                      <a:pt x="1874" y="793"/>
                      <a:pt x="1898" y="726"/>
                      <a:pt x="1870" y="678"/>
                    </a:cubicBezTo>
                    <a:lnTo>
                      <a:pt x="1870" y="678"/>
                    </a:lnTo>
                    <a:cubicBezTo>
                      <a:pt x="1842" y="630"/>
                      <a:pt x="1773" y="618"/>
                      <a:pt x="1715" y="651"/>
                    </a:cubicBezTo>
                    <a:lnTo>
                      <a:pt x="1337" y="869"/>
                    </a:lnTo>
                    <a:cubicBezTo>
                      <a:pt x="1279" y="903"/>
                      <a:pt x="1255" y="969"/>
                      <a:pt x="1283" y="1017"/>
                    </a:cubicBezTo>
                    <a:close/>
                    <a:moveTo>
                      <a:pt x="1644" y="1392"/>
                    </a:moveTo>
                    <a:lnTo>
                      <a:pt x="1645" y="1392"/>
                    </a:lnTo>
                    <a:lnTo>
                      <a:pt x="1741" y="1336"/>
                    </a:lnTo>
                    <a:lnTo>
                      <a:pt x="1644" y="1392"/>
                    </a:lnTo>
                    <a:close/>
                    <a:moveTo>
                      <a:pt x="540" y="1020"/>
                    </a:moveTo>
                    <a:cubicBezTo>
                      <a:pt x="578" y="1085"/>
                      <a:pt x="650" y="1118"/>
                      <a:pt x="721" y="1108"/>
                    </a:cubicBezTo>
                    <a:lnTo>
                      <a:pt x="902" y="1422"/>
                    </a:lnTo>
                    <a:lnTo>
                      <a:pt x="795" y="1483"/>
                    </a:lnTo>
                    <a:cubicBezTo>
                      <a:pt x="745" y="1512"/>
                      <a:pt x="723" y="1570"/>
                      <a:pt x="748" y="1612"/>
                    </a:cubicBezTo>
                    <a:lnTo>
                      <a:pt x="748" y="1612"/>
                    </a:lnTo>
                    <a:cubicBezTo>
                      <a:pt x="772" y="1654"/>
                      <a:pt x="833" y="1665"/>
                      <a:pt x="883" y="1636"/>
                    </a:cubicBezTo>
                    <a:lnTo>
                      <a:pt x="1212" y="1446"/>
                    </a:lnTo>
                    <a:cubicBezTo>
                      <a:pt x="1263" y="1416"/>
                      <a:pt x="1284" y="1359"/>
                      <a:pt x="1260" y="1316"/>
                    </a:cubicBezTo>
                    <a:lnTo>
                      <a:pt x="1260" y="1316"/>
                    </a:lnTo>
                    <a:cubicBezTo>
                      <a:pt x="1236" y="1274"/>
                      <a:pt x="1175" y="1264"/>
                      <a:pt x="1124" y="1293"/>
                    </a:cubicBezTo>
                    <a:lnTo>
                      <a:pt x="912" y="1416"/>
                    </a:lnTo>
                    <a:lnTo>
                      <a:pt x="1018" y="1354"/>
                    </a:lnTo>
                    <a:lnTo>
                      <a:pt x="837" y="1041"/>
                    </a:lnTo>
                    <a:cubicBezTo>
                      <a:pt x="881" y="985"/>
                      <a:pt x="889" y="906"/>
                      <a:pt x="851" y="840"/>
                    </a:cubicBezTo>
                    <a:cubicBezTo>
                      <a:pt x="801" y="754"/>
                      <a:pt x="691" y="725"/>
                      <a:pt x="606" y="775"/>
                    </a:cubicBezTo>
                    <a:cubicBezTo>
                      <a:pt x="520" y="824"/>
                      <a:pt x="490" y="934"/>
                      <a:pt x="540" y="1020"/>
                    </a:cubicBezTo>
                    <a:close/>
                    <a:moveTo>
                      <a:pt x="903" y="1726"/>
                    </a:moveTo>
                    <a:cubicBezTo>
                      <a:pt x="927" y="1768"/>
                      <a:pt x="972" y="1787"/>
                      <a:pt x="1004" y="1770"/>
                    </a:cubicBezTo>
                    <a:lnTo>
                      <a:pt x="975" y="1786"/>
                    </a:lnTo>
                    <a:cubicBezTo>
                      <a:pt x="944" y="1804"/>
                      <a:pt x="938" y="1853"/>
                      <a:pt x="962" y="1895"/>
                    </a:cubicBezTo>
                    <a:lnTo>
                      <a:pt x="962" y="1895"/>
                    </a:lnTo>
                    <a:cubicBezTo>
                      <a:pt x="987" y="1938"/>
                      <a:pt x="1032" y="1957"/>
                      <a:pt x="1063" y="1939"/>
                    </a:cubicBezTo>
                    <a:lnTo>
                      <a:pt x="1321" y="1790"/>
                    </a:lnTo>
                    <a:lnTo>
                      <a:pt x="1034" y="1956"/>
                    </a:lnTo>
                    <a:cubicBezTo>
                      <a:pt x="1003" y="1974"/>
                      <a:pt x="997" y="2023"/>
                      <a:pt x="1021" y="2065"/>
                    </a:cubicBezTo>
                    <a:lnTo>
                      <a:pt x="1021" y="2065"/>
                    </a:lnTo>
                    <a:cubicBezTo>
                      <a:pt x="1045" y="2107"/>
                      <a:pt x="1091" y="2126"/>
                      <a:pt x="1122" y="2108"/>
                    </a:cubicBezTo>
                    <a:lnTo>
                      <a:pt x="1502" y="1889"/>
                    </a:lnTo>
                    <a:cubicBezTo>
                      <a:pt x="1534" y="1871"/>
                      <a:pt x="1540" y="1822"/>
                      <a:pt x="1515" y="1780"/>
                    </a:cubicBezTo>
                    <a:lnTo>
                      <a:pt x="1515" y="1780"/>
                    </a:lnTo>
                    <a:cubicBezTo>
                      <a:pt x="1491" y="1737"/>
                      <a:pt x="1446" y="1718"/>
                      <a:pt x="1414" y="1736"/>
                    </a:cubicBezTo>
                    <a:lnTo>
                      <a:pt x="1386" y="1753"/>
                    </a:lnTo>
                    <a:cubicBezTo>
                      <a:pt x="1417" y="1734"/>
                      <a:pt x="1422" y="1686"/>
                      <a:pt x="1398" y="1644"/>
                    </a:cubicBezTo>
                    <a:lnTo>
                      <a:pt x="1398" y="1644"/>
                    </a:lnTo>
                    <a:cubicBezTo>
                      <a:pt x="1374" y="1602"/>
                      <a:pt x="1328" y="1582"/>
                      <a:pt x="1297" y="1600"/>
                    </a:cubicBezTo>
                    <a:lnTo>
                      <a:pt x="1216" y="1647"/>
                    </a:lnTo>
                    <a:lnTo>
                      <a:pt x="1268" y="1617"/>
                    </a:lnTo>
                    <a:cubicBezTo>
                      <a:pt x="1299" y="1599"/>
                      <a:pt x="1305" y="1550"/>
                      <a:pt x="1281" y="1508"/>
                    </a:cubicBezTo>
                    <a:lnTo>
                      <a:pt x="1281" y="1508"/>
                    </a:lnTo>
                    <a:cubicBezTo>
                      <a:pt x="1256" y="1466"/>
                      <a:pt x="1211" y="1446"/>
                      <a:pt x="1180" y="1465"/>
                    </a:cubicBezTo>
                    <a:lnTo>
                      <a:pt x="916" y="1617"/>
                    </a:lnTo>
                    <a:cubicBezTo>
                      <a:pt x="885" y="1635"/>
                      <a:pt x="879" y="1684"/>
                      <a:pt x="903" y="1726"/>
                    </a:cubicBezTo>
                    <a:close/>
                    <a:moveTo>
                      <a:pt x="44" y="1620"/>
                    </a:moveTo>
                    <a:cubicBezTo>
                      <a:pt x="78" y="1678"/>
                      <a:pt x="143" y="1707"/>
                      <a:pt x="205" y="1698"/>
                    </a:cubicBezTo>
                    <a:lnTo>
                      <a:pt x="367" y="1978"/>
                    </a:lnTo>
                    <a:lnTo>
                      <a:pt x="272" y="2032"/>
                    </a:lnTo>
                    <a:cubicBezTo>
                      <a:pt x="227" y="2058"/>
                      <a:pt x="208" y="2110"/>
                      <a:pt x="229" y="2147"/>
                    </a:cubicBezTo>
                    <a:lnTo>
                      <a:pt x="229" y="2147"/>
                    </a:lnTo>
                    <a:cubicBezTo>
                      <a:pt x="251" y="2185"/>
                      <a:pt x="305" y="2194"/>
                      <a:pt x="350" y="2168"/>
                    </a:cubicBezTo>
                    <a:lnTo>
                      <a:pt x="379" y="2152"/>
                    </a:lnTo>
                    <a:cubicBezTo>
                      <a:pt x="351" y="2168"/>
                      <a:pt x="346" y="2211"/>
                      <a:pt x="368" y="2249"/>
                    </a:cubicBezTo>
                    <a:lnTo>
                      <a:pt x="368" y="2249"/>
                    </a:lnTo>
                    <a:cubicBezTo>
                      <a:pt x="390" y="2286"/>
                      <a:pt x="430" y="2303"/>
                      <a:pt x="458" y="2287"/>
                    </a:cubicBezTo>
                    <a:lnTo>
                      <a:pt x="693" y="2152"/>
                    </a:lnTo>
                    <a:cubicBezTo>
                      <a:pt x="721" y="2136"/>
                      <a:pt x="726" y="2092"/>
                      <a:pt x="704" y="2055"/>
                    </a:cubicBezTo>
                    <a:lnTo>
                      <a:pt x="704" y="2055"/>
                    </a:lnTo>
                    <a:cubicBezTo>
                      <a:pt x="683" y="2017"/>
                      <a:pt x="642" y="2000"/>
                      <a:pt x="614" y="2016"/>
                    </a:cubicBezTo>
                    <a:lnTo>
                      <a:pt x="423" y="2126"/>
                    </a:lnTo>
                    <a:lnTo>
                      <a:pt x="643" y="1999"/>
                    </a:lnTo>
                    <a:cubicBezTo>
                      <a:pt x="688" y="1973"/>
                      <a:pt x="707" y="1922"/>
                      <a:pt x="686" y="1884"/>
                    </a:cubicBezTo>
                    <a:lnTo>
                      <a:pt x="686" y="1884"/>
                    </a:lnTo>
                    <a:cubicBezTo>
                      <a:pt x="664" y="1846"/>
                      <a:pt x="610" y="1837"/>
                      <a:pt x="565" y="1863"/>
                    </a:cubicBezTo>
                    <a:lnTo>
                      <a:pt x="411" y="1952"/>
                    </a:lnTo>
                    <a:lnTo>
                      <a:pt x="470" y="1918"/>
                    </a:lnTo>
                    <a:lnTo>
                      <a:pt x="309" y="1639"/>
                    </a:lnTo>
                    <a:cubicBezTo>
                      <a:pt x="348" y="1589"/>
                      <a:pt x="355" y="1518"/>
                      <a:pt x="321" y="1460"/>
                    </a:cubicBezTo>
                    <a:cubicBezTo>
                      <a:pt x="277" y="1384"/>
                      <a:pt x="179" y="1357"/>
                      <a:pt x="103" y="1401"/>
                    </a:cubicBezTo>
                    <a:cubicBezTo>
                      <a:pt x="27" y="1446"/>
                      <a:pt x="0" y="1543"/>
                      <a:pt x="44" y="1620"/>
                    </a:cubicBezTo>
                    <a:close/>
                    <a:moveTo>
                      <a:pt x="420" y="2400"/>
                    </a:moveTo>
                    <a:cubicBezTo>
                      <a:pt x="442" y="2437"/>
                      <a:pt x="483" y="2454"/>
                      <a:pt x="511" y="2438"/>
                    </a:cubicBezTo>
                    <a:lnTo>
                      <a:pt x="765" y="2292"/>
                    </a:lnTo>
                    <a:lnTo>
                      <a:pt x="485" y="2453"/>
                    </a:lnTo>
                    <a:cubicBezTo>
                      <a:pt x="457" y="2470"/>
                      <a:pt x="451" y="2513"/>
                      <a:pt x="473" y="2551"/>
                    </a:cubicBezTo>
                    <a:lnTo>
                      <a:pt x="473" y="2551"/>
                    </a:lnTo>
                    <a:cubicBezTo>
                      <a:pt x="495" y="2588"/>
                      <a:pt x="535" y="2605"/>
                      <a:pt x="563" y="2589"/>
                    </a:cubicBezTo>
                    <a:lnTo>
                      <a:pt x="902" y="2394"/>
                    </a:lnTo>
                    <a:cubicBezTo>
                      <a:pt x="930" y="2378"/>
                      <a:pt x="935" y="2334"/>
                      <a:pt x="913" y="2296"/>
                    </a:cubicBezTo>
                    <a:lnTo>
                      <a:pt x="913" y="2296"/>
                    </a:lnTo>
                    <a:cubicBezTo>
                      <a:pt x="891" y="2259"/>
                      <a:pt x="851" y="2242"/>
                      <a:pt x="823" y="2258"/>
                    </a:cubicBezTo>
                    <a:lnTo>
                      <a:pt x="797" y="2273"/>
                    </a:lnTo>
                    <a:cubicBezTo>
                      <a:pt x="825" y="2256"/>
                      <a:pt x="830" y="2213"/>
                      <a:pt x="809" y="2176"/>
                    </a:cubicBezTo>
                    <a:lnTo>
                      <a:pt x="809" y="2176"/>
                    </a:lnTo>
                    <a:cubicBezTo>
                      <a:pt x="787" y="2138"/>
                      <a:pt x="747" y="2121"/>
                      <a:pt x="719" y="2137"/>
                    </a:cubicBezTo>
                    <a:lnTo>
                      <a:pt x="432" y="2302"/>
                    </a:lnTo>
                    <a:cubicBezTo>
                      <a:pt x="404" y="2319"/>
                      <a:pt x="399" y="2362"/>
                      <a:pt x="420" y="240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84" name="Freeform 103">
                <a:extLst>
                  <a:ext uri="{FF2B5EF4-FFF2-40B4-BE49-F238E27FC236}">
                    <a16:creationId xmlns:a16="http://schemas.microsoft.com/office/drawing/2014/main" id="{D245B0E0-0C61-4228-9538-E5D206C9FE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6620" y="4382634"/>
                <a:ext cx="82311" cy="65793"/>
              </a:xfrm>
              <a:custGeom>
                <a:avLst/>
                <a:gdLst>
                  <a:gd name="T0" fmla="*/ 1542 w 2947"/>
                  <a:gd name="T1" fmla="*/ 234 h 2476"/>
                  <a:gd name="T2" fmla="*/ 1291 w 2947"/>
                  <a:gd name="T3" fmla="*/ 234 h 2476"/>
                  <a:gd name="T4" fmla="*/ 2548 w 2947"/>
                  <a:gd name="T5" fmla="*/ 1674 h 2476"/>
                  <a:gd name="T6" fmla="*/ 2854 w 2947"/>
                  <a:gd name="T7" fmla="*/ 1349 h 2476"/>
                  <a:gd name="T8" fmla="*/ 2853 w 2947"/>
                  <a:gd name="T9" fmla="*/ 1175 h 2476"/>
                  <a:gd name="T10" fmla="*/ 2547 w 2947"/>
                  <a:gd name="T11" fmla="*/ 850 h 2476"/>
                  <a:gd name="T12" fmla="*/ 2853 w 2947"/>
                  <a:gd name="T13" fmla="*/ 1175 h 2476"/>
                  <a:gd name="T14" fmla="*/ 2586 w 2947"/>
                  <a:gd name="T15" fmla="*/ 94 h 2476"/>
                  <a:gd name="T16" fmla="*/ 2853 w 2947"/>
                  <a:gd name="T17" fmla="*/ 365 h 2476"/>
                  <a:gd name="T18" fmla="*/ 2853 w 2947"/>
                  <a:gd name="T19" fmla="*/ 445 h 2476"/>
                  <a:gd name="T20" fmla="*/ 2547 w 2947"/>
                  <a:gd name="T21" fmla="*/ 770 h 2476"/>
                  <a:gd name="T22" fmla="*/ 2547 w 2947"/>
                  <a:gd name="T23" fmla="*/ 944 h 2476"/>
                  <a:gd name="T24" fmla="*/ 2853 w 2947"/>
                  <a:gd name="T25" fmla="*/ 1269 h 2476"/>
                  <a:gd name="T26" fmla="*/ 2547 w 2947"/>
                  <a:gd name="T27" fmla="*/ 944 h 2476"/>
                  <a:gd name="T28" fmla="*/ 2854 w 2947"/>
                  <a:gd name="T29" fmla="*/ 2065 h 2476"/>
                  <a:gd name="T30" fmla="*/ 2548 w 2947"/>
                  <a:gd name="T31" fmla="*/ 2390 h 2476"/>
                  <a:gd name="T32" fmla="*/ 2474 w 2947"/>
                  <a:gd name="T33" fmla="*/ 2476 h 2476"/>
                  <a:gd name="T34" fmla="*/ 2548 w 2947"/>
                  <a:gd name="T35" fmla="*/ 2476 h 2476"/>
                  <a:gd name="T36" fmla="*/ 2854 w 2947"/>
                  <a:gd name="T37" fmla="*/ 2158 h 2476"/>
                  <a:gd name="T38" fmla="*/ 2947 w 2947"/>
                  <a:gd name="T39" fmla="*/ 2476 h 2476"/>
                  <a:gd name="T40" fmla="*/ 2899 w 2947"/>
                  <a:gd name="T41" fmla="*/ 0 h 2476"/>
                  <a:gd name="T42" fmla="*/ 2454 w 2947"/>
                  <a:gd name="T43" fmla="*/ 47 h 2476"/>
                  <a:gd name="T44" fmla="*/ 2474 w 2947"/>
                  <a:gd name="T45" fmla="*/ 2476 h 2476"/>
                  <a:gd name="T46" fmla="*/ 349 w 2947"/>
                  <a:gd name="T47" fmla="*/ 388 h 2476"/>
                  <a:gd name="T48" fmla="*/ 115 w 2947"/>
                  <a:gd name="T49" fmla="*/ 388 h 2476"/>
                  <a:gd name="T50" fmla="*/ 349 w 2947"/>
                  <a:gd name="T51" fmla="*/ 708 h 2476"/>
                  <a:gd name="T52" fmla="*/ 81 w 2947"/>
                  <a:gd name="T53" fmla="*/ 423 h 2476"/>
                  <a:gd name="T54" fmla="*/ 349 w 2947"/>
                  <a:gd name="T55" fmla="*/ 778 h 2476"/>
                  <a:gd name="T56" fmla="*/ 81 w 2947"/>
                  <a:gd name="T57" fmla="*/ 1063 h 2476"/>
                  <a:gd name="T58" fmla="*/ 349 w 2947"/>
                  <a:gd name="T59" fmla="*/ 778 h 2476"/>
                  <a:gd name="T60" fmla="*/ 350 w 2947"/>
                  <a:gd name="T61" fmla="*/ 1418 h 2476"/>
                  <a:gd name="T62" fmla="*/ 81 w 2947"/>
                  <a:gd name="T63" fmla="*/ 1133 h 2476"/>
                  <a:gd name="T64" fmla="*/ 350 w 2947"/>
                  <a:gd name="T65" fmla="*/ 1488 h 2476"/>
                  <a:gd name="T66" fmla="*/ 82 w 2947"/>
                  <a:gd name="T67" fmla="*/ 1773 h 2476"/>
                  <a:gd name="T68" fmla="*/ 350 w 2947"/>
                  <a:gd name="T69" fmla="*/ 1488 h 2476"/>
                  <a:gd name="T70" fmla="*/ 350 w 2947"/>
                  <a:gd name="T71" fmla="*/ 2128 h 2476"/>
                  <a:gd name="T72" fmla="*/ 82 w 2947"/>
                  <a:gd name="T73" fmla="*/ 1843 h 2476"/>
                  <a:gd name="T74" fmla="*/ 350 w 2947"/>
                  <a:gd name="T75" fmla="*/ 2198 h 2476"/>
                  <a:gd name="T76" fmla="*/ 431 w 2947"/>
                  <a:gd name="T77" fmla="*/ 2476 h 2476"/>
                  <a:gd name="T78" fmla="*/ 389 w 2947"/>
                  <a:gd name="T79" fmla="*/ 306 h 2476"/>
                  <a:gd name="T80" fmla="*/ 0 w 2947"/>
                  <a:gd name="T81" fmla="*/ 347 h 2476"/>
                  <a:gd name="T82" fmla="*/ 17 w 2947"/>
                  <a:gd name="T83" fmla="*/ 2476 h 2476"/>
                  <a:gd name="T84" fmla="*/ 82 w 2947"/>
                  <a:gd name="T85" fmla="*/ 2476 h 2476"/>
                  <a:gd name="T86" fmla="*/ 350 w 2947"/>
                  <a:gd name="T87" fmla="*/ 2198 h 2476"/>
                  <a:gd name="T88" fmla="*/ 1542 w 2947"/>
                  <a:gd name="T89" fmla="*/ 578 h 2476"/>
                  <a:gd name="T90" fmla="*/ 1254 w 2947"/>
                  <a:gd name="T91" fmla="*/ 271 h 2476"/>
                  <a:gd name="T92" fmla="*/ 1542 w 2947"/>
                  <a:gd name="T93" fmla="*/ 653 h 2476"/>
                  <a:gd name="T94" fmla="*/ 1255 w 2947"/>
                  <a:gd name="T95" fmla="*/ 959 h 2476"/>
                  <a:gd name="T96" fmla="*/ 1542 w 2947"/>
                  <a:gd name="T97" fmla="*/ 653 h 2476"/>
                  <a:gd name="T98" fmla="*/ 1543 w 2947"/>
                  <a:gd name="T99" fmla="*/ 1340 h 2476"/>
                  <a:gd name="T100" fmla="*/ 1255 w 2947"/>
                  <a:gd name="T101" fmla="*/ 1034 h 2476"/>
                  <a:gd name="T102" fmla="*/ 1543 w 2947"/>
                  <a:gd name="T103" fmla="*/ 1415 h 2476"/>
                  <a:gd name="T104" fmla="*/ 1255 w 2947"/>
                  <a:gd name="T105" fmla="*/ 1721 h 2476"/>
                  <a:gd name="T106" fmla="*/ 1543 w 2947"/>
                  <a:gd name="T107" fmla="*/ 1415 h 2476"/>
                  <a:gd name="T108" fmla="*/ 1543 w 2947"/>
                  <a:gd name="T109" fmla="*/ 2102 h 2476"/>
                  <a:gd name="T110" fmla="*/ 1255 w 2947"/>
                  <a:gd name="T111" fmla="*/ 1796 h 2476"/>
                  <a:gd name="T112" fmla="*/ 1543 w 2947"/>
                  <a:gd name="T113" fmla="*/ 2177 h 2476"/>
                  <a:gd name="T114" fmla="*/ 1631 w 2947"/>
                  <a:gd name="T115" fmla="*/ 2476 h 2476"/>
                  <a:gd name="T116" fmla="*/ 1586 w 2947"/>
                  <a:gd name="T117" fmla="*/ 145 h 2476"/>
                  <a:gd name="T118" fmla="*/ 1167 w 2947"/>
                  <a:gd name="T119" fmla="*/ 190 h 2476"/>
                  <a:gd name="T120" fmla="*/ 1186 w 2947"/>
                  <a:gd name="T121" fmla="*/ 2476 h 2476"/>
                  <a:gd name="T122" fmla="*/ 1256 w 2947"/>
                  <a:gd name="T123" fmla="*/ 2476 h 2476"/>
                  <a:gd name="T124" fmla="*/ 1543 w 2947"/>
                  <a:gd name="T125" fmla="*/ 2177 h 2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47" h="2476">
                    <a:moveTo>
                      <a:pt x="1291" y="234"/>
                    </a:moveTo>
                    <a:lnTo>
                      <a:pt x="1542" y="234"/>
                    </a:lnTo>
                    <a:lnTo>
                      <a:pt x="1542" y="489"/>
                    </a:lnTo>
                    <a:lnTo>
                      <a:pt x="1291" y="234"/>
                    </a:lnTo>
                    <a:close/>
                    <a:moveTo>
                      <a:pt x="2854" y="1985"/>
                    </a:moveTo>
                    <a:lnTo>
                      <a:pt x="2548" y="1674"/>
                    </a:lnTo>
                    <a:lnTo>
                      <a:pt x="2548" y="1659"/>
                    </a:lnTo>
                    <a:lnTo>
                      <a:pt x="2854" y="1349"/>
                    </a:lnTo>
                    <a:lnTo>
                      <a:pt x="2854" y="1985"/>
                    </a:lnTo>
                    <a:close/>
                    <a:moveTo>
                      <a:pt x="2853" y="1175"/>
                    </a:moveTo>
                    <a:lnTo>
                      <a:pt x="2547" y="864"/>
                    </a:lnTo>
                    <a:lnTo>
                      <a:pt x="2547" y="850"/>
                    </a:lnTo>
                    <a:lnTo>
                      <a:pt x="2853" y="539"/>
                    </a:lnTo>
                    <a:lnTo>
                      <a:pt x="2853" y="1175"/>
                    </a:lnTo>
                    <a:close/>
                    <a:moveTo>
                      <a:pt x="2853" y="365"/>
                    </a:moveTo>
                    <a:lnTo>
                      <a:pt x="2586" y="94"/>
                    </a:lnTo>
                    <a:lnTo>
                      <a:pt x="2853" y="94"/>
                    </a:lnTo>
                    <a:lnTo>
                      <a:pt x="2853" y="365"/>
                    </a:lnTo>
                    <a:close/>
                    <a:moveTo>
                      <a:pt x="2547" y="134"/>
                    </a:moveTo>
                    <a:lnTo>
                      <a:pt x="2853" y="445"/>
                    </a:lnTo>
                    <a:lnTo>
                      <a:pt x="2853" y="459"/>
                    </a:lnTo>
                    <a:lnTo>
                      <a:pt x="2547" y="770"/>
                    </a:lnTo>
                    <a:lnTo>
                      <a:pt x="2547" y="134"/>
                    </a:lnTo>
                    <a:close/>
                    <a:moveTo>
                      <a:pt x="2547" y="944"/>
                    </a:moveTo>
                    <a:lnTo>
                      <a:pt x="2853" y="1255"/>
                    </a:lnTo>
                    <a:lnTo>
                      <a:pt x="2853" y="1269"/>
                    </a:lnTo>
                    <a:lnTo>
                      <a:pt x="2548" y="1580"/>
                    </a:lnTo>
                    <a:lnTo>
                      <a:pt x="2547" y="944"/>
                    </a:lnTo>
                    <a:close/>
                    <a:moveTo>
                      <a:pt x="2548" y="1753"/>
                    </a:moveTo>
                    <a:lnTo>
                      <a:pt x="2854" y="2065"/>
                    </a:lnTo>
                    <a:lnTo>
                      <a:pt x="2854" y="2079"/>
                    </a:lnTo>
                    <a:lnTo>
                      <a:pt x="2548" y="2390"/>
                    </a:lnTo>
                    <a:lnTo>
                      <a:pt x="2548" y="1753"/>
                    </a:lnTo>
                    <a:close/>
                    <a:moveTo>
                      <a:pt x="2474" y="2476"/>
                    </a:moveTo>
                    <a:lnTo>
                      <a:pt x="2541" y="2476"/>
                    </a:lnTo>
                    <a:lnTo>
                      <a:pt x="2548" y="2476"/>
                    </a:lnTo>
                    <a:lnTo>
                      <a:pt x="2548" y="2469"/>
                    </a:lnTo>
                    <a:lnTo>
                      <a:pt x="2854" y="2158"/>
                    </a:lnTo>
                    <a:lnTo>
                      <a:pt x="2854" y="2476"/>
                    </a:lnTo>
                    <a:lnTo>
                      <a:pt x="2947" y="2476"/>
                    </a:lnTo>
                    <a:lnTo>
                      <a:pt x="2945" y="47"/>
                    </a:lnTo>
                    <a:cubicBezTo>
                      <a:pt x="2945" y="21"/>
                      <a:pt x="2926" y="0"/>
                      <a:pt x="2899" y="0"/>
                    </a:cubicBezTo>
                    <a:lnTo>
                      <a:pt x="2501" y="0"/>
                    </a:lnTo>
                    <a:cubicBezTo>
                      <a:pt x="2475" y="0"/>
                      <a:pt x="2454" y="21"/>
                      <a:pt x="2454" y="47"/>
                    </a:cubicBezTo>
                    <a:lnTo>
                      <a:pt x="2454" y="2476"/>
                    </a:lnTo>
                    <a:lnTo>
                      <a:pt x="2474" y="2476"/>
                    </a:lnTo>
                    <a:close/>
                    <a:moveTo>
                      <a:pt x="115" y="388"/>
                    </a:moveTo>
                    <a:lnTo>
                      <a:pt x="349" y="388"/>
                    </a:lnTo>
                    <a:lnTo>
                      <a:pt x="349" y="626"/>
                    </a:lnTo>
                    <a:lnTo>
                      <a:pt x="115" y="388"/>
                    </a:lnTo>
                    <a:close/>
                    <a:moveTo>
                      <a:pt x="349" y="696"/>
                    </a:moveTo>
                    <a:lnTo>
                      <a:pt x="349" y="708"/>
                    </a:lnTo>
                    <a:lnTo>
                      <a:pt x="81" y="980"/>
                    </a:lnTo>
                    <a:lnTo>
                      <a:pt x="81" y="423"/>
                    </a:lnTo>
                    <a:lnTo>
                      <a:pt x="349" y="696"/>
                    </a:lnTo>
                    <a:close/>
                    <a:moveTo>
                      <a:pt x="349" y="778"/>
                    </a:moveTo>
                    <a:lnTo>
                      <a:pt x="349" y="1336"/>
                    </a:lnTo>
                    <a:lnTo>
                      <a:pt x="81" y="1063"/>
                    </a:lnTo>
                    <a:lnTo>
                      <a:pt x="81" y="1050"/>
                    </a:lnTo>
                    <a:lnTo>
                      <a:pt x="349" y="778"/>
                    </a:lnTo>
                    <a:close/>
                    <a:moveTo>
                      <a:pt x="349" y="1405"/>
                    </a:moveTo>
                    <a:lnTo>
                      <a:pt x="350" y="1418"/>
                    </a:lnTo>
                    <a:lnTo>
                      <a:pt x="82" y="1690"/>
                    </a:lnTo>
                    <a:lnTo>
                      <a:pt x="81" y="1133"/>
                    </a:lnTo>
                    <a:lnTo>
                      <a:pt x="349" y="1405"/>
                    </a:lnTo>
                    <a:close/>
                    <a:moveTo>
                      <a:pt x="350" y="1488"/>
                    </a:moveTo>
                    <a:lnTo>
                      <a:pt x="350" y="2046"/>
                    </a:lnTo>
                    <a:lnTo>
                      <a:pt x="82" y="1773"/>
                    </a:lnTo>
                    <a:lnTo>
                      <a:pt x="82" y="1760"/>
                    </a:lnTo>
                    <a:lnTo>
                      <a:pt x="350" y="1488"/>
                    </a:lnTo>
                    <a:close/>
                    <a:moveTo>
                      <a:pt x="350" y="2115"/>
                    </a:moveTo>
                    <a:lnTo>
                      <a:pt x="350" y="2128"/>
                    </a:lnTo>
                    <a:lnTo>
                      <a:pt x="82" y="2400"/>
                    </a:lnTo>
                    <a:lnTo>
                      <a:pt x="82" y="1843"/>
                    </a:lnTo>
                    <a:lnTo>
                      <a:pt x="350" y="2115"/>
                    </a:lnTo>
                    <a:close/>
                    <a:moveTo>
                      <a:pt x="350" y="2198"/>
                    </a:moveTo>
                    <a:lnTo>
                      <a:pt x="350" y="2476"/>
                    </a:lnTo>
                    <a:lnTo>
                      <a:pt x="431" y="2476"/>
                    </a:lnTo>
                    <a:lnTo>
                      <a:pt x="430" y="347"/>
                    </a:lnTo>
                    <a:cubicBezTo>
                      <a:pt x="430" y="324"/>
                      <a:pt x="413" y="306"/>
                      <a:pt x="389" y="306"/>
                    </a:cubicBezTo>
                    <a:lnTo>
                      <a:pt x="40" y="306"/>
                    </a:lnTo>
                    <a:cubicBezTo>
                      <a:pt x="18" y="306"/>
                      <a:pt x="0" y="324"/>
                      <a:pt x="0" y="347"/>
                    </a:cubicBezTo>
                    <a:lnTo>
                      <a:pt x="0" y="2476"/>
                    </a:lnTo>
                    <a:lnTo>
                      <a:pt x="17" y="2476"/>
                    </a:lnTo>
                    <a:lnTo>
                      <a:pt x="76" y="2476"/>
                    </a:lnTo>
                    <a:lnTo>
                      <a:pt x="82" y="2476"/>
                    </a:lnTo>
                    <a:lnTo>
                      <a:pt x="82" y="2470"/>
                    </a:lnTo>
                    <a:lnTo>
                      <a:pt x="350" y="2198"/>
                    </a:lnTo>
                    <a:close/>
                    <a:moveTo>
                      <a:pt x="1542" y="564"/>
                    </a:moveTo>
                    <a:lnTo>
                      <a:pt x="1542" y="578"/>
                    </a:lnTo>
                    <a:lnTo>
                      <a:pt x="1255" y="870"/>
                    </a:lnTo>
                    <a:lnTo>
                      <a:pt x="1254" y="271"/>
                    </a:lnTo>
                    <a:lnTo>
                      <a:pt x="1542" y="564"/>
                    </a:lnTo>
                    <a:close/>
                    <a:moveTo>
                      <a:pt x="1542" y="653"/>
                    </a:moveTo>
                    <a:lnTo>
                      <a:pt x="1543" y="1251"/>
                    </a:lnTo>
                    <a:lnTo>
                      <a:pt x="1255" y="959"/>
                    </a:lnTo>
                    <a:lnTo>
                      <a:pt x="1255" y="945"/>
                    </a:lnTo>
                    <a:lnTo>
                      <a:pt x="1542" y="653"/>
                    </a:lnTo>
                    <a:close/>
                    <a:moveTo>
                      <a:pt x="1543" y="1327"/>
                    </a:moveTo>
                    <a:lnTo>
                      <a:pt x="1543" y="1340"/>
                    </a:lnTo>
                    <a:lnTo>
                      <a:pt x="1255" y="1632"/>
                    </a:lnTo>
                    <a:lnTo>
                      <a:pt x="1255" y="1034"/>
                    </a:lnTo>
                    <a:lnTo>
                      <a:pt x="1543" y="1327"/>
                    </a:lnTo>
                    <a:close/>
                    <a:moveTo>
                      <a:pt x="1543" y="1415"/>
                    </a:moveTo>
                    <a:lnTo>
                      <a:pt x="1543" y="2014"/>
                    </a:lnTo>
                    <a:lnTo>
                      <a:pt x="1255" y="1721"/>
                    </a:lnTo>
                    <a:lnTo>
                      <a:pt x="1255" y="1707"/>
                    </a:lnTo>
                    <a:lnTo>
                      <a:pt x="1543" y="1415"/>
                    </a:lnTo>
                    <a:close/>
                    <a:moveTo>
                      <a:pt x="1543" y="2089"/>
                    </a:moveTo>
                    <a:lnTo>
                      <a:pt x="1543" y="2102"/>
                    </a:lnTo>
                    <a:lnTo>
                      <a:pt x="1256" y="2395"/>
                    </a:lnTo>
                    <a:lnTo>
                      <a:pt x="1255" y="1796"/>
                    </a:lnTo>
                    <a:lnTo>
                      <a:pt x="1543" y="2089"/>
                    </a:lnTo>
                    <a:close/>
                    <a:moveTo>
                      <a:pt x="1543" y="2177"/>
                    </a:moveTo>
                    <a:lnTo>
                      <a:pt x="1544" y="2476"/>
                    </a:lnTo>
                    <a:lnTo>
                      <a:pt x="1631" y="2476"/>
                    </a:lnTo>
                    <a:lnTo>
                      <a:pt x="1629" y="190"/>
                    </a:lnTo>
                    <a:cubicBezTo>
                      <a:pt x="1629" y="165"/>
                      <a:pt x="1612" y="145"/>
                      <a:pt x="1586" y="145"/>
                    </a:cubicBezTo>
                    <a:lnTo>
                      <a:pt x="1211" y="145"/>
                    </a:lnTo>
                    <a:cubicBezTo>
                      <a:pt x="1187" y="145"/>
                      <a:pt x="1167" y="165"/>
                      <a:pt x="1167" y="190"/>
                    </a:cubicBezTo>
                    <a:lnTo>
                      <a:pt x="1167" y="2476"/>
                    </a:lnTo>
                    <a:lnTo>
                      <a:pt x="1186" y="2476"/>
                    </a:lnTo>
                    <a:lnTo>
                      <a:pt x="1249" y="2476"/>
                    </a:lnTo>
                    <a:lnTo>
                      <a:pt x="1256" y="2476"/>
                    </a:lnTo>
                    <a:lnTo>
                      <a:pt x="1256" y="2470"/>
                    </a:lnTo>
                    <a:lnTo>
                      <a:pt x="1543" y="2177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85" name="Freeform 104">
                <a:extLst>
                  <a:ext uri="{FF2B5EF4-FFF2-40B4-BE49-F238E27FC236}">
                    <a16:creationId xmlns:a16="http://schemas.microsoft.com/office/drawing/2014/main" id="{1E60C7D1-17B4-4D0D-BAA2-35E4E6B03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389" y="4446145"/>
                <a:ext cx="20777" cy="2282"/>
              </a:xfrm>
              <a:custGeom>
                <a:avLst/>
                <a:gdLst>
                  <a:gd name="T0" fmla="*/ 752 w 752"/>
                  <a:gd name="T1" fmla="*/ 84 h 84"/>
                  <a:gd name="T2" fmla="*/ 0 w 752"/>
                  <a:gd name="T3" fmla="*/ 84 h 84"/>
                  <a:gd name="T4" fmla="*/ 118 w 752"/>
                  <a:gd name="T5" fmla="*/ 0 h 84"/>
                  <a:gd name="T6" fmla="*/ 634 w 752"/>
                  <a:gd name="T7" fmla="*/ 0 h 84"/>
                  <a:gd name="T8" fmla="*/ 752 w 75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84">
                    <a:moveTo>
                      <a:pt x="752" y="84"/>
                    </a:moveTo>
                    <a:lnTo>
                      <a:pt x="0" y="84"/>
                    </a:lnTo>
                    <a:lnTo>
                      <a:pt x="118" y="0"/>
                    </a:lnTo>
                    <a:lnTo>
                      <a:pt x="634" y="0"/>
                    </a:lnTo>
                    <a:lnTo>
                      <a:pt x="752" y="8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86" name="Freeform 105">
                <a:extLst>
                  <a:ext uri="{FF2B5EF4-FFF2-40B4-BE49-F238E27FC236}">
                    <a16:creationId xmlns:a16="http://schemas.microsoft.com/office/drawing/2014/main" id="{265ADE42-9F37-4FFB-9BDA-3D619661B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2301" y="4286796"/>
                <a:ext cx="98693" cy="62751"/>
              </a:xfrm>
              <a:custGeom>
                <a:avLst/>
                <a:gdLst>
                  <a:gd name="T0" fmla="*/ 1934 w 3535"/>
                  <a:gd name="T1" fmla="*/ 1122 h 2361"/>
                  <a:gd name="T2" fmla="*/ 259 w 3535"/>
                  <a:gd name="T3" fmla="*/ 88 h 2361"/>
                  <a:gd name="T4" fmla="*/ 259 w 3535"/>
                  <a:gd name="T5" fmla="*/ 88 h 2361"/>
                  <a:gd name="T6" fmla="*/ 88 w 3535"/>
                  <a:gd name="T7" fmla="*/ 98 h 2361"/>
                  <a:gd name="T8" fmla="*/ 88 w 3535"/>
                  <a:gd name="T9" fmla="*/ 98 h 2361"/>
                  <a:gd name="T10" fmla="*/ 30 w 3535"/>
                  <a:gd name="T11" fmla="*/ 108 h 2361"/>
                  <a:gd name="T12" fmla="*/ 30 w 3535"/>
                  <a:gd name="T13" fmla="*/ 108 h 2361"/>
                  <a:gd name="T14" fmla="*/ 0 w 3535"/>
                  <a:gd name="T15" fmla="*/ 24 h 2361"/>
                  <a:gd name="T16" fmla="*/ 259 w 3535"/>
                  <a:gd name="T17" fmla="*/ 0 h 2361"/>
                  <a:gd name="T18" fmla="*/ 259 w 3535"/>
                  <a:gd name="T19" fmla="*/ 0 h 2361"/>
                  <a:gd name="T20" fmla="*/ 2051 w 3535"/>
                  <a:gd name="T21" fmla="*/ 1121 h 2361"/>
                  <a:gd name="T22" fmla="*/ 2051 w 3535"/>
                  <a:gd name="T23" fmla="*/ 1121 h 2361"/>
                  <a:gd name="T24" fmla="*/ 3472 w 3535"/>
                  <a:gd name="T25" fmla="*/ 2274 h 2361"/>
                  <a:gd name="T26" fmla="*/ 3472 w 3535"/>
                  <a:gd name="T27" fmla="*/ 2274 h 2361"/>
                  <a:gd name="T28" fmla="*/ 3503 w 3535"/>
                  <a:gd name="T29" fmla="*/ 2272 h 2361"/>
                  <a:gd name="T30" fmla="*/ 3503 w 3535"/>
                  <a:gd name="T31" fmla="*/ 2272 h 2361"/>
                  <a:gd name="T32" fmla="*/ 3511 w 3535"/>
                  <a:gd name="T33" fmla="*/ 2272 h 2361"/>
                  <a:gd name="T34" fmla="*/ 3511 w 3535"/>
                  <a:gd name="T35" fmla="*/ 2272 h 2361"/>
                  <a:gd name="T36" fmla="*/ 3535 w 3535"/>
                  <a:gd name="T37" fmla="*/ 2356 h 2361"/>
                  <a:gd name="T38" fmla="*/ 3472 w 3535"/>
                  <a:gd name="T39" fmla="*/ 2361 h 2361"/>
                  <a:gd name="T40" fmla="*/ 3472 w 3535"/>
                  <a:gd name="T41" fmla="*/ 2361 h 2361"/>
                  <a:gd name="T42" fmla="*/ 3468 w 3535"/>
                  <a:gd name="T43" fmla="*/ 2361 h 2361"/>
                  <a:gd name="T44" fmla="*/ 3468 w 3535"/>
                  <a:gd name="T45" fmla="*/ 2361 h 2361"/>
                  <a:gd name="T46" fmla="*/ 1934 w 3535"/>
                  <a:gd name="T47" fmla="*/ 1122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35" h="2361">
                    <a:moveTo>
                      <a:pt x="1934" y="1122"/>
                    </a:moveTo>
                    <a:cubicBezTo>
                      <a:pt x="1339" y="218"/>
                      <a:pt x="623" y="88"/>
                      <a:pt x="259" y="88"/>
                    </a:cubicBezTo>
                    <a:lnTo>
                      <a:pt x="259" y="88"/>
                    </a:lnTo>
                    <a:cubicBezTo>
                      <a:pt x="186" y="87"/>
                      <a:pt x="128" y="93"/>
                      <a:pt x="88" y="98"/>
                    </a:cubicBezTo>
                    <a:lnTo>
                      <a:pt x="88" y="98"/>
                    </a:lnTo>
                    <a:cubicBezTo>
                      <a:pt x="49" y="103"/>
                      <a:pt x="30" y="108"/>
                      <a:pt x="30" y="108"/>
                    </a:cubicBezTo>
                    <a:lnTo>
                      <a:pt x="30" y="108"/>
                    </a:lnTo>
                    <a:lnTo>
                      <a:pt x="0" y="24"/>
                    </a:lnTo>
                    <a:cubicBezTo>
                      <a:pt x="4" y="23"/>
                      <a:pt x="101" y="0"/>
                      <a:pt x="259" y="0"/>
                    </a:cubicBezTo>
                    <a:lnTo>
                      <a:pt x="259" y="0"/>
                    </a:lnTo>
                    <a:cubicBezTo>
                      <a:pt x="651" y="0"/>
                      <a:pt x="1404" y="140"/>
                      <a:pt x="2051" y="1121"/>
                    </a:cubicBezTo>
                    <a:lnTo>
                      <a:pt x="2051" y="1121"/>
                    </a:lnTo>
                    <a:cubicBezTo>
                      <a:pt x="2763" y="2200"/>
                      <a:pt x="3326" y="2272"/>
                      <a:pt x="3472" y="2274"/>
                    </a:cubicBezTo>
                    <a:lnTo>
                      <a:pt x="3472" y="2274"/>
                    </a:lnTo>
                    <a:cubicBezTo>
                      <a:pt x="3486" y="2274"/>
                      <a:pt x="3497" y="2273"/>
                      <a:pt x="3503" y="2272"/>
                    </a:cubicBezTo>
                    <a:lnTo>
                      <a:pt x="3503" y="2272"/>
                    </a:lnTo>
                    <a:cubicBezTo>
                      <a:pt x="3510" y="2272"/>
                      <a:pt x="3511" y="2271"/>
                      <a:pt x="3511" y="2272"/>
                    </a:cubicBezTo>
                    <a:lnTo>
                      <a:pt x="3511" y="2272"/>
                    </a:lnTo>
                    <a:lnTo>
                      <a:pt x="3535" y="2356"/>
                    </a:lnTo>
                    <a:cubicBezTo>
                      <a:pt x="3532" y="2357"/>
                      <a:pt x="3510" y="2361"/>
                      <a:pt x="3472" y="2361"/>
                    </a:cubicBezTo>
                    <a:lnTo>
                      <a:pt x="3472" y="2361"/>
                    </a:lnTo>
                    <a:cubicBezTo>
                      <a:pt x="3471" y="2361"/>
                      <a:pt x="3469" y="2361"/>
                      <a:pt x="3468" y="2361"/>
                    </a:cubicBezTo>
                    <a:lnTo>
                      <a:pt x="3468" y="2361"/>
                    </a:lnTo>
                    <a:cubicBezTo>
                      <a:pt x="3272" y="2361"/>
                      <a:pt x="2672" y="2245"/>
                      <a:pt x="1934" y="112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95" name="Freeform 114">
                <a:extLst>
                  <a:ext uri="{FF2B5EF4-FFF2-40B4-BE49-F238E27FC236}">
                    <a16:creationId xmlns:a16="http://schemas.microsoft.com/office/drawing/2014/main" id="{576A35B3-A7EC-45BC-877D-7AE10D15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950" y="4446145"/>
                <a:ext cx="21976" cy="2282"/>
              </a:xfrm>
              <a:custGeom>
                <a:avLst/>
                <a:gdLst>
                  <a:gd name="T0" fmla="*/ 798 w 798"/>
                  <a:gd name="T1" fmla="*/ 89 h 89"/>
                  <a:gd name="T2" fmla="*/ 0 w 798"/>
                  <a:gd name="T3" fmla="*/ 89 h 89"/>
                  <a:gd name="T4" fmla="*/ 125 w 798"/>
                  <a:gd name="T5" fmla="*/ 0 h 89"/>
                  <a:gd name="T6" fmla="*/ 673 w 798"/>
                  <a:gd name="T7" fmla="*/ 0 h 89"/>
                  <a:gd name="T8" fmla="*/ 798 w 79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8" h="89">
                    <a:moveTo>
                      <a:pt x="798" y="89"/>
                    </a:moveTo>
                    <a:lnTo>
                      <a:pt x="0" y="89"/>
                    </a:lnTo>
                    <a:lnTo>
                      <a:pt x="125" y="0"/>
                    </a:lnTo>
                    <a:lnTo>
                      <a:pt x="673" y="0"/>
                    </a:lnTo>
                    <a:lnTo>
                      <a:pt x="798" y="89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96" name="Freeform 115">
                <a:extLst>
                  <a:ext uri="{FF2B5EF4-FFF2-40B4-BE49-F238E27FC236}">
                    <a16:creationId xmlns:a16="http://schemas.microsoft.com/office/drawing/2014/main" id="{7DF44793-1278-4969-A935-0EC1EF348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467" y="4268541"/>
                <a:ext cx="103088" cy="75301"/>
              </a:xfrm>
              <a:custGeom>
                <a:avLst/>
                <a:gdLst>
                  <a:gd name="T0" fmla="*/ 2028 w 3706"/>
                  <a:gd name="T1" fmla="*/ 1347 h 2834"/>
                  <a:gd name="T2" fmla="*/ 272 w 3706"/>
                  <a:gd name="T3" fmla="*/ 105 h 2834"/>
                  <a:gd name="T4" fmla="*/ 272 w 3706"/>
                  <a:gd name="T5" fmla="*/ 105 h 2834"/>
                  <a:gd name="T6" fmla="*/ 93 w 3706"/>
                  <a:gd name="T7" fmla="*/ 117 h 2834"/>
                  <a:gd name="T8" fmla="*/ 93 w 3706"/>
                  <a:gd name="T9" fmla="*/ 117 h 2834"/>
                  <a:gd name="T10" fmla="*/ 32 w 3706"/>
                  <a:gd name="T11" fmla="*/ 129 h 2834"/>
                  <a:gd name="T12" fmla="*/ 32 w 3706"/>
                  <a:gd name="T13" fmla="*/ 129 h 2834"/>
                  <a:gd name="T14" fmla="*/ 0 w 3706"/>
                  <a:gd name="T15" fmla="*/ 28 h 2834"/>
                  <a:gd name="T16" fmla="*/ 272 w 3706"/>
                  <a:gd name="T17" fmla="*/ 0 h 2834"/>
                  <a:gd name="T18" fmla="*/ 272 w 3706"/>
                  <a:gd name="T19" fmla="*/ 0 h 2834"/>
                  <a:gd name="T20" fmla="*/ 2150 w 3706"/>
                  <a:gd name="T21" fmla="*/ 1346 h 2834"/>
                  <a:gd name="T22" fmla="*/ 2150 w 3706"/>
                  <a:gd name="T23" fmla="*/ 1346 h 2834"/>
                  <a:gd name="T24" fmla="*/ 3640 w 3706"/>
                  <a:gd name="T25" fmla="*/ 2729 h 2834"/>
                  <a:gd name="T26" fmla="*/ 3640 w 3706"/>
                  <a:gd name="T27" fmla="*/ 2729 h 2834"/>
                  <a:gd name="T28" fmla="*/ 3673 w 3706"/>
                  <a:gd name="T29" fmla="*/ 2727 h 2834"/>
                  <a:gd name="T30" fmla="*/ 3673 w 3706"/>
                  <a:gd name="T31" fmla="*/ 2727 h 2834"/>
                  <a:gd name="T32" fmla="*/ 3680 w 3706"/>
                  <a:gd name="T33" fmla="*/ 2726 h 2834"/>
                  <a:gd name="T34" fmla="*/ 3680 w 3706"/>
                  <a:gd name="T35" fmla="*/ 2726 h 2834"/>
                  <a:gd name="T36" fmla="*/ 3706 w 3706"/>
                  <a:gd name="T37" fmla="*/ 2828 h 2834"/>
                  <a:gd name="T38" fmla="*/ 3640 w 3706"/>
                  <a:gd name="T39" fmla="*/ 2834 h 2834"/>
                  <a:gd name="T40" fmla="*/ 3640 w 3706"/>
                  <a:gd name="T41" fmla="*/ 2834 h 2834"/>
                  <a:gd name="T42" fmla="*/ 3636 w 3706"/>
                  <a:gd name="T43" fmla="*/ 2834 h 2834"/>
                  <a:gd name="T44" fmla="*/ 3636 w 3706"/>
                  <a:gd name="T45" fmla="*/ 2834 h 2834"/>
                  <a:gd name="T46" fmla="*/ 2028 w 3706"/>
                  <a:gd name="T47" fmla="*/ 1347 h 2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06" h="2834">
                    <a:moveTo>
                      <a:pt x="2028" y="1347"/>
                    </a:moveTo>
                    <a:cubicBezTo>
                      <a:pt x="1404" y="261"/>
                      <a:pt x="653" y="105"/>
                      <a:pt x="272" y="105"/>
                    </a:cubicBezTo>
                    <a:lnTo>
                      <a:pt x="272" y="105"/>
                    </a:lnTo>
                    <a:cubicBezTo>
                      <a:pt x="196" y="105"/>
                      <a:pt x="134" y="111"/>
                      <a:pt x="93" y="117"/>
                    </a:cubicBezTo>
                    <a:lnTo>
                      <a:pt x="93" y="117"/>
                    </a:lnTo>
                    <a:cubicBezTo>
                      <a:pt x="51" y="124"/>
                      <a:pt x="32" y="129"/>
                      <a:pt x="32" y="129"/>
                    </a:cubicBezTo>
                    <a:lnTo>
                      <a:pt x="32" y="129"/>
                    </a:lnTo>
                    <a:lnTo>
                      <a:pt x="0" y="28"/>
                    </a:lnTo>
                    <a:cubicBezTo>
                      <a:pt x="4" y="27"/>
                      <a:pt x="106" y="0"/>
                      <a:pt x="272" y="0"/>
                    </a:cubicBezTo>
                    <a:lnTo>
                      <a:pt x="272" y="0"/>
                    </a:lnTo>
                    <a:cubicBezTo>
                      <a:pt x="682" y="0"/>
                      <a:pt x="1472" y="168"/>
                      <a:pt x="2150" y="1346"/>
                    </a:cubicBezTo>
                    <a:lnTo>
                      <a:pt x="2150" y="1346"/>
                    </a:lnTo>
                    <a:cubicBezTo>
                      <a:pt x="2896" y="2641"/>
                      <a:pt x="3487" y="2727"/>
                      <a:pt x="3640" y="2729"/>
                    </a:cubicBezTo>
                    <a:lnTo>
                      <a:pt x="3640" y="2729"/>
                    </a:lnTo>
                    <a:cubicBezTo>
                      <a:pt x="3655" y="2729"/>
                      <a:pt x="3666" y="2728"/>
                      <a:pt x="3673" y="2727"/>
                    </a:cubicBezTo>
                    <a:lnTo>
                      <a:pt x="3673" y="2727"/>
                    </a:lnTo>
                    <a:cubicBezTo>
                      <a:pt x="3680" y="2726"/>
                      <a:pt x="3680" y="2726"/>
                      <a:pt x="3680" y="2726"/>
                    </a:cubicBezTo>
                    <a:lnTo>
                      <a:pt x="3680" y="2726"/>
                    </a:lnTo>
                    <a:lnTo>
                      <a:pt x="3706" y="2828"/>
                    </a:lnTo>
                    <a:cubicBezTo>
                      <a:pt x="3702" y="2829"/>
                      <a:pt x="3679" y="2834"/>
                      <a:pt x="3640" y="2834"/>
                    </a:cubicBezTo>
                    <a:lnTo>
                      <a:pt x="3640" y="2834"/>
                    </a:lnTo>
                    <a:cubicBezTo>
                      <a:pt x="3638" y="2834"/>
                      <a:pt x="3637" y="2834"/>
                      <a:pt x="3636" y="2834"/>
                    </a:cubicBezTo>
                    <a:lnTo>
                      <a:pt x="3636" y="2834"/>
                    </a:lnTo>
                    <a:cubicBezTo>
                      <a:pt x="3431" y="2834"/>
                      <a:pt x="2802" y="2695"/>
                      <a:pt x="2028" y="1347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40" name="Freeform 159">
                <a:extLst>
                  <a:ext uri="{FF2B5EF4-FFF2-40B4-BE49-F238E27FC236}">
                    <a16:creationId xmlns:a16="http://schemas.microsoft.com/office/drawing/2014/main" id="{630DEBF0-81C1-427D-A00D-8C3EA8643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137" y="4251427"/>
                <a:ext cx="101890" cy="55145"/>
              </a:xfrm>
              <a:custGeom>
                <a:avLst/>
                <a:gdLst>
                  <a:gd name="T0" fmla="*/ 1925 w 3650"/>
                  <a:gd name="T1" fmla="*/ 1135 h 2075"/>
                  <a:gd name="T2" fmla="*/ 48 w 3650"/>
                  <a:gd name="T3" fmla="*/ 98 h 2075"/>
                  <a:gd name="T4" fmla="*/ 48 w 3650"/>
                  <a:gd name="T5" fmla="*/ 98 h 2075"/>
                  <a:gd name="T6" fmla="*/ 0 w 3650"/>
                  <a:gd name="T7" fmla="*/ 92 h 2075"/>
                  <a:gd name="T8" fmla="*/ 0 w 3650"/>
                  <a:gd name="T9" fmla="*/ 92 h 2075"/>
                  <a:gd name="T10" fmla="*/ 11 w 3650"/>
                  <a:gd name="T11" fmla="*/ 0 h 2075"/>
                  <a:gd name="T12" fmla="*/ 2016 w 3650"/>
                  <a:gd name="T13" fmla="*/ 1083 h 2075"/>
                  <a:gd name="T14" fmla="*/ 2016 w 3650"/>
                  <a:gd name="T15" fmla="*/ 1083 h 2075"/>
                  <a:gd name="T16" fmla="*/ 3630 w 3650"/>
                  <a:gd name="T17" fmla="*/ 1982 h 2075"/>
                  <a:gd name="T18" fmla="*/ 3630 w 3650"/>
                  <a:gd name="T19" fmla="*/ 1982 h 2075"/>
                  <a:gd name="T20" fmla="*/ 3644 w 3650"/>
                  <a:gd name="T21" fmla="*/ 1982 h 2075"/>
                  <a:gd name="T22" fmla="*/ 3644 w 3650"/>
                  <a:gd name="T23" fmla="*/ 1982 h 2075"/>
                  <a:gd name="T24" fmla="*/ 3650 w 3650"/>
                  <a:gd name="T25" fmla="*/ 2075 h 2075"/>
                  <a:gd name="T26" fmla="*/ 3630 w 3650"/>
                  <a:gd name="T27" fmla="*/ 2075 h 2075"/>
                  <a:gd name="T28" fmla="*/ 3630 w 3650"/>
                  <a:gd name="T29" fmla="*/ 2075 h 2075"/>
                  <a:gd name="T30" fmla="*/ 3626 w 3650"/>
                  <a:gd name="T31" fmla="*/ 2075 h 2075"/>
                  <a:gd name="T32" fmla="*/ 3626 w 3650"/>
                  <a:gd name="T33" fmla="*/ 2075 h 2075"/>
                  <a:gd name="T34" fmla="*/ 1925 w 3650"/>
                  <a:gd name="T35" fmla="*/ 1135 h 2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50" h="2075">
                    <a:moveTo>
                      <a:pt x="1925" y="1135"/>
                    </a:moveTo>
                    <a:cubicBezTo>
                      <a:pt x="1250" y="309"/>
                      <a:pt x="277" y="130"/>
                      <a:pt x="48" y="98"/>
                    </a:cubicBezTo>
                    <a:lnTo>
                      <a:pt x="48" y="98"/>
                    </a:lnTo>
                    <a:cubicBezTo>
                      <a:pt x="16" y="94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11" y="0"/>
                    </a:lnTo>
                    <a:cubicBezTo>
                      <a:pt x="18" y="1"/>
                      <a:pt x="1215" y="104"/>
                      <a:pt x="2016" y="1083"/>
                    </a:cubicBezTo>
                    <a:lnTo>
                      <a:pt x="2016" y="1083"/>
                    </a:lnTo>
                    <a:cubicBezTo>
                      <a:pt x="2728" y="1953"/>
                      <a:pt x="3516" y="1981"/>
                      <a:pt x="3630" y="1982"/>
                    </a:cubicBezTo>
                    <a:lnTo>
                      <a:pt x="3630" y="1982"/>
                    </a:lnTo>
                    <a:cubicBezTo>
                      <a:pt x="3640" y="1982"/>
                      <a:pt x="3644" y="1982"/>
                      <a:pt x="3644" y="1982"/>
                    </a:cubicBezTo>
                    <a:lnTo>
                      <a:pt x="3644" y="1982"/>
                    </a:lnTo>
                    <a:lnTo>
                      <a:pt x="3650" y="2075"/>
                    </a:lnTo>
                    <a:cubicBezTo>
                      <a:pt x="3649" y="2075"/>
                      <a:pt x="3642" y="2075"/>
                      <a:pt x="3630" y="2075"/>
                    </a:cubicBezTo>
                    <a:lnTo>
                      <a:pt x="3630" y="2075"/>
                    </a:lnTo>
                    <a:cubicBezTo>
                      <a:pt x="3629" y="2075"/>
                      <a:pt x="3627" y="2075"/>
                      <a:pt x="3626" y="2075"/>
                    </a:cubicBezTo>
                    <a:lnTo>
                      <a:pt x="3626" y="2075"/>
                    </a:lnTo>
                    <a:cubicBezTo>
                      <a:pt x="3476" y="2075"/>
                      <a:pt x="2650" y="2025"/>
                      <a:pt x="1925" y="1135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41" name="Freeform 160">
                <a:extLst>
                  <a:ext uri="{FF2B5EF4-FFF2-40B4-BE49-F238E27FC236}">
                    <a16:creationId xmlns:a16="http://schemas.microsoft.com/office/drawing/2014/main" id="{0690A4A7-CA37-4DAE-9760-6D538501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716" y="4223665"/>
                <a:ext cx="96695" cy="66174"/>
              </a:xfrm>
              <a:custGeom>
                <a:avLst/>
                <a:gdLst>
                  <a:gd name="T0" fmla="*/ 1828 w 3466"/>
                  <a:gd name="T1" fmla="*/ 1366 h 2497"/>
                  <a:gd name="T2" fmla="*/ 46 w 3466"/>
                  <a:gd name="T3" fmla="*/ 118 h 2497"/>
                  <a:gd name="T4" fmla="*/ 46 w 3466"/>
                  <a:gd name="T5" fmla="*/ 118 h 2497"/>
                  <a:gd name="T6" fmla="*/ 0 w 3466"/>
                  <a:gd name="T7" fmla="*/ 111 h 2497"/>
                  <a:gd name="T8" fmla="*/ 0 w 3466"/>
                  <a:gd name="T9" fmla="*/ 111 h 2497"/>
                  <a:gd name="T10" fmla="*/ 10 w 3466"/>
                  <a:gd name="T11" fmla="*/ 0 h 2497"/>
                  <a:gd name="T12" fmla="*/ 1915 w 3466"/>
                  <a:gd name="T13" fmla="*/ 1303 h 2497"/>
                  <a:gd name="T14" fmla="*/ 1915 w 3466"/>
                  <a:gd name="T15" fmla="*/ 1303 h 2497"/>
                  <a:gd name="T16" fmla="*/ 3447 w 3466"/>
                  <a:gd name="T17" fmla="*/ 2386 h 2497"/>
                  <a:gd name="T18" fmla="*/ 3447 w 3466"/>
                  <a:gd name="T19" fmla="*/ 2386 h 2497"/>
                  <a:gd name="T20" fmla="*/ 3461 w 3466"/>
                  <a:gd name="T21" fmla="*/ 2385 h 2497"/>
                  <a:gd name="T22" fmla="*/ 3461 w 3466"/>
                  <a:gd name="T23" fmla="*/ 2385 h 2497"/>
                  <a:gd name="T24" fmla="*/ 3466 w 3466"/>
                  <a:gd name="T25" fmla="*/ 2497 h 2497"/>
                  <a:gd name="T26" fmla="*/ 3447 w 3466"/>
                  <a:gd name="T27" fmla="*/ 2497 h 2497"/>
                  <a:gd name="T28" fmla="*/ 3447 w 3466"/>
                  <a:gd name="T29" fmla="*/ 2497 h 2497"/>
                  <a:gd name="T30" fmla="*/ 3443 w 3466"/>
                  <a:gd name="T31" fmla="*/ 2497 h 2497"/>
                  <a:gd name="T32" fmla="*/ 3443 w 3466"/>
                  <a:gd name="T33" fmla="*/ 2497 h 2497"/>
                  <a:gd name="T34" fmla="*/ 1828 w 3466"/>
                  <a:gd name="T35" fmla="*/ 1366 h 2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66" h="2497">
                    <a:moveTo>
                      <a:pt x="1828" y="1366"/>
                    </a:moveTo>
                    <a:cubicBezTo>
                      <a:pt x="1187" y="371"/>
                      <a:pt x="263" y="156"/>
                      <a:pt x="46" y="118"/>
                    </a:cubicBezTo>
                    <a:lnTo>
                      <a:pt x="46" y="118"/>
                    </a:lnTo>
                    <a:cubicBezTo>
                      <a:pt x="15" y="112"/>
                      <a:pt x="0" y="111"/>
                      <a:pt x="0" y="111"/>
                    </a:cubicBezTo>
                    <a:lnTo>
                      <a:pt x="0" y="111"/>
                    </a:lnTo>
                    <a:lnTo>
                      <a:pt x="10" y="0"/>
                    </a:lnTo>
                    <a:cubicBezTo>
                      <a:pt x="17" y="1"/>
                      <a:pt x="1154" y="124"/>
                      <a:pt x="1915" y="1303"/>
                    </a:cubicBezTo>
                    <a:lnTo>
                      <a:pt x="1915" y="1303"/>
                    </a:lnTo>
                    <a:cubicBezTo>
                      <a:pt x="2591" y="2350"/>
                      <a:pt x="3339" y="2385"/>
                      <a:pt x="3447" y="2386"/>
                    </a:cubicBezTo>
                    <a:lnTo>
                      <a:pt x="3447" y="2386"/>
                    </a:lnTo>
                    <a:cubicBezTo>
                      <a:pt x="3457" y="2386"/>
                      <a:pt x="3461" y="2385"/>
                      <a:pt x="3461" y="2385"/>
                    </a:cubicBezTo>
                    <a:lnTo>
                      <a:pt x="3461" y="2385"/>
                    </a:lnTo>
                    <a:lnTo>
                      <a:pt x="3466" y="2497"/>
                    </a:lnTo>
                    <a:cubicBezTo>
                      <a:pt x="3465" y="2497"/>
                      <a:pt x="3459" y="2497"/>
                      <a:pt x="3447" y="2497"/>
                    </a:cubicBezTo>
                    <a:lnTo>
                      <a:pt x="3447" y="2497"/>
                    </a:lnTo>
                    <a:cubicBezTo>
                      <a:pt x="3446" y="2497"/>
                      <a:pt x="3445" y="2497"/>
                      <a:pt x="3443" y="2497"/>
                    </a:cubicBezTo>
                    <a:lnTo>
                      <a:pt x="3443" y="2497"/>
                    </a:lnTo>
                    <a:cubicBezTo>
                      <a:pt x="3301" y="2497"/>
                      <a:pt x="2517" y="2437"/>
                      <a:pt x="1828" y="1366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42" name="Freeform 161">
                <a:extLst>
                  <a:ext uri="{FF2B5EF4-FFF2-40B4-BE49-F238E27FC236}">
                    <a16:creationId xmlns:a16="http://schemas.microsoft.com/office/drawing/2014/main" id="{117D4122-7F12-4042-B52F-C271AD74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292" y="4192860"/>
                <a:ext cx="90702" cy="79484"/>
              </a:xfrm>
              <a:custGeom>
                <a:avLst/>
                <a:gdLst>
                  <a:gd name="T0" fmla="*/ 1720 w 3262"/>
                  <a:gd name="T1" fmla="*/ 1640 h 2999"/>
                  <a:gd name="T2" fmla="*/ 44 w 3262"/>
                  <a:gd name="T3" fmla="*/ 141 h 2999"/>
                  <a:gd name="T4" fmla="*/ 44 w 3262"/>
                  <a:gd name="T5" fmla="*/ 141 h 2999"/>
                  <a:gd name="T6" fmla="*/ 0 w 3262"/>
                  <a:gd name="T7" fmla="*/ 133 h 2999"/>
                  <a:gd name="T8" fmla="*/ 0 w 3262"/>
                  <a:gd name="T9" fmla="*/ 133 h 2999"/>
                  <a:gd name="T10" fmla="*/ 10 w 3262"/>
                  <a:gd name="T11" fmla="*/ 0 h 2999"/>
                  <a:gd name="T12" fmla="*/ 1802 w 3262"/>
                  <a:gd name="T13" fmla="*/ 1565 h 2999"/>
                  <a:gd name="T14" fmla="*/ 1802 w 3262"/>
                  <a:gd name="T15" fmla="*/ 1565 h 2999"/>
                  <a:gd name="T16" fmla="*/ 3244 w 3262"/>
                  <a:gd name="T17" fmla="*/ 2865 h 2999"/>
                  <a:gd name="T18" fmla="*/ 3244 w 3262"/>
                  <a:gd name="T19" fmla="*/ 2865 h 2999"/>
                  <a:gd name="T20" fmla="*/ 3257 w 3262"/>
                  <a:gd name="T21" fmla="*/ 2865 h 2999"/>
                  <a:gd name="T22" fmla="*/ 3257 w 3262"/>
                  <a:gd name="T23" fmla="*/ 2865 h 2999"/>
                  <a:gd name="T24" fmla="*/ 3262 w 3262"/>
                  <a:gd name="T25" fmla="*/ 2999 h 2999"/>
                  <a:gd name="T26" fmla="*/ 3244 w 3262"/>
                  <a:gd name="T27" fmla="*/ 2999 h 2999"/>
                  <a:gd name="T28" fmla="*/ 3244 w 3262"/>
                  <a:gd name="T29" fmla="*/ 2999 h 2999"/>
                  <a:gd name="T30" fmla="*/ 3241 w 3262"/>
                  <a:gd name="T31" fmla="*/ 2999 h 2999"/>
                  <a:gd name="T32" fmla="*/ 3241 w 3262"/>
                  <a:gd name="T33" fmla="*/ 2999 h 2999"/>
                  <a:gd name="T34" fmla="*/ 1720 w 3262"/>
                  <a:gd name="T35" fmla="*/ 1640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62" h="2999">
                    <a:moveTo>
                      <a:pt x="1720" y="1640"/>
                    </a:moveTo>
                    <a:cubicBezTo>
                      <a:pt x="1117" y="446"/>
                      <a:pt x="248" y="187"/>
                      <a:pt x="44" y="141"/>
                    </a:cubicBezTo>
                    <a:lnTo>
                      <a:pt x="44" y="141"/>
                    </a:lnTo>
                    <a:cubicBezTo>
                      <a:pt x="14" y="135"/>
                      <a:pt x="0" y="133"/>
                      <a:pt x="0" y="133"/>
                    </a:cubicBezTo>
                    <a:lnTo>
                      <a:pt x="0" y="133"/>
                    </a:lnTo>
                    <a:lnTo>
                      <a:pt x="10" y="0"/>
                    </a:lnTo>
                    <a:cubicBezTo>
                      <a:pt x="16" y="1"/>
                      <a:pt x="1086" y="150"/>
                      <a:pt x="1802" y="1565"/>
                    </a:cubicBezTo>
                    <a:lnTo>
                      <a:pt x="1802" y="1565"/>
                    </a:lnTo>
                    <a:cubicBezTo>
                      <a:pt x="2439" y="2823"/>
                      <a:pt x="3142" y="2864"/>
                      <a:pt x="3244" y="2865"/>
                    </a:cubicBezTo>
                    <a:lnTo>
                      <a:pt x="3244" y="2865"/>
                    </a:lnTo>
                    <a:cubicBezTo>
                      <a:pt x="3253" y="2865"/>
                      <a:pt x="3257" y="2865"/>
                      <a:pt x="3257" y="2865"/>
                    </a:cubicBezTo>
                    <a:lnTo>
                      <a:pt x="3257" y="2865"/>
                    </a:lnTo>
                    <a:lnTo>
                      <a:pt x="3262" y="2999"/>
                    </a:lnTo>
                    <a:cubicBezTo>
                      <a:pt x="3261" y="2999"/>
                      <a:pt x="3255" y="2999"/>
                      <a:pt x="3244" y="2999"/>
                    </a:cubicBezTo>
                    <a:lnTo>
                      <a:pt x="3244" y="2999"/>
                    </a:lnTo>
                    <a:cubicBezTo>
                      <a:pt x="3243" y="2999"/>
                      <a:pt x="3242" y="2999"/>
                      <a:pt x="3241" y="2999"/>
                    </a:cubicBezTo>
                    <a:lnTo>
                      <a:pt x="3241" y="2999"/>
                    </a:lnTo>
                    <a:cubicBezTo>
                      <a:pt x="3107" y="2999"/>
                      <a:pt x="2369" y="2926"/>
                      <a:pt x="1720" y="164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43" name="Rectangle 162">
                <a:extLst>
                  <a:ext uri="{FF2B5EF4-FFF2-40B4-BE49-F238E27FC236}">
                    <a16:creationId xmlns:a16="http://schemas.microsoft.com/office/drawing/2014/main" id="{853EE43A-4C20-49D4-8882-B7B788B5D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938" y="4253329"/>
                <a:ext cx="3596" cy="19396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44" name="Freeform 163">
                <a:extLst>
                  <a:ext uri="{FF2B5EF4-FFF2-40B4-BE49-F238E27FC236}">
                    <a16:creationId xmlns:a16="http://schemas.microsoft.com/office/drawing/2014/main" id="{3712E3FA-899B-4166-84DD-5F0C438B04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16189" y="4189057"/>
                <a:ext cx="108682" cy="259370"/>
              </a:xfrm>
              <a:custGeom>
                <a:avLst/>
                <a:gdLst>
                  <a:gd name="T0" fmla="*/ 1561 w 3899"/>
                  <a:gd name="T1" fmla="*/ 2419 h 9774"/>
                  <a:gd name="T2" fmla="*/ 3020 w 3899"/>
                  <a:gd name="T3" fmla="*/ 9223 h 9774"/>
                  <a:gd name="T4" fmla="*/ 3374 w 3899"/>
                  <a:gd name="T5" fmla="*/ 9404 h 9774"/>
                  <a:gd name="T6" fmla="*/ 3706 w 3899"/>
                  <a:gd name="T7" fmla="*/ 9223 h 9774"/>
                  <a:gd name="T8" fmla="*/ 3899 w 3899"/>
                  <a:gd name="T9" fmla="*/ 3147 h 9774"/>
                  <a:gd name="T10" fmla="*/ 3706 w 3899"/>
                  <a:gd name="T11" fmla="*/ 2450 h 9774"/>
                  <a:gd name="T12" fmla="*/ 2758 w 3899"/>
                  <a:gd name="T13" fmla="*/ 2389 h 9774"/>
                  <a:gd name="T14" fmla="*/ 2758 w 3899"/>
                  <a:gd name="T15" fmla="*/ 2209 h 9774"/>
                  <a:gd name="T16" fmla="*/ 2502 w 3899"/>
                  <a:gd name="T17" fmla="*/ 1554 h 9774"/>
                  <a:gd name="T18" fmla="*/ 2251 w 3899"/>
                  <a:gd name="T19" fmla="*/ 1384 h 9774"/>
                  <a:gd name="T20" fmla="*/ 2176 w 3899"/>
                  <a:gd name="T21" fmla="*/ 2120 h 9774"/>
                  <a:gd name="T22" fmla="*/ 2176 w 3899"/>
                  <a:gd name="T23" fmla="*/ 2299 h 9774"/>
                  <a:gd name="T24" fmla="*/ 2176 w 3899"/>
                  <a:gd name="T25" fmla="*/ 2478 h 9774"/>
                  <a:gd name="T26" fmla="*/ 2176 w 3899"/>
                  <a:gd name="T27" fmla="*/ 2658 h 9774"/>
                  <a:gd name="T28" fmla="*/ 2109 w 3899"/>
                  <a:gd name="T29" fmla="*/ 2752 h 9774"/>
                  <a:gd name="T30" fmla="*/ 0 w 3899"/>
                  <a:gd name="T31" fmla="*/ 3147 h 9774"/>
                  <a:gd name="T32" fmla="*/ 116 w 3899"/>
                  <a:gd name="T33" fmla="*/ 9774 h 9774"/>
                  <a:gd name="T34" fmla="*/ 836 w 3899"/>
                  <a:gd name="T35" fmla="*/ 9774 h 9774"/>
                  <a:gd name="T36" fmla="*/ 3020 w 3899"/>
                  <a:gd name="T37" fmla="*/ 9223 h 9774"/>
                  <a:gd name="T38" fmla="*/ 2176 w 3899"/>
                  <a:gd name="T39" fmla="*/ 3017 h 9774"/>
                  <a:gd name="T40" fmla="*/ 2176 w 3899"/>
                  <a:gd name="T41" fmla="*/ 2837 h 9774"/>
                  <a:gd name="T42" fmla="*/ 1341 w 3899"/>
                  <a:gd name="T43" fmla="*/ 6892 h 9774"/>
                  <a:gd name="T44" fmla="*/ 1161 w 3899"/>
                  <a:gd name="T45" fmla="*/ 6892 h 9774"/>
                  <a:gd name="T46" fmla="*/ 1251 w 3899"/>
                  <a:gd name="T47" fmla="*/ 3539 h 9774"/>
                  <a:gd name="T48" fmla="*/ 3142 w 3899"/>
                  <a:gd name="T49" fmla="*/ 6892 h 9774"/>
                  <a:gd name="T50" fmla="*/ 2963 w 3899"/>
                  <a:gd name="T51" fmla="*/ 6892 h 9774"/>
                  <a:gd name="T52" fmla="*/ 3053 w 3899"/>
                  <a:gd name="T53" fmla="*/ 3539 h 9774"/>
                  <a:gd name="T54" fmla="*/ 2692 w 3899"/>
                  <a:gd name="T55" fmla="*/ 6892 h 9774"/>
                  <a:gd name="T56" fmla="*/ 2512 w 3899"/>
                  <a:gd name="T57" fmla="*/ 6892 h 9774"/>
                  <a:gd name="T58" fmla="*/ 2602 w 3899"/>
                  <a:gd name="T59" fmla="*/ 3539 h 9774"/>
                  <a:gd name="T60" fmla="*/ 2242 w 3899"/>
                  <a:gd name="T61" fmla="*/ 6892 h 9774"/>
                  <a:gd name="T62" fmla="*/ 2062 w 3899"/>
                  <a:gd name="T63" fmla="*/ 6892 h 9774"/>
                  <a:gd name="T64" fmla="*/ 2152 w 3899"/>
                  <a:gd name="T65" fmla="*/ 3539 h 9774"/>
                  <a:gd name="T66" fmla="*/ 1791 w 3899"/>
                  <a:gd name="T67" fmla="*/ 6892 h 9774"/>
                  <a:gd name="T68" fmla="*/ 1612 w 3899"/>
                  <a:gd name="T69" fmla="*/ 6892 h 9774"/>
                  <a:gd name="T70" fmla="*/ 1702 w 3899"/>
                  <a:gd name="T71" fmla="*/ 3539 h 9774"/>
                  <a:gd name="T72" fmla="*/ 2710 w 3899"/>
                  <a:gd name="T73" fmla="*/ 2475 h 9774"/>
                  <a:gd name="T74" fmla="*/ 2710 w 3899"/>
                  <a:gd name="T75" fmla="*/ 2475 h 9774"/>
                  <a:gd name="T76" fmla="*/ 2691 w 3899"/>
                  <a:gd name="T77" fmla="*/ 2658 h 9774"/>
                  <a:gd name="T78" fmla="*/ 3285 w 3899"/>
                  <a:gd name="T79" fmla="*/ 397 h 9774"/>
                  <a:gd name="T80" fmla="*/ 3574 w 3899"/>
                  <a:gd name="T81" fmla="*/ 1136 h 9774"/>
                  <a:gd name="T82" fmla="*/ 3574 w 3899"/>
                  <a:gd name="T83" fmla="*/ 1338 h 9774"/>
                  <a:gd name="T84" fmla="*/ 3574 w 3899"/>
                  <a:gd name="T85" fmla="*/ 1540 h 9774"/>
                  <a:gd name="T86" fmla="*/ 3574 w 3899"/>
                  <a:gd name="T87" fmla="*/ 1743 h 9774"/>
                  <a:gd name="T88" fmla="*/ 3574 w 3899"/>
                  <a:gd name="T89" fmla="*/ 1945 h 9774"/>
                  <a:gd name="T90" fmla="*/ 3574 w 3899"/>
                  <a:gd name="T91" fmla="*/ 2147 h 9774"/>
                  <a:gd name="T92" fmla="*/ 3574 w 3899"/>
                  <a:gd name="T93" fmla="*/ 2349 h 9774"/>
                  <a:gd name="T94" fmla="*/ 2918 w 3899"/>
                  <a:gd name="T95" fmla="*/ 2450 h 9774"/>
                  <a:gd name="T96" fmla="*/ 2918 w 3899"/>
                  <a:gd name="T97" fmla="*/ 2248 h 9774"/>
                  <a:gd name="T98" fmla="*/ 2918 w 3899"/>
                  <a:gd name="T99" fmla="*/ 2046 h 9774"/>
                  <a:gd name="T100" fmla="*/ 2918 w 3899"/>
                  <a:gd name="T101" fmla="*/ 1844 h 9774"/>
                  <a:gd name="T102" fmla="*/ 2918 w 3899"/>
                  <a:gd name="T103" fmla="*/ 1641 h 9774"/>
                  <a:gd name="T104" fmla="*/ 2918 w 3899"/>
                  <a:gd name="T105" fmla="*/ 1439 h 9774"/>
                  <a:gd name="T106" fmla="*/ 2918 w 3899"/>
                  <a:gd name="T107" fmla="*/ 1237 h 9774"/>
                  <a:gd name="T108" fmla="*/ 2918 w 3899"/>
                  <a:gd name="T109" fmla="*/ 1035 h 9774"/>
                  <a:gd name="T110" fmla="*/ 3002 w 3899"/>
                  <a:gd name="T111" fmla="*/ 206 h 9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99" h="9774">
                    <a:moveTo>
                      <a:pt x="1926" y="2419"/>
                    </a:moveTo>
                    <a:cubicBezTo>
                      <a:pt x="1926" y="2520"/>
                      <a:pt x="1845" y="2602"/>
                      <a:pt x="1744" y="2602"/>
                    </a:cubicBezTo>
                    <a:cubicBezTo>
                      <a:pt x="1643" y="2602"/>
                      <a:pt x="1561" y="2520"/>
                      <a:pt x="1561" y="2419"/>
                    </a:cubicBezTo>
                    <a:cubicBezTo>
                      <a:pt x="1561" y="2319"/>
                      <a:pt x="1643" y="2237"/>
                      <a:pt x="1744" y="2237"/>
                    </a:cubicBezTo>
                    <a:cubicBezTo>
                      <a:pt x="1845" y="2237"/>
                      <a:pt x="1926" y="2319"/>
                      <a:pt x="1926" y="2419"/>
                    </a:cubicBezTo>
                    <a:close/>
                    <a:moveTo>
                      <a:pt x="3020" y="9223"/>
                    </a:moveTo>
                    <a:lnTo>
                      <a:pt x="2942" y="9774"/>
                    </a:lnTo>
                    <a:lnTo>
                      <a:pt x="3075" y="9774"/>
                    </a:lnTo>
                    <a:cubicBezTo>
                      <a:pt x="3075" y="9570"/>
                      <a:pt x="3209" y="9404"/>
                      <a:pt x="3374" y="9404"/>
                    </a:cubicBezTo>
                    <a:cubicBezTo>
                      <a:pt x="3539" y="9404"/>
                      <a:pt x="3673" y="9570"/>
                      <a:pt x="3673" y="9774"/>
                    </a:cubicBezTo>
                    <a:lnTo>
                      <a:pt x="3783" y="9774"/>
                    </a:lnTo>
                    <a:lnTo>
                      <a:pt x="3706" y="9223"/>
                    </a:lnTo>
                    <a:lnTo>
                      <a:pt x="3899" y="8828"/>
                    </a:lnTo>
                    <a:lnTo>
                      <a:pt x="3899" y="3147"/>
                    </a:lnTo>
                    <a:lnTo>
                      <a:pt x="3899" y="3147"/>
                    </a:lnTo>
                    <a:lnTo>
                      <a:pt x="3706" y="2752"/>
                    </a:lnTo>
                    <a:lnTo>
                      <a:pt x="3706" y="2752"/>
                    </a:lnTo>
                    <a:lnTo>
                      <a:pt x="3706" y="2450"/>
                    </a:lnTo>
                    <a:lnTo>
                      <a:pt x="2740" y="2450"/>
                    </a:lnTo>
                    <a:cubicBezTo>
                      <a:pt x="2751" y="2434"/>
                      <a:pt x="2758" y="2412"/>
                      <a:pt x="2758" y="2389"/>
                    </a:cubicBezTo>
                    <a:lnTo>
                      <a:pt x="2758" y="2389"/>
                    </a:lnTo>
                    <a:cubicBezTo>
                      <a:pt x="2758" y="2339"/>
                      <a:pt x="2728" y="2299"/>
                      <a:pt x="2691" y="2299"/>
                    </a:cubicBezTo>
                    <a:cubicBezTo>
                      <a:pt x="2728" y="2299"/>
                      <a:pt x="2758" y="2259"/>
                      <a:pt x="2758" y="2209"/>
                    </a:cubicBezTo>
                    <a:lnTo>
                      <a:pt x="2758" y="2209"/>
                    </a:lnTo>
                    <a:cubicBezTo>
                      <a:pt x="2758" y="2160"/>
                      <a:pt x="2728" y="2120"/>
                      <a:pt x="2691" y="2120"/>
                    </a:cubicBezTo>
                    <a:lnTo>
                      <a:pt x="2502" y="2120"/>
                    </a:lnTo>
                    <a:lnTo>
                      <a:pt x="2502" y="1554"/>
                    </a:lnTo>
                    <a:cubicBezTo>
                      <a:pt x="2569" y="1527"/>
                      <a:pt x="2616" y="1461"/>
                      <a:pt x="2616" y="1384"/>
                    </a:cubicBezTo>
                    <a:cubicBezTo>
                      <a:pt x="2616" y="1283"/>
                      <a:pt x="2534" y="1201"/>
                      <a:pt x="2433" y="1201"/>
                    </a:cubicBezTo>
                    <a:cubicBezTo>
                      <a:pt x="2332" y="1201"/>
                      <a:pt x="2251" y="1283"/>
                      <a:pt x="2251" y="1384"/>
                    </a:cubicBezTo>
                    <a:cubicBezTo>
                      <a:pt x="2251" y="1461"/>
                      <a:pt x="2298" y="1527"/>
                      <a:pt x="2365" y="1554"/>
                    </a:cubicBezTo>
                    <a:lnTo>
                      <a:pt x="2365" y="2120"/>
                    </a:lnTo>
                    <a:lnTo>
                      <a:pt x="2176" y="2120"/>
                    </a:lnTo>
                    <a:cubicBezTo>
                      <a:pt x="2139" y="2120"/>
                      <a:pt x="2109" y="2160"/>
                      <a:pt x="2109" y="2209"/>
                    </a:cubicBezTo>
                    <a:lnTo>
                      <a:pt x="2109" y="2209"/>
                    </a:lnTo>
                    <a:cubicBezTo>
                      <a:pt x="2109" y="2259"/>
                      <a:pt x="2139" y="2299"/>
                      <a:pt x="2176" y="2299"/>
                    </a:cubicBezTo>
                    <a:cubicBezTo>
                      <a:pt x="2139" y="2299"/>
                      <a:pt x="2109" y="2339"/>
                      <a:pt x="2109" y="2389"/>
                    </a:cubicBezTo>
                    <a:lnTo>
                      <a:pt x="2109" y="2389"/>
                    </a:lnTo>
                    <a:cubicBezTo>
                      <a:pt x="2109" y="2438"/>
                      <a:pt x="2139" y="2478"/>
                      <a:pt x="2176" y="2478"/>
                    </a:cubicBezTo>
                    <a:cubicBezTo>
                      <a:pt x="2139" y="2478"/>
                      <a:pt x="2109" y="2519"/>
                      <a:pt x="2109" y="2568"/>
                    </a:cubicBezTo>
                    <a:lnTo>
                      <a:pt x="2109" y="2568"/>
                    </a:lnTo>
                    <a:cubicBezTo>
                      <a:pt x="2109" y="2618"/>
                      <a:pt x="2139" y="2658"/>
                      <a:pt x="2176" y="2658"/>
                    </a:cubicBezTo>
                    <a:cubicBezTo>
                      <a:pt x="2139" y="2658"/>
                      <a:pt x="2109" y="2698"/>
                      <a:pt x="2109" y="2748"/>
                    </a:cubicBezTo>
                    <a:lnTo>
                      <a:pt x="2109" y="2748"/>
                    </a:lnTo>
                    <a:cubicBezTo>
                      <a:pt x="2109" y="2749"/>
                      <a:pt x="2109" y="2751"/>
                      <a:pt x="2109" y="2752"/>
                    </a:cubicBezTo>
                    <a:lnTo>
                      <a:pt x="193" y="2752"/>
                    </a:lnTo>
                    <a:lnTo>
                      <a:pt x="0" y="3147"/>
                    </a:lnTo>
                    <a:lnTo>
                      <a:pt x="0" y="3147"/>
                    </a:lnTo>
                    <a:lnTo>
                      <a:pt x="0" y="8828"/>
                    </a:lnTo>
                    <a:lnTo>
                      <a:pt x="193" y="9223"/>
                    </a:lnTo>
                    <a:lnTo>
                      <a:pt x="116" y="9774"/>
                    </a:lnTo>
                    <a:lnTo>
                      <a:pt x="237" y="9774"/>
                    </a:lnTo>
                    <a:cubicBezTo>
                      <a:pt x="237" y="9570"/>
                      <a:pt x="371" y="9404"/>
                      <a:pt x="537" y="9404"/>
                    </a:cubicBezTo>
                    <a:cubicBezTo>
                      <a:pt x="702" y="9404"/>
                      <a:pt x="836" y="9570"/>
                      <a:pt x="836" y="9774"/>
                    </a:cubicBezTo>
                    <a:lnTo>
                      <a:pt x="957" y="9774"/>
                    </a:lnTo>
                    <a:lnTo>
                      <a:pt x="880" y="9223"/>
                    </a:lnTo>
                    <a:lnTo>
                      <a:pt x="3020" y="9223"/>
                    </a:lnTo>
                    <a:close/>
                    <a:moveTo>
                      <a:pt x="2758" y="2927"/>
                    </a:moveTo>
                    <a:cubicBezTo>
                      <a:pt x="2758" y="2977"/>
                      <a:pt x="2728" y="3017"/>
                      <a:pt x="2691" y="3017"/>
                    </a:cubicBezTo>
                    <a:lnTo>
                      <a:pt x="2176" y="3017"/>
                    </a:lnTo>
                    <a:cubicBezTo>
                      <a:pt x="2139" y="3017"/>
                      <a:pt x="2109" y="2977"/>
                      <a:pt x="2109" y="2927"/>
                    </a:cubicBezTo>
                    <a:lnTo>
                      <a:pt x="2109" y="2927"/>
                    </a:lnTo>
                    <a:cubicBezTo>
                      <a:pt x="2109" y="2877"/>
                      <a:pt x="2139" y="2837"/>
                      <a:pt x="2176" y="2837"/>
                    </a:cubicBezTo>
                    <a:lnTo>
                      <a:pt x="2691" y="2837"/>
                    </a:lnTo>
                    <a:cubicBezTo>
                      <a:pt x="2728" y="2837"/>
                      <a:pt x="2758" y="2877"/>
                      <a:pt x="2758" y="2927"/>
                    </a:cubicBezTo>
                    <a:close/>
                    <a:moveTo>
                      <a:pt x="1341" y="6892"/>
                    </a:moveTo>
                    <a:cubicBezTo>
                      <a:pt x="1341" y="6942"/>
                      <a:pt x="1301" y="6982"/>
                      <a:pt x="1251" y="6982"/>
                    </a:cubicBezTo>
                    <a:lnTo>
                      <a:pt x="1251" y="6982"/>
                    </a:lnTo>
                    <a:cubicBezTo>
                      <a:pt x="1202" y="6982"/>
                      <a:pt x="1161" y="6942"/>
                      <a:pt x="1161" y="6892"/>
                    </a:cubicBezTo>
                    <a:lnTo>
                      <a:pt x="1161" y="3629"/>
                    </a:lnTo>
                    <a:cubicBezTo>
                      <a:pt x="1161" y="3579"/>
                      <a:pt x="1202" y="3539"/>
                      <a:pt x="1251" y="3539"/>
                    </a:cubicBezTo>
                    <a:lnTo>
                      <a:pt x="1251" y="3539"/>
                    </a:lnTo>
                    <a:cubicBezTo>
                      <a:pt x="1301" y="3539"/>
                      <a:pt x="1341" y="3579"/>
                      <a:pt x="1341" y="3629"/>
                    </a:cubicBezTo>
                    <a:lnTo>
                      <a:pt x="1341" y="6892"/>
                    </a:lnTo>
                    <a:close/>
                    <a:moveTo>
                      <a:pt x="3142" y="6892"/>
                    </a:moveTo>
                    <a:cubicBezTo>
                      <a:pt x="3142" y="6942"/>
                      <a:pt x="3102" y="6982"/>
                      <a:pt x="3053" y="6982"/>
                    </a:cubicBezTo>
                    <a:lnTo>
                      <a:pt x="3053" y="6982"/>
                    </a:lnTo>
                    <a:cubicBezTo>
                      <a:pt x="3003" y="6982"/>
                      <a:pt x="2963" y="6942"/>
                      <a:pt x="2963" y="6892"/>
                    </a:cubicBezTo>
                    <a:lnTo>
                      <a:pt x="2963" y="3629"/>
                    </a:lnTo>
                    <a:cubicBezTo>
                      <a:pt x="2963" y="3579"/>
                      <a:pt x="3003" y="3539"/>
                      <a:pt x="3053" y="3539"/>
                    </a:cubicBezTo>
                    <a:lnTo>
                      <a:pt x="3053" y="3539"/>
                    </a:lnTo>
                    <a:cubicBezTo>
                      <a:pt x="3102" y="3539"/>
                      <a:pt x="3142" y="3579"/>
                      <a:pt x="3142" y="3629"/>
                    </a:cubicBezTo>
                    <a:lnTo>
                      <a:pt x="3142" y="6892"/>
                    </a:lnTo>
                    <a:close/>
                    <a:moveTo>
                      <a:pt x="2692" y="6892"/>
                    </a:moveTo>
                    <a:cubicBezTo>
                      <a:pt x="2692" y="6942"/>
                      <a:pt x="2652" y="6982"/>
                      <a:pt x="2602" y="6982"/>
                    </a:cubicBezTo>
                    <a:lnTo>
                      <a:pt x="2602" y="6982"/>
                    </a:lnTo>
                    <a:cubicBezTo>
                      <a:pt x="2553" y="6982"/>
                      <a:pt x="2512" y="6942"/>
                      <a:pt x="2512" y="6892"/>
                    </a:cubicBezTo>
                    <a:lnTo>
                      <a:pt x="2512" y="3629"/>
                    </a:lnTo>
                    <a:cubicBezTo>
                      <a:pt x="2512" y="3579"/>
                      <a:pt x="2553" y="3539"/>
                      <a:pt x="2602" y="3539"/>
                    </a:cubicBezTo>
                    <a:lnTo>
                      <a:pt x="2602" y="3539"/>
                    </a:lnTo>
                    <a:cubicBezTo>
                      <a:pt x="2652" y="3539"/>
                      <a:pt x="2692" y="3579"/>
                      <a:pt x="2692" y="3629"/>
                    </a:cubicBezTo>
                    <a:lnTo>
                      <a:pt x="2692" y="6892"/>
                    </a:lnTo>
                    <a:close/>
                    <a:moveTo>
                      <a:pt x="2242" y="6892"/>
                    </a:moveTo>
                    <a:cubicBezTo>
                      <a:pt x="2242" y="6942"/>
                      <a:pt x="2202" y="6982"/>
                      <a:pt x="2152" y="6982"/>
                    </a:cubicBezTo>
                    <a:lnTo>
                      <a:pt x="2152" y="6982"/>
                    </a:lnTo>
                    <a:cubicBezTo>
                      <a:pt x="2102" y="6982"/>
                      <a:pt x="2062" y="6942"/>
                      <a:pt x="2062" y="6892"/>
                    </a:cubicBezTo>
                    <a:lnTo>
                      <a:pt x="2062" y="3629"/>
                    </a:lnTo>
                    <a:cubicBezTo>
                      <a:pt x="2062" y="3579"/>
                      <a:pt x="2102" y="3539"/>
                      <a:pt x="2152" y="3539"/>
                    </a:cubicBezTo>
                    <a:lnTo>
                      <a:pt x="2152" y="3539"/>
                    </a:lnTo>
                    <a:cubicBezTo>
                      <a:pt x="2202" y="3539"/>
                      <a:pt x="2242" y="3579"/>
                      <a:pt x="2242" y="3629"/>
                    </a:cubicBezTo>
                    <a:lnTo>
                      <a:pt x="2242" y="6892"/>
                    </a:lnTo>
                    <a:close/>
                    <a:moveTo>
                      <a:pt x="1791" y="6892"/>
                    </a:moveTo>
                    <a:cubicBezTo>
                      <a:pt x="1791" y="6942"/>
                      <a:pt x="1751" y="6982"/>
                      <a:pt x="1702" y="6982"/>
                    </a:cubicBezTo>
                    <a:lnTo>
                      <a:pt x="1702" y="6982"/>
                    </a:lnTo>
                    <a:cubicBezTo>
                      <a:pt x="1652" y="6982"/>
                      <a:pt x="1612" y="6942"/>
                      <a:pt x="1612" y="6892"/>
                    </a:cubicBezTo>
                    <a:lnTo>
                      <a:pt x="1612" y="3629"/>
                    </a:lnTo>
                    <a:cubicBezTo>
                      <a:pt x="1612" y="3579"/>
                      <a:pt x="1652" y="3539"/>
                      <a:pt x="1702" y="3539"/>
                    </a:cubicBezTo>
                    <a:lnTo>
                      <a:pt x="1702" y="3539"/>
                    </a:lnTo>
                    <a:cubicBezTo>
                      <a:pt x="1751" y="3539"/>
                      <a:pt x="1791" y="3579"/>
                      <a:pt x="1791" y="3629"/>
                    </a:cubicBezTo>
                    <a:lnTo>
                      <a:pt x="1791" y="6892"/>
                    </a:lnTo>
                    <a:close/>
                    <a:moveTo>
                      <a:pt x="2710" y="2475"/>
                    </a:moveTo>
                    <a:lnTo>
                      <a:pt x="2710" y="2482"/>
                    </a:lnTo>
                    <a:cubicBezTo>
                      <a:pt x="2704" y="2480"/>
                      <a:pt x="2698" y="2478"/>
                      <a:pt x="2691" y="2478"/>
                    </a:cubicBezTo>
                    <a:cubicBezTo>
                      <a:pt x="2698" y="2478"/>
                      <a:pt x="2704" y="2477"/>
                      <a:pt x="2710" y="2475"/>
                    </a:cubicBezTo>
                    <a:close/>
                    <a:moveTo>
                      <a:pt x="2710" y="2654"/>
                    </a:moveTo>
                    <a:lnTo>
                      <a:pt x="2710" y="2661"/>
                    </a:lnTo>
                    <a:cubicBezTo>
                      <a:pt x="2704" y="2659"/>
                      <a:pt x="2698" y="2658"/>
                      <a:pt x="2691" y="2658"/>
                    </a:cubicBezTo>
                    <a:cubicBezTo>
                      <a:pt x="2698" y="2658"/>
                      <a:pt x="2704" y="2657"/>
                      <a:pt x="2710" y="2654"/>
                    </a:cubicBezTo>
                    <a:close/>
                    <a:moveTo>
                      <a:pt x="3414" y="206"/>
                    </a:moveTo>
                    <a:cubicBezTo>
                      <a:pt x="3414" y="293"/>
                      <a:pt x="3360" y="367"/>
                      <a:pt x="3285" y="397"/>
                    </a:cubicBezTo>
                    <a:lnTo>
                      <a:pt x="3285" y="1035"/>
                    </a:lnTo>
                    <a:lnTo>
                      <a:pt x="3498" y="1035"/>
                    </a:lnTo>
                    <a:cubicBezTo>
                      <a:pt x="3540" y="1035"/>
                      <a:pt x="3574" y="1080"/>
                      <a:pt x="3574" y="1136"/>
                    </a:cubicBezTo>
                    <a:lnTo>
                      <a:pt x="3574" y="1136"/>
                    </a:lnTo>
                    <a:cubicBezTo>
                      <a:pt x="3574" y="1192"/>
                      <a:pt x="3540" y="1237"/>
                      <a:pt x="3498" y="1237"/>
                    </a:cubicBezTo>
                    <a:cubicBezTo>
                      <a:pt x="3540" y="1237"/>
                      <a:pt x="3574" y="1282"/>
                      <a:pt x="3574" y="1338"/>
                    </a:cubicBezTo>
                    <a:lnTo>
                      <a:pt x="3574" y="1338"/>
                    </a:lnTo>
                    <a:cubicBezTo>
                      <a:pt x="3574" y="1394"/>
                      <a:pt x="3540" y="1439"/>
                      <a:pt x="3498" y="1439"/>
                    </a:cubicBezTo>
                    <a:cubicBezTo>
                      <a:pt x="3540" y="1439"/>
                      <a:pt x="3574" y="1485"/>
                      <a:pt x="3574" y="1540"/>
                    </a:cubicBezTo>
                    <a:lnTo>
                      <a:pt x="3574" y="1540"/>
                    </a:lnTo>
                    <a:cubicBezTo>
                      <a:pt x="3574" y="1596"/>
                      <a:pt x="3540" y="1641"/>
                      <a:pt x="3498" y="1641"/>
                    </a:cubicBezTo>
                    <a:cubicBezTo>
                      <a:pt x="3540" y="1641"/>
                      <a:pt x="3574" y="1687"/>
                      <a:pt x="3574" y="1743"/>
                    </a:cubicBezTo>
                    <a:lnTo>
                      <a:pt x="3574" y="1743"/>
                    </a:lnTo>
                    <a:cubicBezTo>
                      <a:pt x="3574" y="1798"/>
                      <a:pt x="3540" y="1844"/>
                      <a:pt x="3498" y="1844"/>
                    </a:cubicBezTo>
                    <a:cubicBezTo>
                      <a:pt x="3540" y="1844"/>
                      <a:pt x="3574" y="1889"/>
                      <a:pt x="3574" y="1945"/>
                    </a:cubicBezTo>
                    <a:lnTo>
                      <a:pt x="3574" y="1945"/>
                    </a:lnTo>
                    <a:cubicBezTo>
                      <a:pt x="3574" y="2001"/>
                      <a:pt x="3540" y="2046"/>
                      <a:pt x="3498" y="2046"/>
                    </a:cubicBezTo>
                    <a:cubicBezTo>
                      <a:pt x="3540" y="2046"/>
                      <a:pt x="3574" y="2091"/>
                      <a:pt x="3574" y="2147"/>
                    </a:cubicBezTo>
                    <a:lnTo>
                      <a:pt x="3574" y="2147"/>
                    </a:lnTo>
                    <a:cubicBezTo>
                      <a:pt x="3574" y="2203"/>
                      <a:pt x="3540" y="2248"/>
                      <a:pt x="3498" y="2248"/>
                    </a:cubicBezTo>
                    <a:cubicBezTo>
                      <a:pt x="3540" y="2248"/>
                      <a:pt x="3574" y="2293"/>
                      <a:pt x="3574" y="2349"/>
                    </a:cubicBezTo>
                    <a:lnTo>
                      <a:pt x="3574" y="2349"/>
                    </a:lnTo>
                    <a:cubicBezTo>
                      <a:pt x="3574" y="2405"/>
                      <a:pt x="3540" y="2450"/>
                      <a:pt x="3498" y="2450"/>
                    </a:cubicBezTo>
                    <a:lnTo>
                      <a:pt x="2918" y="2450"/>
                    </a:lnTo>
                    <a:cubicBezTo>
                      <a:pt x="2876" y="2450"/>
                      <a:pt x="2842" y="2405"/>
                      <a:pt x="2842" y="2349"/>
                    </a:cubicBezTo>
                    <a:lnTo>
                      <a:pt x="2842" y="2349"/>
                    </a:lnTo>
                    <a:cubicBezTo>
                      <a:pt x="2842" y="2293"/>
                      <a:pt x="2876" y="2248"/>
                      <a:pt x="2918" y="2248"/>
                    </a:cubicBezTo>
                    <a:cubicBezTo>
                      <a:pt x="2876" y="2248"/>
                      <a:pt x="2842" y="2203"/>
                      <a:pt x="2842" y="2147"/>
                    </a:cubicBezTo>
                    <a:lnTo>
                      <a:pt x="2842" y="2147"/>
                    </a:lnTo>
                    <a:cubicBezTo>
                      <a:pt x="2842" y="2091"/>
                      <a:pt x="2876" y="2046"/>
                      <a:pt x="2918" y="2046"/>
                    </a:cubicBezTo>
                    <a:cubicBezTo>
                      <a:pt x="2876" y="2046"/>
                      <a:pt x="2842" y="2001"/>
                      <a:pt x="2842" y="1945"/>
                    </a:cubicBezTo>
                    <a:lnTo>
                      <a:pt x="2842" y="1945"/>
                    </a:lnTo>
                    <a:cubicBezTo>
                      <a:pt x="2842" y="1889"/>
                      <a:pt x="2876" y="1844"/>
                      <a:pt x="2918" y="1844"/>
                    </a:cubicBezTo>
                    <a:cubicBezTo>
                      <a:pt x="2876" y="1844"/>
                      <a:pt x="2842" y="1798"/>
                      <a:pt x="2842" y="1743"/>
                    </a:cubicBezTo>
                    <a:lnTo>
                      <a:pt x="2842" y="1743"/>
                    </a:lnTo>
                    <a:cubicBezTo>
                      <a:pt x="2842" y="1687"/>
                      <a:pt x="2876" y="1641"/>
                      <a:pt x="2918" y="1641"/>
                    </a:cubicBezTo>
                    <a:cubicBezTo>
                      <a:pt x="2876" y="1641"/>
                      <a:pt x="2842" y="1596"/>
                      <a:pt x="2842" y="1540"/>
                    </a:cubicBezTo>
                    <a:lnTo>
                      <a:pt x="2842" y="1540"/>
                    </a:lnTo>
                    <a:cubicBezTo>
                      <a:pt x="2842" y="1485"/>
                      <a:pt x="2876" y="1439"/>
                      <a:pt x="2918" y="1439"/>
                    </a:cubicBezTo>
                    <a:cubicBezTo>
                      <a:pt x="2876" y="1439"/>
                      <a:pt x="2842" y="1394"/>
                      <a:pt x="2842" y="1338"/>
                    </a:cubicBezTo>
                    <a:lnTo>
                      <a:pt x="2842" y="1338"/>
                    </a:lnTo>
                    <a:cubicBezTo>
                      <a:pt x="2842" y="1282"/>
                      <a:pt x="2876" y="1237"/>
                      <a:pt x="2918" y="1237"/>
                    </a:cubicBezTo>
                    <a:cubicBezTo>
                      <a:pt x="2876" y="1237"/>
                      <a:pt x="2842" y="1192"/>
                      <a:pt x="2842" y="1136"/>
                    </a:cubicBezTo>
                    <a:lnTo>
                      <a:pt x="2842" y="1136"/>
                    </a:lnTo>
                    <a:cubicBezTo>
                      <a:pt x="2842" y="1080"/>
                      <a:pt x="2876" y="1035"/>
                      <a:pt x="2918" y="1035"/>
                    </a:cubicBezTo>
                    <a:lnTo>
                      <a:pt x="3131" y="1035"/>
                    </a:lnTo>
                    <a:lnTo>
                      <a:pt x="3131" y="397"/>
                    </a:lnTo>
                    <a:cubicBezTo>
                      <a:pt x="3055" y="367"/>
                      <a:pt x="3002" y="293"/>
                      <a:pt x="3002" y="206"/>
                    </a:cubicBezTo>
                    <a:cubicBezTo>
                      <a:pt x="3002" y="93"/>
                      <a:pt x="3094" y="0"/>
                      <a:pt x="3208" y="0"/>
                    </a:cubicBezTo>
                    <a:cubicBezTo>
                      <a:pt x="3322" y="0"/>
                      <a:pt x="3414" y="93"/>
                      <a:pt x="3414" y="206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647" name="Freeform 166">
                <a:extLst>
                  <a:ext uri="{FF2B5EF4-FFF2-40B4-BE49-F238E27FC236}">
                    <a16:creationId xmlns:a16="http://schemas.microsoft.com/office/drawing/2014/main" id="{DD674C03-22B8-4249-9441-EEB1195F2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9979" y="4317601"/>
                <a:ext cx="88704" cy="74921"/>
              </a:xfrm>
              <a:custGeom>
                <a:avLst/>
                <a:gdLst>
                  <a:gd name="T0" fmla="*/ 2765 w 3185"/>
                  <a:gd name="T1" fmla="*/ 995 h 2826"/>
                  <a:gd name="T2" fmla="*/ 1798 w 3185"/>
                  <a:gd name="T3" fmla="*/ 437 h 2826"/>
                  <a:gd name="T4" fmla="*/ 2050 w 3185"/>
                  <a:gd name="T5" fmla="*/ 0 h 2826"/>
                  <a:gd name="T6" fmla="*/ 3017 w 3185"/>
                  <a:gd name="T7" fmla="*/ 559 h 2826"/>
                  <a:gd name="T8" fmla="*/ 2765 w 3185"/>
                  <a:gd name="T9" fmla="*/ 995 h 2826"/>
                  <a:gd name="T10" fmla="*/ 2984 w 3185"/>
                  <a:gd name="T11" fmla="*/ 1364 h 2826"/>
                  <a:gd name="T12" fmla="*/ 3185 w 3185"/>
                  <a:gd name="T13" fmla="*/ 1364 h 2826"/>
                  <a:gd name="T14" fmla="*/ 3185 w 3185"/>
                  <a:gd name="T15" fmla="*/ 2826 h 2826"/>
                  <a:gd name="T16" fmla="*/ 2984 w 3185"/>
                  <a:gd name="T17" fmla="*/ 2826 h 2826"/>
                  <a:gd name="T18" fmla="*/ 2984 w 3185"/>
                  <a:gd name="T19" fmla="*/ 1364 h 2826"/>
                  <a:gd name="T20" fmla="*/ 0 w 3185"/>
                  <a:gd name="T21" fmla="*/ 2826 h 2826"/>
                  <a:gd name="T22" fmla="*/ 202 w 3185"/>
                  <a:gd name="T23" fmla="*/ 2826 h 2826"/>
                  <a:gd name="T24" fmla="*/ 202 w 3185"/>
                  <a:gd name="T25" fmla="*/ 1364 h 2826"/>
                  <a:gd name="T26" fmla="*/ 0 w 3185"/>
                  <a:gd name="T27" fmla="*/ 1364 h 2826"/>
                  <a:gd name="T28" fmla="*/ 0 w 3185"/>
                  <a:gd name="T29" fmla="*/ 2826 h 2826"/>
                  <a:gd name="T30" fmla="*/ 421 w 3185"/>
                  <a:gd name="T31" fmla="*/ 995 h 2826"/>
                  <a:gd name="T32" fmla="*/ 169 w 3185"/>
                  <a:gd name="T33" fmla="*/ 559 h 2826"/>
                  <a:gd name="T34" fmla="*/ 1136 w 3185"/>
                  <a:gd name="T35" fmla="*/ 0 h 2826"/>
                  <a:gd name="T36" fmla="*/ 1388 w 3185"/>
                  <a:gd name="T37" fmla="*/ 437 h 2826"/>
                  <a:gd name="T38" fmla="*/ 421 w 3185"/>
                  <a:gd name="T39" fmla="*/ 995 h 2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5" h="2826">
                    <a:moveTo>
                      <a:pt x="2765" y="995"/>
                    </a:moveTo>
                    <a:lnTo>
                      <a:pt x="1798" y="437"/>
                    </a:lnTo>
                    <a:lnTo>
                      <a:pt x="2050" y="0"/>
                    </a:lnTo>
                    <a:lnTo>
                      <a:pt x="3017" y="559"/>
                    </a:lnTo>
                    <a:lnTo>
                      <a:pt x="2765" y="995"/>
                    </a:lnTo>
                    <a:close/>
                    <a:moveTo>
                      <a:pt x="2984" y="1364"/>
                    </a:moveTo>
                    <a:lnTo>
                      <a:pt x="3185" y="1364"/>
                    </a:lnTo>
                    <a:lnTo>
                      <a:pt x="3185" y="2826"/>
                    </a:lnTo>
                    <a:lnTo>
                      <a:pt x="2984" y="2826"/>
                    </a:lnTo>
                    <a:lnTo>
                      <a:pt x="2984" y="1364"/>
                    </a:lnTo>
                    <a:close/>
                    <a:moveTo>
                      <a:pt x="0" y="2826"/>
                    </a:moveTo>
                    <a:lnTo>
                      <a:pt x="202" y="2826"/>
                    </a:lnTo>
                    <a:lnTo>
                      <a:pt x="202" y="1364"/>
                    </a:lnTo>
                    <a:lnTo>
                      <a:pt x="0" y="1364"/>
                    </a:lnTo>
                    <a:lnTo>
                      <a:pt x="0" y="2826"/>
                    </a:lnTo>
                    <a:close/>
                    <a:moveTo>
                      <a:pt x="421" y="995"/>
                    </a:moveTo>
                    <a:lnTo>
                      <a:pt x="169" y="559"/>
                    </a:lnTo>
                    <a:lnTo>
                      <a:pt x="1136" y="0"/>
                    </a:lnTo>
                    <a:lnTo>
                      <a:pt x="1388" y="437"/>
                    </a:lnTo>
                    <a:lnTo>
                      <a:pt x="421" y="9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sp>
          <p:nvSpPr>
            <p:cNvPr id="1037" name="Овал 1036">
              <a:extLst>
                <a:ext uri="{FF2B5EF4-FFF2-40B4-BE49-F238E27FC236}">
                  <a16:creationId xmlns:a16="http://schemas.microsoft.com/office/drawing/2014/main" id="{28640D83-A509-4319-9B33-BFD899F38437}"/>
                </a:ext>
              </a:extLst>
            </p:cNvPr>
            <p:cNvSpPr/>
            <p:nvPr/>
          </p:nvSpPr>
          <p:spPr bwMode="auto">
            <a:xfrm>
              <a:off x="4194519" y="4430078"/>
              <a:ext cx="628582" cy="59650"/>
            </a:xfrm>
            <a:prstGeom prst="ellipse">
              <a:avLst/>
            </a:prstGeom>
            <a:solidFill>
              <a:srgbClr val="003C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spcBef>
                  <a:spcPct val="50000"/>
                </a:spcBef>
              </a:pPr>
              <a:endParaRPr lang="ru-RU" sz="1050">
                <a:latin typeface="Arial" charset="0"/>
              </a:endParaRPr>
            </a:p>
          </p:txBody>
        </p:sp>
      </p:grpSp>
      <p:sp>
        <p:nvSpPr>
          <p:cNvPr id="1043" name="Freeform 5">
            <a:extLst>
              <a:ext uri="{FF2B5EF4-FFF2-40B4-BE49-F238E27FC236}">
                <a16:creationId xmlns:a16="http://schemas.microsoft.com/office/drawing/2014/main" id="{388D2C67-EB32-4F2B-82F9-4CA65313E3F8}"/>
              </a:ext>
            </a:extLst>
          </p:cNvPr>
          <p:cNvSpPr>
            <a:spLocks noEditPoints="1"/>
          </p:cNvSpPr>
          <p:nvPr/>
        </p:nvSpPr>
        <p:spPr bwMode="auto">
          <a:xfrm>
            <a:off x="5578725" y="2550205"/>
            <a:ext cx="530938" cy="319164"/>
          </a:xfrm>
          <a:custGeom>
            <a:avLst/>
            <a:gdLst>
              <a:gd name="T0" fmla="*/ 2242 w 3089"/>
              <a:gd name="T1" fmla="*/ 944 h 1850"/>
              <a:gd name="T2" fmla="*/ 1041 w 3089"/>
              <a:gd name="T3" fmla="*/ 859 h 1850"/>
              <a:gd name="T4" fmla="*/ 1879 w 3089"/>
              <a:gd name="T5" fmla="*/ 239 h 1850"/>
              <a:gd name="T6" fmla="*/ 2379 w 3089"/>
              <a:gd name="T7" fmla="*/ 831 h 1850"/>
              <a:gd name="T8" fmla="*/ 1770 w 3089"/>
              <a:gd name="T9" fmla="*/ 1533 h 1850"/>
              <a:gd name="T10" fmla="*/ 2517 w 3089"/>
              <a:gd name="T11" fmla="*/ 1026 h 1850"/>
              <a:gd name="T12" fmla="*/ 2379 w 3089"/>
              <a:gd name="T13" fmla="*/ 1165 h 1850"/>
              <a:gd name="T14" fmla="*/ 2181 w 3089"/>
              <a:gd name="T15" fmla="*/ 1386 h 1850"/>
              <a:gd name="T16" fmla="*/ 2181 w 3089"/>
              <a:gd name="T17" fmla="*/ 1469 h 1850"/>
              <a:gd name="T18" fmla="*/ 2181 w 3089"/>
              <a:gd name="T19" fmla="*/ 1486 h 1850"/>
              <a:gd name="T20" fmla="*/ 2138 w 3089"/>
              <a:gd name="T21" fmla="*/ 1376 h 1850"/>
              <a:gd name="T22" fmla="*/ 1754 w 3089"/>
              <a:gd name="T23" fmla="*/ 1419 h 1850"/>
              <a:gd name="T24" fmla="*/ 1633 w 3089"/>
              <a:gd name="T25" fmla="*/ 1491 h 1850"/>
              <a:gd name="T26" fmla="*/ 1770 w 3089"/>
              <a:gd name="T27" fmla="*/ 1628 h 1850"/>
              <a:gd name="T28" fmla="*/ 1908 w 3089"/>
              <a:gd name="T29" fmla="*/ 1658 h 1850"/>
              <a:gd name="T30" fmla="*/ 1380 w 3089"/>
              <a:gd name="T31" fmla="*/ 1408 h 1850"/>
              <a:gd name="T32" fmla="*/ 1105 w 3089"/>
              <a:gd name="T33" fmla="*/ 1490 h 1850"/>
              <a:gd name="T34" fmla="*/ 1105 w 3089"/>
              <a:gd name="T35" fmla="*/ 1507 h 1850"/>
              <a:gd name="T36" fmla="*/ 787 w 3089"/>
              <a:gd name="T37" fmla="*/ 1311 h 1850"/>
              <a:gd name="T38" fmla="*/ 1150 w 3089"/>
              <a:gd name="T39" fmla="*/ 1064 h 1850"/>
              <a:gd name="T40" fmla="*/ 1288 w 3089"/>
              <a:gd name="T41" fmla="*/ 861 h 1850"/>
              <a:gd name="T42" fmla="*/ 1486 w 3089"/>
              <a:gd name="T43" fmla="*/ 966 h 1850"/>
              <a:gd name="T44" fmla="*/ 1514 w 3089"/>
              <a:gd name="T45" fmla="*/ 919 h 1850"/>
              <a:gd name="T46" fmla="*/ 1514 w 3089"/>
              <a:gd name="T47" fmla="*/ 766 h 1850"/>
              <a:gd name="T48" fmla="*/ 1908 w 3089"/>
              <a:gd name="T49" fmla="*/ 390 h 1850"/>
              <a:gd name="T50" fmla="*/ 1633 w 3089"/>
              <a:gd name="T51" fmla="*/ 474 h 1850"/>
              <a:gd name="T52" fmla="*/ 1908 w 3089"/>
              <a:gd name="T53" fmla="*/ 307 h 1850"/>
              <a:gd name="T54" fmla="*/ 2050 w 3089"/>
              <a:gd name="T55" fmla="*/ 999 h 1850"/>
              <a:gd name="T56" fmla="*/ 490 w 3089"/>
              <a:gd name="T57" fmla="*/ 1642 h 1850"/>
              <a:gd name="T58" fmla="*/ 458 w 3089"/>
              <a:gd name="T59" fmla="*/ 1356 h 1850"/>
              <a:gd name="T60" fmla="*/ 1199 w 3089"/>
              <a:gd name="T61" fmla="*/ 440 h 1850"/>
              <a:gd name="T62" fmla="*/ 1297 w 3089"/>
              <a:gd name="T63" fmla="*/ 1850 h 1850"/>
              <a:gd name="T64" fmla="*/ 2505 w 3089"/>
              <a:gd name="T65" fmla="*/ 875 h 1850"/>
              <a:gd name="T66" fmla="*/ 2192 w 3089"/>
              <a:gd name="T67" fmla="*/ 1318 h 1850"/>
              <a:gd name="T68" fmla="*/ 2318 w 3089"/>
              <a:gd name="T69" fmla="*/ 1266 h 1850"/>
              <a:gd name="T70" fmla="*/ 1242 w 3089"/>
              <a:gd name="T71" fmla="*/ 1394 h 1850"/>
              <a:gd name="T72" fmla="*/ 1770 w 3089"/>
              <a:gd name="T73" fmla="*/ 1438 h 1850"/>
              <a:gd name="T74" fmla="*/ 1024 w 3089"/>
              <a:gd name="T75" fmla="*/ 859 h 1850"/>
              <a:gd name="T76" fmla="*/ 430 w 3089"/>
              <a:gd name="T77" fmla="*/ 1275 h 1850"/>
              <a:gd name="T78" fmla="*/ 264 w 3089"/>
              <a:gd name="T79" fmla="*/ 1203 h 1850"/>
              <a:gd name="T80" fmla="*/ 430 w 3089"/>
              <a:gd name="T81" fmla="*/ 1147 h 1850"/>
              <a:gd name="T82" fmla="*/ 1770 w 3089"/>
              <a:gd name="T83" fmla="*/ 669 h 1850"/>
              <a:gd name="T84" fmla="*/ 1517 w 3089"/>
              <a:gd name="T85" fmla="*/ 766 h 1850"/>
              <a:gd name="T86" fmla="*/ 430 w 3089"/>
              <a:gd name="T87" fmla="*/ 1251 h 1850"/>
              <a:gd name="T88" fmla="*/ 518 w 3089"/>
              <a:gd name="T89" fmla="*/ 1441 h 1850"/>
              <a:gd name="T90" fmla="*/ 430 w 3089"/>
              <a:gd name="T91" fmla="*/ 1121 h 1850"/>
              <a:gd name="T92" fmla="*/ 262 w 3089"/>
              <a:gd name="T93" fmla="*/ 1417 h 1850"/>
              <a:gd name="T94" fmla="*/ 262 w 3089"/>
              <a:gd name="T95" fmla="*/ 1481 h 1850"/>
              <a:gd name="T96" fmla="*/ 428 w 3089"/>
              <a:gd name="T97" fmla="*/ 1441 h 1850"/>
              <a:gd name="T98" fmla="*/ 262 w 3089"/>
              <a:gd name="T99" fmla="*/ 1513 h 1850"/>
              <a:gd name="T100" fmla="*/ 428 w 3089"/>
              <a:gd name="T101" fmla="*/ 1553 h 1850"/>
              <a:gd name="T102" fmla="*/ 264 w 3089"/>
              <a:gd name="T103" fmla="*/ 1322 h 1850"/>
              <a:gd name="T104" fmla="*/ 520 w 3089"/>
              <a:gd name="T105" fmla="*/ 1290 h 1850"/>
              <a:gd name="T106" fmla="*/ 686 w 3089"/>
              <a:gd name="T107" fmla="*/ 1251 h 1850"/>
              <a:gd name="T108" fmla="*/ 520 w 3089"/>
              <a:gd name="T109" fmla="*/ 1227 h 1850"/>
              <a:gd name="T110" fmla="*/ 684 w 3089"/>
              <a:gd name="T111" fmla="*/ 1457 h 1850"/>
              <a:gd name="T112" fmla="*/ 1770 w 3089"/>
              <a:gd name="T113" fmla="*/ 188 h 1850"/>
              <a:gd name="T114" fmla="*/ 1635 w 3089"/>
              <a:gd name="T115" fmla="*/ 240 h 1850"/>
              <a:gd name="T116" fmla="*/ 684 w 3089"/>
              <a:gd name="T117" fmla="*/ 1560 h 1850"/>
              <a:gd name="T118" fmla="*/ 518 w 3089"/>
              <a:gd name="T119" fmla="*/ 1489 h 1850"/>
              <a:gd name="T120" fmla="*/ 684 w 3089"/>
              <a:gd name="T121" fmla="*/ 1529 h 1850"/>
              <a:gd name="T122" fmla="*/ 520 w 3089"/>
              <a:gd name="T123" fmla="*/ 1155 h 1850"/>
              <a:gd name="T124" fmla="*/ 518 w 3089"/>
              <a:gd name="T125" fmla="*/ 1576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9" h="1850">
                <a:moveTo>
                  <a:pt x="518" y="1608"/>
                </a:moveTo>
                <a:lnTo>
                  <a:pt x="684" y="1608"/>
                </a:lnTo>
                <a:lnTo>
                  <a:pt x="684" y="1600"/>
                </a:lnTo>
                <a:lnTo>
                  <a:pt x="518" y="1600"/>
                </a:lnTo>
                <a:lnTo>
                  <a:pt x="518" y="1608"/>
                </a:lnTo>
                <a:close/>
                <a:moveTo>
                  <a:pt x="2517" y="944"/>
                </a:moveTo>
                <a:cubicBezTo>
                  <a:pt x="2517" y="974"/>
                  <a:pt x="2455" y="998"/>
                  <a:pt x="2379" y="998"/>
                </a:cubicBezTo>
                <a:cubicBezTo>
                  <a:pt x="2303" y="998"/>
                  <a:pt x="2242" y="974"/>
                  <a:pt x="2242" y="944"/>
                </a:cubicBezTo>
                <a:lnTo>
                  <a:pt x="2242" y="877"/>
                </a:lnTo>
                <a:cubicBezTo>
                  <a:pt x="2242" y="846"/>
                  <a:pt x="2304" y="821"/>
                  <a:pt x="2379" y="821"/>
                </a:cubicBezTo>
                <a:cubicBezTo>
                  <a:pt x="2455" y="821"/>
                  <a:pt x="2517" y="846"/>
                  <a:pt x="2517" y="877"/>
                </a:cubicBezTo>
                <a:lnTo>
                  <a:pt x="2517" y="944"/>
                </a:lnTo>
                <a:close/>
                <a:moveTo>
                  <a:pt x="1150" y="902"/>
                </a:moveTo>
                <a:cubicBezTo>
                  <a:pt x="1210" y="902"/>
                  <a:pt x="1259" y="883"/>
                  <a:pt x="1259" y="859"/>
                </a:cubicBezTo>
                <a:cubicBezTo>
                  <a:pt x="1259" y="835"/>
                  <a:pt x="1210" y="815"/>
                  <a:pt x="1150" y="815"/>
                </a:cubicBezTo>
                <a:cubicBezTo>
                  <a:pt x="1090" y="815"/>
                  <a:pt x="1041" y="835"/>
                  <a:pt x="1041" y="859"/>
                </a:cubicBezTo>
                <a:cubicBezTo>
                  <a:pt x="1041" y="883"/>
                  <a:pt x="1090" y="902"/>
                  <a:pt x="1150" y="902"/>
                </a:cubicBezTo>
                <a:close/>
                <a:moveTo>
                  <a:pt x="1770" y="843"/>
                </a:moveTo>
                <a:cubicBezTo>
                  <a:pt x="1882" y="843"/>
                  <a:pt x="1973" y="807"/>
                  <a:pt x="1973" y="762"/>
                </a:cubicBezTo>
                <a:cubicBezTo>
                  <a:pt x="1973" y="718"/>
                  <a:pt x="1882" y="681"/>
                  <a:pt x="1770" y="681"/>
                </a:cubicBezTo>
                <a:cubicBezTo>
                  <a:pt x="1658" y="681"/>
                  <a:pt x="1567" y="718"/>
                  <a:pt x="1567" y="762"/>
                </a:cubicBezTo>
                <a:cubicBezTo>
                  <a:pt x="1567" y="807"/>
                  <a:pt x="1658" y="843"/>
                  <a:pt x="1770" y="843"/>
                </a:cubicBezTo>
                <a:close/>
                <a:moveTo>
                  <a:pt x="1770" y="282"/>
                </a:moveTo>
                <a:cubicBezTo>
                  <a:pt x="1830" y="282"/>
                  <a:pt x="1879" y="262"/>
                  <a:pt x="1879" y="239"/>
                </a:cubicBezTo>
                <a:cubicBezTo>
                  <a:pt x="1879" y="215"/>
                  <a:pt x="1830" y="195"/>
                  <a:pt x="1770" y="195"/>
                </a:cubicBezTo>
                <a:cubicBezTo>
                  <a:pt x="1710" y="195"/>
                  <a:pt x="1661" y="215"/>
                  <a:pt x="1661" y="239"/>
                </a:cubicBezTo>
                <a:cubicBezTo>
                  <a:pt x="1661" y="262"/>
                  <a:pt x="1710" y="282"/>
                  <a:pt x="1770" y="282"/>
                </a:cubicBezTo>
                <a:close/>
                <a:moveTo>
                  <a:pt x="2379" y="831"/>
                </a:moveTo>
                <a:cubicBezTo>
                  <a:pt x="2319" y="831"/>
                  <a:pt x="2271" y="851"/>
                  <a:pt x="2271" y="875"/>
                </a:cubicBezTo>
                <a:cubicBezTo>
                  <a:pt x="2271" y="899"/>
                  <a:pt x="2319" y="918"/>
                  <a:pt x="2379" y="918"/>
                </a:cubicBezTo>
                <a:cubicBezTo>
                  <a:pt x="2440" y="918"/>
                  <a:pt x="2488" y="899"/>
                  <a:pt x="2488" y="875"/>
                </a:cubicBezTo>
                <a:cubicBezTo>
                  <a:pt x="2488" y="851"/>
                  <a:pt x="2440" y="831"/>
                  <a:pt x="2379" y="831"/>
                </a:cubicBezTo>
                <a:close/>
                <a:moveTo>
                  <a:pt x="2318" y="1274"/>
                </a:moveTo>
                <a:cubicBezTo>
                  <a:pt x="2258" y="1274"/>
                  <a:pt x="2210" y="1294"/>
                  <a:pt x="2210" y="1318"/>
                </a:cubicBezTo>
                <a:cubicBezTo>
                  <a:pt x="2210" y="1341"/>
                  <a:pt x="2258" y="1361"/>
                  <a:pt x="2318" y="1361"/>
                </a:cubicBezTo>
                <a:cubicBezTo>
                  <a:pt x="2379" y="1361"/>
                  <a:pt x="2427" y="1341"/>
                  <a:pt x="2427" y="1318"/>
                </a:cubicBezTo>
                <a:cubicBezTo>
                  <a:pt x="2427" y="1294"/>
                  <a:pt x="2379" y="1274"/>
                  <a:pt x="2318" y="1274"/>
                </a:cubicBezTo>
                <a:close/>
                <a:moveTo>
                  <a:pt x="1770" y="1446"/>
                </a:moveTo>
                <a:cubicBezTo>
                  <a:pt x="1710" y="1446"/>
                  <a:pt x="1661" y="1465"/>
                  <a:pt x="1661" y="1489"/>
                </a:cubicBezTo>
                <a:cubicBezTo>
                  <a:pt x="1661" y="1513"/>
                  <a:pt x="1710" y="1533"/>
                  <a:pt x="1770" y="1533"/>
                </a:cubicBezTo>
                <a:cubicBezTo>
                  <a:pt x="1830" y="1533"/>
                  <a:pt x="1879" y="1513"/>
                  <a:pt x="1879" y="1489"/>
                </a:cubicBezTo>
                <a:cubicBezTo>
                  <a:pt x="1879" y="1465"/>
                  <a:pt x="1830" y="1446"/>
                  <a:pt x="1770" y="1446"/>
                </a:cubicBezTo>
                <a:close/>
                <a:moveTo>
                  <a:pt x="1242" y="1295"/>
                </a:moveTo>
                <a:cubicBezTo>
                  <a:pt x="1182" y="1295"/>
                  <a:pt x="1133" y="1315"/>
                  <a:pt x="1133" y="1339"/>
                </a:cubicBezTo>
                <a:cubicBezTo>
                  <a:pt x="1133" y="1363"/>
                  <a:pt x="1182" y="1382"/>
                  <a:pt x="1242" y="1382"/>
                </a:cubicBezTo>
                <a:cubicBezTo>
                  <a:pt x="1302" y="1382"/>
                  <a:pt x="1351" y="1363"/>
                  <a:pt x="1351" y="1339"/>
                </a:cubicBezTo>
                <a:cubicBezTo>
                  <a:pt x="1351" y="1315"/>
                  <a:pt x="1302" y="1295"/>
                  <a:pt x="1242" y="1295"/>
                </a:cubicBezTo>
                <a:close/>
                <a:moveTo>
                  <a:pt x="2517" y="1026"/>
                </a:moveTo>
                <a:cubicBezTo>
                  <a:pt x="2517" y="1056"/>
                  <a:pt x="2455" y="1081"/>
                  <a:pt x="2379" y="1081"/>
                </a:cubicBezTo>
                <a:cubicBezTo>
                  <a:pt x="2303" y="1081"/>
                  <a:pt x="2242" y="1056"/>
                  <a:pt x="2242" y="1026"/>
                </a:cubicBezTo>
                <a:lnTo>
                  <a:pt x="2242" y="959"/>
                </a:lnTo>
                <a:cubicBezTo>
                  <a:pt x="2242" y="989"/>
                  <a:pt x="2303" y="1014"/>
                  <a:pt x="2379" y="1014"/>
                </a:cubicBezTo>
                <a:cubicBezTo>
                  <a:pt x="2455" y="1014"/>
                  <a:pt x="2517" y="989"/>
                  <a:pt x="2517" y="959"/>
                </a:cubicBezTo>
                <a:lnTo>
                  <a:pt x="2517" y="1026"/>
                </a:lnTo>
                <a:close/>
                <a:moveTo>
                  <a:pt x="2517" y="1110"/>
                </a:moveTo>
                <a:cubicBezTo>
                  <a:pt x="2517" y="1140"/>
                  <a:pt x="2455" y="1165"/>
                  <a:pt x="2379" y="1165"/>
                </a:cubicBezTo>
                <a:cubicBezTo>
                  <a:pt x="2303" y="1165"/>
                  <a:pt x="2242" y="1140"/>
                  <a:pt x="2242" y="1110"/>
                </a:cubicBezTo>
                <a:lnTo>
                  <a:pt x="2242" y="1043"/>
                </a:lnTo>
                <a:cubicBezTo>
                  <a:pt x="2242" y="1073"/>
                  <a:pt x="2303" y="1098"/>
                  <a:pt x="2379" y="1098"/>
                </a:cubicBezTo>
                <a:cubicBezTo>
                  <a:pt x="2455" y="1098"/>
                  <a:pt x="2517" y="1073"/>
                  <a:pt x="2517" y="1043"/>
                </a:cubicBezTo>
                <a:lnTo>
                  <a:pt x="2517" y="1110"/>
                </a:lnTo>
                <a:close/>
                <a:moveTo>
                  <a:pt x="2456" y="1386"/>
                </a:moveTo>
                <a:cubicBezTo>
                  <a:pt x="2456" y="1417"/>
                  <a:pt x="2394" y="1441"/>
                  <a:pt x="2318" y="1441"/>
                </a:cubicBezTo>
                <a:cubicBezTo>
                  <a:pt x="2242" y="1441"/>
                  <a:pt x="2181" y="1417"/>
                  <a:pt x="2181" y="1386"/>
                </a:cubicBezTo>
                <a:lnTo>
                  <a:pt x="2181" y="1320"/>
                </a:lnTo>
                <a:lnTo>
                  <a:pt x="2181" y="1319"/>
                </a:lnTo>
                <a:cubicBezTo>
                  <a:pt x="2181" y="1289"/>
                  <a:pt x="2243" y="1264"/>
                  <a:pt x="2318" y="1264"/>
                </a:cubicBezTo>
                <a:cubicBezTo>
                  <a:pt x="2394" y="1264"/>
                  <a:pt x="2456" y="1289"/>
                  <a:pt x="2456" y="1319"/>
                </a:cubicBezTo>
                <a:lnTo>
                  <a:pt x="2456" y="1386"/>
                </a:lnTo>
                <a:close/>
                <a:moveTo>
                  <a:pt x="2456" y="1469"/>
                </a:moveTo>
                <a:cubicBezTo>
                  <a:pt x="2456" y="1499"/>
                  <a:pt x="2394" y="1523"/>
                  <a:pt x="2318" y="1523"/>
                </a:cubicBezTo>
                <a:cubicBezTo>
                  <a:pt x="2242" y="1523"/>
                  <a:pt x="2181" y="1499"/>
                  <a:pt x="2181" y="1469"/>
                </a:cubicBezTo>
                <a:lnTo>
                  <a:pt x="2181" y="1402"/>
                </a:lnTo>
                <a:cubicBezTo>
                  <a:pt x="2181" y="1432"/>
                  <a:pt x="2242" y="1456"/>
                  <a:pt x="2318" y="1456"/>
                </a:cubicBezTo>
                <a:cubicBezTo>
                  <a:pt x="2394" y="1456"/>
                  <a:pt x="2456" y="1432"/>
                  <a:pt x="2456" y="1402"/>
                </a:cubicBezTo>
                <a:lnTo>
                  <a:pt x="2456" y="1469"/>
                </a:lnTo>
                <a:close/>
                <a:moveTo>
                  <a:pt x="2456" y="1553"/>
                </a:moveTo>
                <a:cubicBezTo>
                  <a:pt x="2456" y="1583"/>
                  <a:pt x="2394" y="1608"/>
                  <a:pt x="2318" y="1608"/>
                </a:cubicBezTo>
                <a:cubicBezTo>
                  <a:pt x="2242" y="1608"/>
                  <a:pt x="2181" y="1583"/>
                  <a:pt x="2181" y="1553"/>
                </a:cubicBezTo>
                <a:lnTo>
                  <a:pt x="2181" y="1486"/>
                </a:lnTo>
                <a:cubicBezTo>
                  <a:pt x="2181" y="1516"/>
                  <a:pt x="2242" y="1541"/>
                  <a:pt x="2318" y="1541"/>
                </a:cubicBezTo>
                <a:cubicBezTo>
                  <a:pt x="2394" y="1541"/>
                  <a:pt x="2456" y="1516"/>
                  <a:pt x="2456" y="1486"/>
                </a:cubicBezTo>
                <a:lnTo>
                  <a:pt x="2456" y="1553"/>
                </a:lnTo>
                <a:close/>
                <a:moveTo>
                  <a:pt x="2138" y="1376"/>
                </a:moveTo>
                <a:lnTo>
                  <a:pt x="2021" y="1260"/>
                </a:lnTo>
                <a:lnTo>
                  <a:pt x="2044" y="1237"/>
                </a:lnTo>
                <a:lnTo>
                  <a:pt x="2160" y="1353"/>
                </a:lnTo>
                <a:lnTo>
                  <a:pt x="2138" y="1376"/>
                </a:lnTo>
                <a:close/>
                <a:moveTo>
                  <a:pt x="1770" y="1303"/>
                </a:moveTo>
                <a:cubicBezTo>
                  <a:pt x="1629" y="1303"/>
                  <a:pt x="1514" y="1257"/>
                  <a:pt x="1514" y="1201"/>
                </a:cubicBezTo>
                <a:lnTo>
                  <a:pt x="1514" y="1076"/>
                </a:lnTo>
                <a:cubicBezTo>
                  <a:pt x="1514" y="1132"/>
                  <a:pt x="1629" y="1178"/>
                  <a:pt x="1770" y="1178"/>
                </a:cubicBezTo>
                <a:cubicBezTo>
                  <a:pt x="1912" y="1178"/>
                  <a:pt x="2027" y="1132"/>
                  <a:pt x="2027" y="1076"/>
                </a:cubicBezTo>
                <a:lnTo>
                  <a:pt x="2027" y="1201"/>
                </a:lnTo>
                <a:cubicBezTo>
                  <a:pt x="2027" y="1257"/>
                  <a:pt x="1912" y="1303"/>
                  <a:pt x="1770" y="1303"/>
                </a:cubicBezTo>
                <a:close/>
                <a:moveTo>
                  <a:pt x="1754" y="1419"/>
                </a:moveTo>
                <a:lnTo>
                  <a:pt x="1754" y="1316"/>
                </a:lnTo>
                <a:lnTo>
                  <a:pt x="1786" y="1316"/>
                </a:lnTo>
                <a:lnTo>
                  <a:pt x="1786" y="1419"/>
                </a:lnTo>
                <a:lnTo>
                  <a:pt x="1754" y="1419"/>
                </a:lnTo>
                <a:close/>
                <a:moveTo>
                  <a:pt x="1908" y="1558"/>
                </a:moveTo>
                <a:cubicBezTo>
                  <a:pt x="1908" y="1589"/>
                  <a:pt x="1846" y="1613"/>
                  <a:pt x="1770" y="1613"/>
                </a:cubicBezTo>
                <a:cubicBezTo>
                  <a:pt x="1694" y="1613"/>
                  <a:pt x="1633" y="1589"/>
                  <a:pt x="1633" y="1558"/>
                </a:cubicBezTo>
                <a:lnTo>
                  <a:pt x="1633" y="1491"/>
                </a:lnTo>
                <a:cubicBezTo>
                  <a:pt x="1633" y="1461"/>
                  <a:pt x="1694" y="1436"/>
                  <a:pt x="1770" y="1436"/>
                </a:cubicBezTo>
                <a:cubicBezTo>
                  <a:pt x="1846" y="1436"/>
                  <a:pt x="1908" y="1461"/>
                  <a:pt x="1908" y="1491"/>
                </a:cubicBezTo>
                <a:lnTo>
                  <a:pt x="1908" y="1558"/>
                </a:lnTo>
                <a:close/>
                <a:moveTo>
                  <a:pt x="1908" y="1640"/>
                </a:moveTo>
                <a:cubicBezTo>
                  <a:pt x="1908" y="1671"/>
                  <a:pt x="1846" y="1695"/>
                  <a:pt x="1770" y="1695"/>
                </a:cubicBezTo>
                <a:cubicBezTo>
                  <a:pt x="1694" y="1695"/>
                  <a:pt x="1633" y="1671"/>
                  <a:pt x="1633" y="1640"/>
                </a:cubicBezTo>
                <a:lnTo>
                  <a:pt x="1633" y="1574"/>
                </a:lnTo>
                <a:cubicBezTo>
                  <a:pt x="1633" y="1604"/>
                  <a:pt x="1694" y="1628"/>
                  <a:pt x="1770" y="1628"/>
                </a:cubicBezTo>
                <a:cubicBezTo>
                  <a:pt x="1846" y="1628"/>
                  <a:pt x="1908" y="1604"/>
                  <a:pt x="1908" y="1574"/>
                </a:cubicBezTo>
                <a:lnTo>
                  <a:pt x="1908" y="1640"/>
                </a:lnTo>
                <a:close/>
                <a:moveTo>
                  <a:pt x="1908" y="1725"/>
                </a:moveTo>
                <a:cubicBezTo>
                  <a:pt x="1908" y="1755"/>
                  <a:pt x="1846" y="1779"/>
                  <a:pt x="1770" y="1779"/>
                </a:cubicBezTo>
                <a:cubicBezTo>
                  <a:pt x="1694" y="1779"/>
                  <a:pt x="1633" y="1755"/>
                  <a:pt x="1633" y="1725"/>
                </a:cubicBezTo>
                <a:lnTo>
                  <a:pt x="1633" y="1658"/>
                </a:lnTo>
                <a:cubicBezTo>
                  <a:pt x="1633" y="1688"/>
                  <a:pt x="1694" y="1712"/>
                  <a:pt x="1770" y="1712"/>
                </a:cubicBezTo>
                <a:cubicBezTo>
                  <a:pt x="1846" y="1712"/>
                  <a:pt x="1908" y="1688"/>
                  <a:pt x="1908" y="1658"/>
                </a:cubicBezTo>
                <a:lnTo>
                  <a:pt x="1908" y="1725"/>
                </a:lnTo>
                <a:close/>
                <a:moveTo>
                  <a:pt x="1423" y="1397"/>
                </a:moveTo>
                <a:lnTo>
                  <a:pt x="1400" y="1374"/>
                </a:lnTo>
                <a:lnTo>
                  <a:pt x="1516" y="1258"/>
                </a:lnTo>
                <a:lnTo>
                  <a:pt x="1539" y="1281"/>
                </a:lnTo>
                <a:lnTo>
                  <a:pt x="1423" y="1397"/>
                </a:lnTo>
                <a:close/>
                <a:moveTo>
                  <a:pt x="1380" y="1341"/>
                </a:moveTo>
                <a:lnTo>
                  <a:pt x="1380" y="1408"/>
                </a:lnTo>
                <a:cubicBezTo>
                  <a:pt x="1380" y="1438"/>
                  <a:pt x="1318" y="1462"/>
                  <a:pt x="1242" y="1462"/>
                </a:cubicBezTo>
                <a:cubicBezTo>
                  <a:pt x="1166" y="1462"/>
                  <a:pt x="1105" y="1438"/>
                  <a:pt x="1105" y="1408"/>
                </a:cubicBezTo>
                <a:lnTo>
                  <a:pt x="1105" y="1341"/>
                </a:lnTo>
                <a:cubicBezTo>
                  <a:pt x="1105" y="1310"/>
                  <a:pt x="1166" y="1285"/>
                  <a:pt x="1242" y="1285"/>
                </a:cubicBezTo>
                <a:cubicBezTo>
                  <a:pt x="1318" y="1285"/>
                  <a:pt x="1380" y="1310"/>
                  <a:pt x="1380" y="1341"/>
                </a:cubicBezTo>
                <a:close/>
                <a:moveTo>
                  <a:pt x="1380" y="1490"/>
                </a:moveTo>
                <a:cubicBezTo>
                  <a:pt x="1380" y="1520"/>
                  <a:pt x="1318" y="1545"/>
                  <a:pt x="1242" y="1545"/>
                </a:cubicBezTo>
                <a:cubicBezTo>
                  <a:pt x="1166" y="1545"/>
                  <a:pt x="1105" y="1520"/>
                  <a:pt x="1105" y="1490"/>
                </a:cubicBezTo>
                <a:lnTo>
                  <a:pt x="1105" y="1423"/>
                </a:lnTo>
                <a:cubicBezTo>
                  <a:pt x="1105" y="1453"/>
                  <a:pt x="1166" y="1478"/>
                  <a:pt x="1242" y="1478"/>
                </a:cubicBezTo>
                <a:cubicBezTo>
                  <a:pt x="1318" y="1478"/>
                  <a:pt x="1380" y="1453"/>
                  <a:pt x="1380" y="1423"/>
                </a:cubicBezTo>
                <a:lnTo>
                  <a:pt x="1380" y="1490"/>
                </a:lnTo>
                <a:close/>
                <a:moveTo>
                  <a:pt x="1380" y="1574"/>
                </a:moveTo>
                <a:cubicBezTo>
                  <a:pt x="1380" y="1604"/>
                  <a:pt x="1318" y="1629"/>
                  <a:pt x="1242" y="1629"/>
                </a:cubicBezTo>
                <a:cubicBezTo>
                  <a:pt x="1166" y="1629"/>
                  <a:pt x="1105" y="1604"/>
                  <a:pt x="1105" y="1574"/>
                </a:cubicBezTo>
                <a:lnTo>
                  <a:pt x="1105" y="1507"/>
                </a:lnTo>
                <a:cubicBezTo>
                  <a:pt x="1105" y="1537"/>
                  <a:pt x="1166" y="1562"/>
                  <a:pt x="1242" y="1562"/>
                </a:cubicBezTo>
                <a:cubicBezTo>
                  <a:pt x="1318" y="1562"/>
                  <a:pt x="1380" y="1537"/>
                  <a:pt x="1380" y="1507"/>
                </a:cubicBezTo>
                <a:lnTo>
                  <a:pt x="1380" y="1574"/>
                </a:lnTo>
                <a:close/>
                <a:moveTo>
                  <a:pt x="787" y="1311"/>
                </a:moveTo>
                <a:lnTo>
                  <a:pt x="1460" y="1111"/>
                </a:lnTo>
                <a:lnTo>
                  <a:pt x="1470" y="1142"/>
                </a:lnTo>
                <a:lnTo>
                  <a:pt x="796" y="1343"/>
                </a:lnTo>
                <a:lnTo>
                  <a:pt x="787" y="1311"/>
                </a:lnTo>
                <a:close/>
                <a:moveTo>
                  <a:pt x="1288" y="1027"/>
                </a:moveTo>
                <a:lnTo>
                  <a:pt x="1288" y="1094"/>
                </a:lnTo>
                <a:cubicBezTo>
                  <a:pt x="1288" y="1124"/>
                  <a:pt x="1226" y="1149"/>
                  <a:pt x="1150" y="1149"/>
                </a:cubicBezTo>
                <a:cubicBezTo>
                  <a:pt x="1074" y="1149"/>
                  <a:pt x="1013" y="1124"/>
                  <a:pt x="1013" y="1094"/>
                </a:cubicBezTo>
                <a:lnTo>
                  <a:pt x="1013" y="1027"/>
                </a:lnTo>
                <a:cubicBezTo>
                  <a:pt x="1013" y="1057"/>
                  <a:pt x="1074" y="1082"/>
                  <a:pt x="1150" y="1082"/>
                </a:cubicBezTo>
                <a:cubicBezTo>
                  <a:pt x="1226" y="1082"/>
                  <a:pt x="1288" y="1057"/>
                  <a:pt x="1288" y="1027"/>
                </a:cubicBezTo>
                <a:close/>
                <a:moveTo>
                  <a:pt x="1150" y="1064"/>
                </a:moveTo>
                <a:cubicBezTo>
                  <a:pt x="1074" y="1064"/>
                  <a:pt x="1013" y="1040"/>
                  <a:pt x="1013" y="1010"/>
                </a:cubicBezTo>
                <a:lnTo>
                  <a:pt x="1013" y="943"/>
                </a:lnTo>
                <a:cubicBezTo>
                  <a:pt x="1013" y="973"/>
                  <a:pt x="1074" y="998"/>
                  <a:pt x="1150" y="998"/>
                </a:cubicBezTo>
                <a:cubicBezTo>
                  <a:pt x="1226" y="998"/>
                  <a:pt x="1288" y="973"/>
                  <a:pt x="1288" y="943"/>
                </a:cubicBezTo>
                <a:lnTo>
                  <a:pt x="1288" y="1010"/>
                </a:lnTo>
                <a:cubicBezTo>
                  <a:pt x="1288" y="1040"/>
                  <a:pt x="1226" y="1064"/>
                  <a:pt x="1150" y="1064"/>
                </a:cubicBezTo>
                <a:close/>
                <a:moveTo>
                  <a:pt x="1150" y="805"/>
                </a:moveTo>
                <a:cubicBezTo>
                  <a:pt x="1226" y="805"/>
                  <a:pt x="1288" y="830"/>
                  <a:pt x="1288" y="861"/>
                </a:cubicBezTo>
                <a:lnTo>
                  <a:pt x="1288" y="928"/>
                </a:lnTo>
                <a:cubicBezTo>
                  <a:pt x="1288" y="958"/>
                  <a:pt x="1226" y="982"/>
                  <a:pt x="1150" y="982"/>
                </a:cubicBezTo>
                <a:cubicBezTo>
                  <a:pt x="1074" y="982"/>
                  <a:pt x="1013" y="958"/>
                  <a:pt x="1013" y="928"/>
                </a:cubicBezTo>
                <a:lnTo>
                  <a:pt x="1013" y="861"/>
                </a:lnTo>
                <a:lnTo>
                  <a:pt x="1013" y="861"/>
                </a:lnTo>
                <a:cubicBezTo>
                  <a:pt x="1013" y="830"/>
                  <a:pt x="1074" y="805"/>
                  <a:pt x="1150" y="805"/>
                </a:cubicBezTo>
                <a:close/>
                <a:moveTo>
                  <a:pt x="1322" y="966"/>
                </a:moveTo>
                <a:lnTo>
                  <a:pt x="1486" y="966"/>
                </a:lnTo>
                <a:lnTo>
                  <a:pt x="1486" y="999"/>
                </a:lnTo>
                <a:lnTo>
                  <a:pt x="1322" y="999"/>
                </a:lnTo>
                <a:lnTo>
                  <a:pt x="1322" y="966"/>
                </a:lnTo>
                <a:close/>
                <a:moveTo>
                  <a:pt x="2027" y="919"/>
                </a:moveTo>
                <a:lnTo>
                  <a:pt x="2027" y="1044"/>
                </a:lnTo>
                <a:cubicBezTo>
                  <a:pt x="2027" y="1100"/>
                  <a:pt x="1912" y="1146"/>
                  <a:pt x="1770" y="1146"/>
                </a:cubicBezTo>
                <a:cubicBezTo>
                  <a:pt x="1629" y="1146"/>
                  <a:pt x="1514" y="1100"/>
                  <a:pt x="1514" y="1044"/>
                </a:cubicBezTo>
                <a:lnTo>
                  <a:pt x="1514" y="919"/>
                </a:lnTo>
                <a:cubicBezTo>
                  <a:pt x="1514" y="975"/>
                  <a:pt x="1629" y="1021"/>
                  <a:pt x="1770" y="1021"/>
                </a:cubicBezTo>
                <a:cubicBezTo>
                  <a:pt x="1912" y="1021"/>
                  <a:pt x="2027" y="975"/>
                  <a:pt x="2027" y="919"/>
                </a:cubicBezTo>
                <a:close/>
                <a:moveTo>
                  <a:pt x="1770" y="662"/>
                </a:moveTo>
                <a:cubicBezTo>
                  <a:pt x="1912" y="662"/>
                  <a:pt x="2027" y="709"/>
                  <a:pt x="2027" y="766"/>
                </a:cubicBezTo>
                <a:lnTo>
                  <a:pt x="2027" y="891"/>
                </a:lnTo>
                <a:cubicBezTo>
                  <a:pt x="2027" y="947"/>
                  <a:pt x="1912" y="993"/>
                  <a:pt x="1770" y="993"/>
                </a:cubicBezTo>
                <a:cubicBezTo>
                  <a:pt x="1629" y="993"/>
                  <a:pt x="1514" y="947"/>
                  <a:pt x="1514" y="891"/>
                </a:cubicBezTo>
                <a:lnTo>
                  <a:pt x="1514" y="766"/>
                </a:lnTo>
                <a:cubicBezTo>
                  <a:pt x="1514" y="766"/>
                  <a:pt x="1514" y="766"/>
                  <a:pt x="1514" y="766"/>
                </a:cubicBezTo>
                <a:cubicBezTo>
                  <a:pt x="1514" y="709"/>
                  <a:pt x="1629" y="662"/>
                  <a:pt x="1770" y="662"/>
                </a:cubicBezTo>
                <a:close/>
                <a:moveTo>
                  <a:pt x="1770" y="444"/>
                </a:moveTo>
                <a:cubicBezTo>
                  <a:pt x="1694" y="444"/>
                  <a:pt x="1633" y="420"/>
                  <a:pt x="1633" y="390"/>
                </a:cubicBezTo>
                <a:lnTo>
                  <a:pt x="1633" y="323"/>
                </a:lnTo>
                <a:cubicBezTo>
                  <a:pt x="1633" y="353"/>
                  <a:pt x="1694" y="377"/>
                  <a:pt x="1770" y="377"/>
                </a:cubicBezTo>
                <a:cubicBezTo>
                  <a:pt x="1846" y="377"/>
                  <a:pt x="1908" y="353"/>
                  <a:pt x="1908" y="323"/>
                </a:cubicBezTo>
                <a:lnTo>
                  <a:pt x="1908" y="390"/>
                </a:lnTo>
                <a:cubicBezTo>
                  <a:pt x="1908" y="420"/>
                  <a:pt x="1846" y="444"/>
                  <a:pt x="1770" y="444"/>
                </a:cubicBezTo>
                <a:close/>
                <a:moveTo>
                  <a:pt x="1786" y="539"/>
                </a:moveTo>
                <a:lnTo>
                  <a:pt x="1786" y="642"/>
                </a:lnTo>
                <a:lnTo>
                  <a:pt x="1754" y="642"/>
                </a:lnTo>
                <a:lnTo>
                  <a:pt x="1754" y="539"/>
                </a:lnTo>
                <a:lnTo>
                  <a:pt x="1786" y="539"/>
                </a:lnTo>
                <a:close/>
                <a:moveTo>
                  <a:pt x="1770" y="528"/>
                </a:moveTo>
                <a:cubicBezTo>
                  <a:pt x="1694" y="528"/>
                  <a:pt x="1633" y="504"/>
                  <a:pt x="1633" y="474"/>
                </a:cubicBezTo>
                <a:lnTo>
                  <a:pt x="1633" y="407"/>
                </a:lnTo>
                <a:cubicBezTo>
                  <a:pt x="1633" y="437"/>
                  <a:pt x="1694" y="462"/>
                  <a:pt x="1770" y="462"/>
                </a:cubicBezTo>
                <a:cubicBezTo>
                  <a:pt x="1846" y="462"/>
                  <a:pt x="1908" y="437"/>
                  <a:pt x="1908" y="407"/>
                </a:cubicBezTo>
                <a:lnTo>
                  <a:pt x="1908" y="474"/>
                </a:lnTo>
                <a:cubicBezTo>
                  <a:pt x="1908" y="504"/>
                  <a:pt x="1846" y="528"/>
                  <a:pt x="1770" y="528"/>
                </a:cubicBezTo>
                <a:close/>
                <a:moveTo>
                  <a:pt x="1770" y="185"/>
                </a:moveTo>
                <a:cubicBezTo>
                  <a:pt x="1846" y="185"/>
                  <a:pt x="1908" y="210"/>
                  <a:pt x="1908" y="240"/>
                </a:cubicBezTo>
                <a:lnTo>
                  <a:pt x="1908" y="307"/>
                </a:lnTo>
                <a:cubicBezTo>
                  <a:pt x="1908" y="338"/>
                  <a:pt x="1846" y="362"/>
                  <a:pt x="1770" y="362"/>
                </a:cubicBezTo>
                <a:cubicBezTo>
                  <a:pt x="1694" y="362"/>
                  <a:pt x="1633" y="338"/>
                  <a:pt x="1633" y="307"/>
                </a:cubicBezTo>
                <a:lnTo>
                  <a:pt x="1633" y="240"/>
                </a:lnTo>
                <a:cubicBezTo>
                  <a:pt x="1633" y="210"/>
                  <a:pt x="1694" y="185"/>
                  <a:pt x="1770" y="185"/>
                </a:cubicBezTo>
                <a:close/>
                <a:moveTo>
                  <a:pt x="2050" y="966"/>
                </a:moveTo>
                <a:lnTo>
                  <a:pt x="2215" y="966"/>
                </a:lnTo>
                <a:lnTo>
                  <a:pt x="2215" y="999"/>
                </a:lnTo>
                <a:lnTo>
                  <a:pt x="2050" y="999"/>
                </a:lnTo>
                <a:lnTo>
                  <a:pt x="2050" y="966"/>
                </a:lnTo>
                <a:close/>
                <a:moveTo>
                  <a:pt x="714" y="1356"/>
                </a:moveTo>
                <a:lnTo>
                  <a:pt x="492" y="1356"/>
                </a:lnTo>
                <a:lnTo>
                  <a:pt x="492" y="1088"/>
                </a:lnTo>
                <a:lnTo>
                  <a:pt x="714" y="1088"/>
                </a:lnTo>
                <a:lnTo>
                  <a:pt x="714" y="1356"/>
                </a:lnTo>
                <a:close/>
                <a:moveTo>
                  <a:pt x="712" y="1642"/>
                </a:moveTo>
                <a:lnTo>
                  <a:pt x="490" y="1642"/>
                </a:lnTo>
                <a:lnTo>
                  <a:pt x="490" y="1374"/>
                </a:lnTo>
                <a:lnTo>
                  <a:pt x="712" y="1374"/>
                </a:lnTo>
                <a:lnTo>
                  <a:pt x="712" y="1642"/>
                </a:lnTo>
                <a:close/>
                <a:moveTo>
                  <a:pt x="458" y="1356"/>
                </a:moveTo>
                <a:lnTo>
                  <a:pt x="236" y="1356"/>
                </a:lnTo>
                <a:lnTo>
                  <a:pt x="236" y="1088"/>
                </a:lnTo>
                <a:lnTo>
                  <a:pt x="458" y="1088"/>
                </a:lnTo>
                <a:lnTo>
                  <a:pt x="458" y="1356"/>
                </a:lnTo>
                <a:close/>
                <a:moveTo>
                  <a:pt x="456" y="1642"/>
                </a:moveTo>
                <a:lnTo>
                  <a:pt x="234" y="1642"/>
                </a:lnTo>
                <a:lnTo>
                  <a:pt x="234" y="1374"/>
                </a:lnTo>
                <a:lnTo>
                  <a:pt x="456" y="1374"/>
                </a:lnTo>
                <a:lnTo>
                  <a:pt x="456" y="1642"/>
                </a:lnTo>
                <a:close/>
                <a:moveTo>
                  <a:pt x="2426" y="486"/>
                </a:moveTo>
                <a:cubicBezTo>
                  <a:pt x="2357" y="203"/>
                  <a:pt x="2101" y="0"/>
                  <a:pt x="1806" y="0"/>
                </a:cubicBezTo>
                <a:cubicBezTo>
                  <a:pt x="1528" y="0"/>
                  <a:pt x="1284" y="179"/>
                  <a:pt x="1199" y="440"/>
                </a:cubicBezTo>
                <a:cubicBezTo>
                  <a:pt x="1152" y="425"/>
                  <a:pt x="1104" y="417"/>
                  <a:pt x="1054" y="417"/>
                </a:cubicBezTo>
                <a:cubicBezTo>
                  <a:pt x="806" y="417"/>
                  <a:pt x="603" y="610"/>
                  <a:pt x="588" y="854"/>
                </a:cubicBezTo>
                <a:cubicBezTo>
                  <a:pt x="559" y="849"/>
                  <a:pt x="530" y="846"/>
                  <a:pt x="502" y="846"/>
                </a:cubicBezTo>
                <a:cubicBezTo>
                  <a:pt x="225" y="846"/>
                  <a:pt x="0" y="1071"/>
                  <a:pt x="0" y="1348"/>
                </a:cubicBezTo>
                <a:cubicBezTo>
                  <a:pt x="0" y="1597"/>
                  <a:pt x="186" y="1814"/>
                  <a:pt x="429" y="1849"/>
                </a:cubicBezTo>
                <a:lnTo>
                  <a:pt x="1283" y="1849"/>
                </a:lnTo>
                <a:lnTo>
                  <a:pt x="1287" y="1849"/>
                </a:lnTo>
                <a:cubicBezTo>
                  <a:pt x="1290" y="1850"/>
                  <a:pt x="1293" y="1850"/>
                  <a:pt x="1297" y="1850"/>
                </a:cubicBezTo>
                <a:cubicBezTo>
                  <a:pt x="1300" y="1850"/>
                  <a:pt x="1303" y="1850"/>
                  <a:pt x="1306" y="1849"/>
                </a:cubicBezTo>
                <a:lnTo>
                  <a:pt x="2407" y="1849"/>
                </a:lnTo>
                <a:cubicBezTo>
                  <a:pt x="2783" y="1849"/>
                  <a:pt x="3089" y="1544"/>
                  <a:pt x="3089" y="1168"/>
                </a:cubicBezTo>
                <a:cubicBezTo>
                  <a:pt x="3089" y="798"/>
                  <a:pt x="2793" y="497"/>
                  <a:pt x="2426" y="486"/>
                </a:cubicBezTo>
                <a:close/>
                <a:moveTo>
                  <a:pt x="2379" y="925"/>
                </a:moveTo>
                <a:cubicBezTo>
                  <a:pt x="2310" y="925"/>
                  <a:pt x="2253" y="902"/>
                  <a:pt x="2253" y="875"/>
                </a:cubicBezTo>
                <a:cubicBezTo>
                  <a:pt x="2253" y="847"/>
                  <a:pt x="2310" y="825"/>
                  <a:pt x="2379" y="825"/>
                </a:cubicBezTo>
                <a:cubicBezTo>
                  <a:pt x="2449" y="825"/>
                  <a:pt x="2505" y="847"/>
                  <a:pt x="2505" y="875"/>
                </a:cubicBezTo>
                <a:cubicBezTo>
                  <a:pt x="2505" y="902"/>
                  <a:pt x="2449" y="925"/>
                  <a:pt x="2379" y="925"/>
                </a:cubicBezTo>
                <a:close/>
                <a:moveTo>
                  <a:pt x="2379" y="823"/>
                </a:moveTo>
                <a:cubicBezTo>
                  <a:pt x="2305" y="823"/>
                  <a:pt x="2244" y="847"/>
                  <a:pt x="2244" y="877"/>
                </a:cubicBezTo>
                <a:cubicBezTo>
                  <a:pt x="2244" y="906"/>
                  <a:pt x="2305" y="930"/>
                  <a:pt x="2379" y="930"/>
                </a:cubicBezTo>
                <a:cubicBezTo>
                  <a:pt x="2454" y="930"/>
                  <a:pt x="2515" y="906"/>
                  <a:pt x="2515" y="877"/>
                </a:cubicBezTo>
                <a:cubicBezTo>
                  <a:pt x="2515" y="847"/>
                  <a:pt x="2454" y="823"/>
                  <a:pt x="2379" y="823"/>
                </a:cubicBezTo>
                <a:close/>
                <a:moveTo>
                  <a:pt x="2318" y="1368"/>
                </a:moveTo>
                <a:cubicBezTo>
                  <a:pt x="2249" y="1368"/>
                  <a:pt x="2192" y="1345"/>
                  <a:pt x="2192" y="1318"/>
                </a:cubicBezTo>
                <a:cubicBezTo>
                  <a:pt x="2192" y="1290"/>
                  <a:pt x="2249" y="1267"/>
                  <a:pt x="2318" y="1267"/>
                </a:cubicBezTo>
                <a:cubicBezTo>
                  <a:pt x="2388" y="1267"/>
                  <a:pt x="2444" y="1290"/>
                  <a:pt x="2444" y="1318"/>
                </a:cubicBezTo>
                <a:cubicBezTo>
                  <a:pt x="2444" y="1345"/>
                  <a:pt x="2388" y="1368"/>
                  <a:pt x="2318" y="1368"/>
                </a:cubicBezTo>
                <a:close/>
                <a:moveTo>
                  <a:pt x="2318" y="1266"/>
                </a:moveTo>
                <a:cubicBezTo>
                  <a:pt x="2244" y="1266"/>
                  <a:pt x="2183" y="1290"/>
                  <a:pt x="2183" y="1319"/>
                </a:cubicBezTo>
                <a:cubicBezTo>
                  <a:pt x="2183" y="1349"/>
                  <a:pt x="2244" y="1373"/>
                  <a:pt x="2318" y="1373"/>
                </a:cubicBezTo>
                <a:cubicBezTo>
                  <a:pt x="2393" y="1373"/>
                  <a:pt x="2454" y="1349"/>
                  <a:pt x="2454" y="1319"/>
                </a:cubicBezTo>
                <a:cubicBezTo>
                  <a:pt x="2454" y="1290"/>
                  <a:pt x="2393" y="1266"/>
                  <a:pt x="2318" y="1266"/>
                </a:cubicBezTo>
                <a:close/>
                <a:moveTo>
                  <a:pt x="1242" y="1389"/>
                </a:moveTo>
                <a:cubicBezTo>
                  <a:pt x="1173" y="1389"/>
                  <a:pt x="1116" y="1366"/>
                  <a:pt x="1116" y="1339"/>
                </a:cubicBezTo>
                <a:cubicBezTo>
                  <a:pt x="1116" y="1311"/>
                  <a:pt x="1173" y="1288"/>
                  <a:pt x="1242" y="1288"/>
                </a:cubicBezTo>
                <a:cubicBezTo>
                  <a:pt x="1312" y="1288"/>
                  <a:pt x="1368" y="1311"/>
                  <a:pt x="1368" y="1339"/>
                </a:cubicBezTo>
                <a:cubicBezTo>
                  <a:pt x="1368" y="1366"/>
                  <a:pt x="1312" y="1389"/>
                  <a:pt x="1242" y="1389"/>
                </a:cubicBezTo>
                <a:close/>
                <a:moveTo>
                  <a:pt x="1242" y="1287"/>
                </a:moveTo>
                <a:cubicBezTo>
                  <a:pt x="1167" y="1287"/>
                  <a:pt x="1106" y="1311"/>
                  <a:pt x="1106" y="1341"/>
                </a:cubicBezTo>
                <a:cubicBezTo>
                  <a:pt x="1106" y="1370"/>
                  <a:pt x="1167" y="1394"/>
                  <a:pt x="1242" y="1394"/>
                </a:cubicBezTo>
                <a:cubicBezTo>
                  <a:pt x="1317" y="1394"/>
                  <a:pt x="1378" y="1370"/>
                  <a:pt x="1378" y="1341"/>
                </a:cubicBezTo>
                <a:cubicBezTo>
                  <a:pt x="1378" y="1311"/>
                  <a:pt x="1317" y="1287"/>
                  <a:pt x="1242" y="1287"/>
                </a:cubicBezTo>
                <a:close/>
                <a:moveTo>
                  <a:pt x="1770" y="1540"/>
                </a:moveTo>
                <a:cubicBezTo>
                  <a:pt x="1701" y="1540"/>
                  <a:pt x="1644" y="1517"/>
                  <a:pt x="1644" y="1489"/>
                </a:cubicBezTo>
                <a:cubicBezTo>
                  <a:pt x="1644" y="1462"/>
                  <a:pt x="1701" y="1439"/>
                  <a:pt x="1770" y="1439"/>
                </a:cubicBezTo>
                <a:cubicBezTo>
                  <a:pt x="1840" y="1439"/>
                  <a:pt x="1896" y="1462"/>
                  <a:pt x="1896" y="1489"/>
                </a:cubicBezTo>
                <a:cubicBezTo>
                  <a:pt x="1896" y="1517"/>
                  <a:pt x="1840" y="1540"/>
                  <a:pt x="1770" y="1540"/>
                </a:cubicBezTo>
                <a:close/>
                <a:moveTo>
                  <a:pt x="1770" y="1438"/>
                </a:moveTo>
                <a:cubicBezTo>
                  <a:pt x="1695" y="1438"/>
                  <a:pt x="1635" y="1462"/>
                  <a:pt x="1635" y="1491"/>
                </a:cubicBezTo>
                <a:cubicBezTo>
                  <a:pt x="1635" y="1521"/>
                  <a:pt x="1695" y="1545"/>
                  <a:pt x="1770" y="1545"/>
                </a:cubicBezTo>
                <a:cubicBezTo>
                  <a:pt x="1845" y="1545"/>
                  <a:pt x="1906" y="1521"/>
                  <a:pt x="1906" y="1491"/>
                </a:cubicBezTo>
                <a:cubicBezTo>
                  <a:pt x="1906" y="1462"/>
                  <a:pt x="1845" y="1438"/>
                  <a:pt x="1770" y="1438"/>
                </a:cubicBezTo>
                <a:close/>
                <a:moveTo>
                  <a:pt x="1150" y="808"/>
                </a:moveTo>
                <a:cubicBezTo>
                  <a:pt x="1220" y="808"/>
                  <a:pt x="1276" y="831"/>
                  <a:pt x="1276" y="859"/>
                </a:cubicBezTo>
                <a:cubicBezTo>
                  <a:pt x="1276" y="886"/>
                  <a:pt x="1220" y="909"/>
                  <a:pt x="1150" y="909"/>
                </a:cubicBezTo>
                <a:cubicBezTo>
                  <a:pt x="1080" y="909"/>
                  <a:pt x="1024" y="886"/>
                  <a:pt x="1024" y="859"/>
                </a:cubicBezTo>
                <a:cubicBezTo>
                  <a:pt x="1024" y="831"/>
                  <a:pt x="1080" y="808"/>
                  <a:pt x="1150" y="808"/>
                </a:cubicBezTo>
                <a:close/>
                <a:moveTo>
                  <a:pt x="1150" y="914"/>
                </a:moveTo>
                <a:cubicBezTo>
                  <a:pt x="1225" y="914"/>
                  <a:pt x="1286" y="890"/>
                  <a:pt x="1286" y="861"/>
                </a:cubicBezTo>
                <a:cubicBezTo>
                  <a:pt x="1286" y="831"/>
                  <a:pt x="1225" y="807"/>
                  <a:pt x="1150" y="807"/>
                </a:cubicBezTo>
                <a:cubicBezTo>
                  <a:pt x="1075" y="807"/>
                  <a:pt x="1014" y="831"/>
                  <a:pt x="1014" y="861"/>
                </a:cubicBezTo>
                <a:cubicBezTo>
                  <a:pt x="1014" y="890"/>
                  <a:pt x="1075" y="914"/>
                  <a:pt x="1150" y="914"/>
                </a:cubicBezTo>
                <a:close/>
                <a:moveTo>
                  <a:pt x="264" y="1275"/>
                </a:moveTo>
                <a:lnTo>
                  <a:pt x="430" y="1275"/>
                </a:lnTo>
                <a:lnTo>
                  <a:pt x="430" y="1267"/>
                </a:lnTo>
                <a:lnTo>
                  <a:pt x="264" y="1267"/>
                </a:lnTo>
                <a:lnTo>
                  <a:pt x="264" y="1275"/>
                </a:lnTo>
                <a:close/>
                <a:moveTo>
                  <a:pt x="264" y="1203"/>
                </a:moveTo>
                <a:lnTo>
                  <a:pt x="430" y="1203"/>
                </a:lnTo>
                <a:lnTo>
                  <a:pt x="430" y="1195"/>
                </a:lnTo>
                <a:lnTo>
                  <a:pt x="264" y="1195"/>
                </a:lnTo>
                <a:lnTo>
                  <a:pt x="264" y="1203"/>
                </a:lnTo>
                <a:close/>
                <a:moveTo>
                  <a:pt x="264" y="1179"/>
                </a:moveTo>
                <a:lnTo>
                  <a:pt x="430" y="1179"/>
                </a:lnTo>
                <a:lnTo>
                  <a:pt x="430" y="1171"/>
                </a:lnTo>
                <a:lnTo>
                  <a:pt x="264" y="1171"/>
                </a:lnTo>
                <a:lnTo>
                  <a:pt x="264" y="1179"/>
                </a:lnTo>
                <a:close/>
                <a:moveTo>
                  <a:pt x="264" y="1155"/>
                </a:moveTo>
                <a:lnTo>
                  <a:pt x="430" y="1155"/>
                </a:lnTo>
                <a:lnTo>
                  <a:pt x="430" y="1147"/>
                </a:lnTo>
                <a:lnTo>
                  <a:pt x="264" y="1147"/>
                </a:lnTo>
                <a:lnTo>
                  <a:pt x="264" y="1155"/>
                </a:lnTo>
                <a:close/>
                <a:moveTo>
                  <a:pt x="264" y="1227"/>
                </a:moveTo>
                <a:lnTo>
                  <a:pt x="430" y="1227"/>
                </a:lnTo>
                <a:lnTo>
                  <a:pt x="430" y="1219"/>
                </a:lnTo>
                <a:lnTo>
                  <a:pt x="264" y="1219"/>
                </a:lnTo>
                <a:lnTo>
                  <a:pt x="264" y="1227"/>
                </a:lnTo>
                <a:close/>
                <a:moveTo>
                  <a:pt x="1770" y="669"/>
                </a:moveTo>
                <a:cubicBezTo>
                  <a:pt x="1900" y="669"/>
                  <a:pt x="2005" y="711"/>
                  <a:pt x="2005" y="762"/>
                </a:cubicBezTo>
                <a:cubicBezTo>
                  <a:pt x="2005" y="814"/>
                  <a:pt x="1900" y="856"/>
                  <a:pt x="1770" y="856"/>
                </a:cubicBezTo>
                <a:cubicBezTo>
                  <a:pt x="1640" y="856"/>
                  <a:pt x="1535" y="814"/>
                  <a:pt x="1535" y="762"/>
                </a:cubicBezTo>
                <a:cubicBezTo>
                  <a:pt x="1535" y="711"/>
                  <a:pt x="1640" y="669"/>
                  <a:pt x="1770" y="669"/>
                </a:cubicBezTo>
                <a:close/>
                <a:moveTo>
                  <a:pt x="1770" y="866"/>
                </a:moveTo>
                <a:cubicBezTo>
                  <a:pt x="1910" y="866"/>
                  <a:pt x="2023" y="821"/>
                  <a:pt x="2023" y="766"/>
                </a:cubicBezTo>
                <a:cubicBezTo>
                  <a:pt x="2023" y="711"/>
                  <a:pt x="1910" y="666"/>
                  <a:pt x="1770" y="666"/>
                </a:cubicBezTo>
                <a:cubicBezTo>
                  <a:pt x="1631" y="666"/>
                  <a:pt x="1517" y="711"/>
                  <a:pt x="1517" y="766"/>
                </a:cubicBezTo>
                <a:cubicBezTo>
                  <a:pt x="1517" y="821"/>
                  <a:pt x="1631" y="866"/>
                  <a:pt x="1770" y="866"/>
                </a:cubicBezTo>
                <a:close/>
                <a:moveTo>
                  <a:pt x="518" y="1417"/>
                </a:moveTo>
                <a:lnTo>
                  <a:pt x="684" y="1417"/>
                </a:lnTo>
                <a:lnTo>
                  <a:pt x="684" y="1407"/>
                </a:lnTo>
                <a:lnTo>
                  <a:pt x="518" y="1407"/>
                </a:lnTo>
                <a:lnTo>
                  <a:pt x="518" y="1417"/>
                </a:lnTo>
                <a:close/>
                <a:moveTo>
                  <a:pt x="264" y="1251"/>
                </a:moveTo>
                <a:lnTo>
                  <a:pt x="430" y="1251"/>
                </a:lnTo>
                <a:lnTo>
                  <a:pt x="430" y="1243"/>
                </a:lnTo>
                <a:lnTo>
                  <a:pt x="264" y="1243"/>
                </a:lnTo>
                <a:lnTo>
                  <a:pt x="264" y="1251"/>
                </a:lnTo>
                <a:close/>
                <a:moveTo>
                  <a:pt x="518" y="1441"/>
                </a:moveTo>
                <a:lnTo>
                  <a:pt x="684" y="1441"/>
                </a:lnTo>
                <a:lnTo>
                  <a:pt x="684" y="1433"/>
                </a:lnTo>
                <a:lnTo>
                  <a:pt x="518" y="1433"/>
                </a:lnTo>
                <a:lnTo>
                  <a:pt x="518" y="1441"/>
                </a:lnTo>
                <a:close/>
                <a:moveTo>
                  <a:pt x="264" y="1298"/>
                </a:moveTo>
                <a:lnTo>
                  <a:pt x="430" y="1298"/>
                </a:lnTo>
                <a:lnTo>
                  <a:pt x="430" y="1290"/>
                </a:lnTo>
                <a:lnTo>
                  <a:pt x="264" y="1290"/>
                </a:lnTo>
                <a:lnTo>
                  <a:pt x="264" y="1298"/>
                </a:lnTo>
                <a:close/>
                <a:moveTo>
                  <a:pt x="264" y="1132"/>
                </a:moveTo>
                <a:lnTo>
                  <a:pt x="430" y="1132"/>
                </a:lnTo>
                <a:lnTo>
                  <a:pt x="430" y="1121"/>
                </a:lnTo>
                <a:lnTo>
                  <a:pt x="264" y="1121"/>
                </a:lnTo>
                <a:lnTo>
                  <a:pt x="264" y="1132"/>
                </a:lnTo>
                <a:close/>
                <a:moveTo>
                  <a:pt x="262" y="1465"/>
                </a:moveTo>
                <a:lnTo>
                  <a:pt x="428" y="1465"/>
                </a:lnTo>
                <a:lnTo>
                  <a:pt x="428" y="1457"/>
                </a:lnTo>
                <a:lnTo>
                  <a:pt x="262" y="1457"/>
                </a:lnTo>
                <a:lnTo>
                  <a:pt x="262" y="1465"/>
                </a:lnTo>
                <a:close/>
                <a:moveTo>
                  <a:pt x="262" y="1417"/>
                </a:moveTo>
                <a:lnTo>
                  <a:pt x="428" y="1417"/>
                </a:lnTo>
                <a:lnTo>
                  <a:pt x="428" y="1407"/>
                </a:lnTo>
                <a:lnTo>
                  <a:pt x="262" y="1407"/>
                </a:lnTo>
                <a:lnTo>
                  <a:pt x="262" y="1417"/>
                </a:lnTo>
                <a:close/>
                <a:moveTo>
                  <a:pt x="262" y="1489"/>
                </a:moveTo>
                <a:lnTo>
                  <a:pt x="428" y="1489"/>
                </a:lnTo>
                <a:lnTo>
                  <a:pt x="428" y="1481"/>
                </a:lnTo>
                <a:lnTo>
                  <a:pt x="262" y="1481"/>
                </a:lnTo>
                <a:lnTo>
                  <a:pt x="262" y="1489"/>
                </a:lnTo>
                <a:close/>
                <a:moveTo>
                  <a:pt x="262" y="1608"/>
                </a:moveTo>
                <a:lnTo>
                  <a:pt x="428" y="1608"/>
                </a:lnTo>
                <a:lnTo>
                  <a:pt x="428" y="1600"/>
                </a:lnTo>
                <a:lnTo>
                  <a:pt x="262" y="1600"/>
                </a:lnTo>
                <a:lnTo>
                  <a:pt x="262" y="1608"/>
                </a:lnTo>
                <a:close/>
                <a:moveTo>
                  <a:pt x="262" y="1441"/>
                </a:moveTo>
                <a:lnTo>
                  <a:pt x="428" y="1441"/>
                </a:lnTo>
                <a:lnTo>
                  <a:pt x="428" y="1433"/>
                </a:lnTo>
                <a:lnTo>
                  <a:pt x="262" y="1433"/>
                </a:lnTo>
                <a:lnTo>
                  <a:pt x="262" y="1441"/>
                </a:lnTo>
                <a:close/>
                <a:moveTo>
                  <a:pt x="262" y="1513"/>
                </a:moveTo>
                <a:lnTo>
                  <a:pt x="428" y="1513"/>
                </a:lnTo>
                <a:lnTo>
                  <a:pt x="428" y="1505"/>
                </a:lnTo>
                <a:lnTo>
                  <a:pt x="262" y="1505"/>
                </a:lnTo>
                <a:lnTo>
                  <a:pt x="262" y="1513"/>
                </a:lnTo>
                <a:close/>
                <a:moveTo>
                  <a:pt x="262" y="1584"/>
                </a:moveTo>
                <a:lnTo>
                  <a:pt x="428" y="1584"/>
                </a:lnTo>
                <a:lnTo>
                  <a:pt x="428" y="1576"/>
                </a:lnTo>
                <a:lnTo>
                  <a:pt x="262" y="1576"/>
                </a:lnTo>
                <a:lnTo>
                  <a:pt x="262" y="1584"/>
                </a:lnTo>
                <a:close/>
                <a:moveTo>
                  <a:pt x="262" y="1560"/>
                </a:moveTo>
                <a:lnTo>
                  <a:pt x="428" y="1560"/>
                </a:lnTo>
                <a:lnTo>
                  <a:pt x="428" y="1553"/>
                </a:lnTo>
                <a:lnTo>
                  <a:pt x="262" y="1553"/>
                </a:lnTo>
                <a:lnTo>
                  <a:pt x="262" y="1560"/>
                </a:lnTo>
                <a:close/>
                <a:moveTo>
                  <a:pt x="262" y="1537"/>
                </a:moveTo>
                <a:lnTo>
                  <a:pt x="428" y="1537"/>
                </a:lnTo>
                <a:lnTo>
                  <a:pt x="428" y="1529"/>
                </a:lnTo>
                <a:lnTo>
                  <a:pt x="262" y="1529"/>
                </a:lnTo>
                <a:lnTo>
                  <a:pt x="262" y="1537"/>
                </a:lnTo>
                <a:close/>
                <a:moveTo>
                  <a:pt x="264" y="1322"/>
                </a:moveTo>
                <a:lnTo>
                  <a:pt x="430" y="1322"/>
                </a:lnTo>
                <a:lnTo>
                  <a:pt x="430" y="1314"/>
                </a:lnTo>
                <a:lnTo>
                  <a:pt x="264" y="1314"/>
                </a:lnTo>
                <a:lnTo>
                  <a:pt x="264" y="1322"/>
                </a:lnTo>
                <a:close/>
                <a:moveTo>
                  <a:pt x="520" y="1298"/>
                </a:moveTo>
                <a:lnTo>
                  <a:pt x="686" y="1298"/>
                </a:lnTo>
                <a:lnTo>
                  <a:pt x="686" y="1290"/>
                </a:lnTo>
                <a:lnTo>
                  <a:pt x="520" y="1290"/>
                </a:lnTo>
                <a:lnTo>
                  <a:pt x="520" y="1298"/>
                </a:lnTo>
                <a:close/>
                <a:moveTo>
                  <a:pt x="520" y="1275"/>
                </a:moveTo>
                <a:lnTo>
                  <a:pt x="686" y="1275"/>
                </a:lnTo>
                <a:lnTo>
                  <a:pt x="686" y="1267"/>
                </a:lnTo>
                <a:lnTo>
                  <a:pt x="520" y="1267"/>
                </a:lnTo>
                <a:lnTo>
                  <a:pt x="520" y="1275"/>
                </a:lnTo>
                <a:close/>
                <a:moveTo>
                  <a:pt x="520" y="1251"/>
                </a:moveTo>
                <a:lnTo>
                  <a:pt x="686" y="1251"/>
                </a:lnTo>
                <a:lnTo>
                  <a:pt x="686" y="1243"/>
                </a:lnTo>
                <a:lnTo>
                  <a:pt x="520" y="1243"/>
                </a:lnTo>
                <a:lnTo>
                  <a:pt x="520" y="1251"/>
                </a:lnTo>
                <a:close/>
                <a:moveTo>
                  <a:pt x="520" y="1227"/>
                </a:moveTo>
                <a:lnTo>
                  <a:pt x="686" y="1227"/>
                </a:lnTo>
                <a:lnTo>
                  <a:pt x="686" y="1219"/>
                </a:lnTo>
                <a:lnTo>
                  <a:pt x="520" y="1219"/>
                </a:lnTo>
                <a:lnTo>
                  <a:pt x="520" y="1227"/>
                </a:lnTo>
                <a:close/>
                <a:moveTo>
                  <a:pt x="520" y="1322"/>
                </a:moveTo>
                <a:lnTo>
                  <a:pt x="686" y="1322"/>
                </a:lnTo>
                <a:lnTo>
                  <a:pt x="686" y="1314"/>
                </a:lnTo>
                <a:lnTo>
                  <a:pt x="520" y="1314"/>
                </a:lnTo>
                <a:lnTo>
                  <a:pt x="520" y="1322"/>
                </a:lnTo>
                <a:close/>
                <a:moveTo>
                  <a:pt x="518" y="1465"/>
                </a:moveTo>
                <a:lnTo>
                  <a:pt x="684" y="1465"/>
                </a:lnTo>
                <a:lnTo>
                  <a:pt x="684" y="1457"/>
                </a:lnTo>
                <a:lnTo>
                  <a:pt x="518" y="1457"/>
                </a:lnTo>
                <a:lnTo>
                  <a:pt x="518" y="1465"/>
                </a:lnTo>
                <a:close/>
                <a:moveTo>
                  <a:pt x="520" y="1203"/>
                </a:moveTo>
                <a:lnTo>
                  <a:pt x="686" y="1203"/>
                </a:lnTo>
                <a:lnTo>
                  <a:pt x="686" y="1195"/>
                </a:lnTo>
                <a:lnTo>
                  <a:pt x="520" y="1195"/>
                </a:lnTo>
                <a:lnTo>
                  <a:pt x="520" y="1203"/>
                </a:lnTo>
                <a:close/>
                <a:moveTo>
                  <a:pt x="1770" y="188"/>
                </a:moveTo>
                <a:cubicBezTo>
                  <a:pt x="1840" y="188"/>
                  <a:pt x="1896" y="211"/>
                  <a:pt x="1896" y="239"/>
                </a:cubicBezTo>
                <a:cubicBezTo>
                  <a:pt x="1896" y="266"/>
                  <a:pt x="1840" y="289"/>
                  <a:pt x="1770" y="289"/>
                </a:cubicBezTo>
                <a:cubicBezTo>
                  <a:pt x="1701" y="289"/>
                  <a:pt x="1644" y="266"/>
                  <a:pt x="1644" y="239"/>
                </a:cubicBezTo>
                <a:cubicBezTo>
                  <a:pt x="1644" y="211"/>
                  <a:pt x="1701" y="188"/>
                  <a:pt x="1770" y="188"/>
                </a:cubicBezTo>
                <a:close/>
                <a:moveTo>
                  <a:pt x="1770" y="294"/>
                </a:moveTo>
                <a:cubicBezTo>
                  <a:pt x="1845" y="294"/>
                  <a:pt x="1906" y="270"/>
                  <a:pt x="1906" y="240"/>
                </a:cubicBezTo>
                <a:cubicBezTo>
                  <a:pt x="1906" y="211"/>
                  <a:pt x="1845" y="187"/>
                  <a:pt x="1770" y="187"/>
                </a:cubicBezTo>
                <a:cubicBezTo>
                  <a:pt x="1695" y="187"/>
                  <a:pt x="1635" y="211"/>
                  <a:pt x="1635" y="240"/>
                </a:cubicBezTo>
                <a:cubicBezTo>
                  <a:pt x="1635" y="270"/>
                  <a:pt x="1695" y="294"/>
                  <a:pt x="1770" y="294"/>
                </a:cubicBezTo>
                <a:close/>
                <a:moveTo>
                  <a:pt x="520" y="1179"/>
                </a:moveTo>
                <a:lnTo>
                  <a:pt x="686" y="1179"/>
                </a:lnTo>
                <a:lnTo>
                  <a:pt x="686" y="1171"/>
                </a:lnTo>
                <a:lnTo>
                  <a:pt x="520" y="1171"/>
                </a:lnTo>
                <a:lnTo>
                  <a:pt x="520" y="1179"/>
                </a:lnTo>
                <a:close/>
                <a:moveTo>
                  <a:pt x="518" y="1560"/>
                </a:moveTo>
                <a:lnTo>
                  <a:pt x="684" y="1560"/>
                </a:lnTo>
                <a:lnTo>
                  <a:pt x="684" y="1553"/>
                </a:lnTo>
                <a:lnTo>
                  <a:pt x="518" y="1553"/>
                </a:lnTo>
                <a:lnTo>
                  <a:pt x="518" y="1560"/>
                </a:lnTo>
                <a:close/>
                <a:moveTo>
                  <a:pt x="518" y="1489"/>
                </a:moveTo>
                <a:lnTo>
                  <a:pt x="684" y="1489"/>
                </a:lnTo>
                <a:lnTo>
                  <a:pt x="684" y="1481"/>
                </a:lnTo>
                <a:lnTo>
                  <a:pt x="518" y="1481"/>
                </a:lnTo>
                <a:lnTo>
                  <a:pt x="518" y="1489"/>
                </a:lnTo>
                <a:close/>
                <a:moveTo>
                  <a:pt x="518" y="1513"/>
                </a:moveTo>
                <a:lnTo>
                  <a:pt x="684" y="1513"/>
                </a:lnTo>
                <a:lnTo>
                  <a:pt x="684" y="1505"/>
                </a:lnTo>
                <a:lnTo>
                  <a:pt x="518" y="1505"/>
                </a:lnTo>
                <a:lnTo>
                  <a:pt x="518" y="1513"/>
                </a:lnTo>
                <a:close/>
                <a:moveTo>
                  <a:pt x="518" y="1537"/>
                </a:moveTo>
                <a:lnTo>
                  <a:pt x="684" y="1537"/>
                </a:lnTo>
                <a:lnTo>
                  <a:pt x="684" y="1529"/>
                </a:lnTo>
                <a:lnTo>
                  <a:pt x="518" y="1529"/>
                </a:lnTo>
                <a:lnTo>
                  <a:pt x="518" y="1537"/>
                </a:lnTo>
                <a:close/>
                <a:moveTo>
                  <a:pt x="520" y="1132"/>
                </a:moveTo>
                <a:lnTo>
                  <a:pt x="686" y="1132"/>
                </a:lnTo>
                <a:lnTo>
                  <a:pt x="686" y="1121"/>
                </a:lnTo>
                <a:lnTo>
                  <a:pt x="520" y="1121"/>
                </a:lnTo>
                <a:lnTo>
                  <a:pt x="520" y="1132"/>
                </a:lnTo>
                <a:close/>
                <a:moveTo>
                  <a:pt x="520" y="1155"/>
                </a:moveTo>
                <a:lnTo>
                  <a:pt x="686" y="1155"/>
                </a:lnTo>
                <a:lnTo>
                  <a:pt x="686" y="1147"/>
                </a:lnTo>
                <a:lnTo>
                  <a:pt x="520" y="1147"/>
                </a:lnTo>
                <a:lnTo>
                  <a:pt x="520" y="1155"/>
                </a:lnTo>
                <a:close/>
                <a:moveTo>
                  <a:pt x="518" y="1584"/>
                </a:moveTo>
                <a:lnTo>
                  <a:pt x="684" y="1584"/>
                </a:lnTo>
                <a:lnTo>
                  <a:pt x="684" y="1576"/>
                </a:lnTo>
                <a:lnTo>
                  <a:pt x="518" y="1576"/>
                </a:lnTo>
                <a:lnTo>
                  <a:pt x="518" y="1584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49" name="Freeform 9">
            <a:extLst>
              <a:ext uri="{FF2B5EF4-FFF2-40B4-BE49-F238E27FC236}">
                <a16:creationId xmlns:a16="http://schemas.microsoft.com/office/drawing/2014/main" id="{44D0A10E-AFC0-4CF3-9995-A93DF8BFA1A9}"/>
              </a:ext>
            </a:extLst>
          </p:cNvPr>
          <p:cNvSpPr>
            <a:spLocks noEditPoints="1"/>
          </p:cNvSpPr>
          <p:nvPr/>
        </p:nvSpPr>
        <p:spPr bwMode="auto">
          <a:xfrm>
            <a:off x="6433628" y="2556791"/>
            <a:ext cx="414338" cy="305991"/>
          </a:xfrm>
          <a:custGeom>
            <a:avLst/>
            <a:gdLst>
              <a:gd name="T0" fmla="*/ 773 w 1523"/>
              <a:gd name="T1" fmla="*/ 352 h 1114"/>
              <a:gd name="T2" fmla="*/ 604 w 1523"/>
              <a:gd name="T3" fmla="*/ 988 h 1114"/>
              <a:gd name="T4" fmla="*/ 593 w 1523"/>
              <a:gd name="T5" fmla="*/ 987 h 1114"/>
              <a:gd name="T6" fmla="*/ 580 w 1523"/>
              <a:gd name="T7" fmla="*/ 991 h 1114"/>
              <a:gd name="T8" fmla="*/ 571 w 1523"/>
              <a:gd name="T9" fmla="*/ 998 h 1114"/>
              <a:gd name="T10" fmla="*/ 621 w 1523"/>
              <a:gd name="T11" fmla="*/ 752 h 1114"/>
              <a:gd name="T12" fmla="*/ 600 w 1523"/>
              <a:gd name="T13" fmla="*/ 733 h 1114"/>
              <a:gd name="T14" fmla="*/ 588 w 1523"/>
              <a:gd name="T15" fmla="*/ 733 h 1114"/>
              <a:gd name="T16" fmla="*/ 574 w 1523"/>
              <a:gd name="T17" fmla="*/ 755 h 1114"/>
              <a:gd name="T18" fmla="*/ 571 w 1523"/>
              <a:gd name="T19" fmla="*/ 735 h 1114"/>
              <a:gd name="T20" fmla="*/ 616 w 1523"/>
              <a:gd name="T21" fmla="*/ 496 h 1114"/>
              <a:gd name="T22" fmla="*/ 595 w 1523"/>
              <a:gd name="T23" fmla="*/ 479 h 1114"/>
              <a:gd name="T24" fmla="*/ 580 w 1523"/>
              <a:gd name="T25" fmla="*/ 498 h 1114"/>
              <a:gd name="T26" fmla="*/ 574 w 1523"/>
              <a:gd name="T27" fmla="*/ 495 h 1114"/>
              <a:gd name="T28" fmla="*/ 623 w 1523"/>
              <a:gd name="T29" fmla="*/ 498 h 1114"/>
              <a:gd name="T30" fmla="*/ 623 w 1523"/>
              <a:gd name="T31" fmla="*/ 830 h 1114"/>
              <a:gd name="T32" fmla="*/ 521 w 1523"/>
              <a:gd name="T33" fmla="*/ 614 h 1114"/>
              <a:gd name="T34" fmla="*/ 627 w 1523"/>
              <a:gd name="T35" fmla="*/ 930 h 1114"/>
              <a:gd name="T36" fmla="*/ 518 w 1523"/>
              <a:gd name="T37" fmla="*/ 766 h 1114"/>
              <a:gd name="T38" fmla="*/ 627 w 1523"/>
              <a:gd name="T39" fmla="*/ 517 h 1114"/>
              <a:gd name="T40" fmla="*/ 638 w 1523"/>
              <a:gd name="T41" fmla="*/ 1040 h 1114"/>
              <a:gd name="T42" fmla="*/ 1523 w 1523"/>
              <a:gd name="T43" fmla="*/ 350 h 1114"/>
              <a:gd name="T44" fmla="*/ 808 w 1523"/>
              <a:gd name="T45" fmla="*/ 997 h 1114"/>
              <a:gd name="T46" fmla="*/ 820 w 1523"/>
              <a:gd name="T47" fmla="*/ 1003 h 1114"/>
              <a:gd name="T48" fmla="*/ 826 w 1523"/>
              <a:gd name="T49" fmla="*/ 998 h 1114"/>
              <a:gd name="T50" fmla="*/ 852 w 1523"/>
              <a:gd name="T51" fmla="*/ 1023 h 1114"/>
              <a:gd name="T52" fmla="*/ 867 w 1523"/>
              <a:gd name="T53" fmla="*/ 1024 h 1114"/>
              <a:gd name="T54" fmla="*/ 808 w 1523"/>
              <a:gd name="T55" fmla="*/ 731 h 1114"/>
              <a:gd name="T56" fmla="*/ 820 w 1523"/>
              <a:gd name="T57" fmla="*/ 732 h 1114"/>
              <a:gd name="T58" fmla="*/ 832 w 1523"/>
              <a:gd name="T59" fmla="*/ 716 h 1114"/>
              <a:gd name="T60" fmla="*/ 858 w 1523"/>
              <a:gd name="T61" fmla="*/ 738 h 1114"/>
              <a:gd name="T62" fmla="*/ 814 w 1523"/>
              <a:gd name="T63" fmla="*/ 718 h 1114"/>
              <a:gd name="T64" fmla="*/ 816 w 1523"/>
              <a:gd name="T65" fmla="*/ 447 h 1114"/>
              <a:gd name="T66" fmla="*/ 819 w 1523"/>
              <a:gd name="T67" fmla="*/ 460 h 1114"/>
              <a:gd name="T68" fmla="*/ 837 w 1523"/>
              <a:gd name="T69" fmla="*/ 433 h 1114"/>
              <a:gd name="T70" fmla="*/ 864 w 1523"/>
              <a:gd name="T71" fmla="*/ 452 h 1114"/>
              <a:gd name="T72" fmla="*/ 747 w 1523"/>
              <a:gd name="T73" fmla="*/ 446 h 1114"/>
              <a:gd name="T74" fmla="*/ 872 w 1523"/>
              <a:gd name="T75" fmla="*/ 799 h 1114"/>
              <a:gd name="T76" fmla="*/ 747 w 1523"/>
              <a:gd name="T77" fmla="*/ 501 h 1114"/>
              <a:gd name="T78" fmla="*/ 742 w 1523"/>
              <a:gd name="T79" fmla="*/ 552 h 1114"/>
              <a:gd name="T80" fmla="*/ 877 w 1523"/>
              <a:gd name="T81" fmla="*/ 803 h 1114"/>
              <a:gd name="T82" fmla="*/ 742 w 1523"/>
              <a:gd name="T83" fmla="*/ 970 h 1114"/>
              <a:gd name="T84" fmla="*/ 1104 w 1523"/>
              <a:gd name="T85" fmla="*/ 1027 h 1114"/>
              <a:gd name="T86" fmla="*/ 1119 w 1523"/>
              <a:gd name="T87" fmla="*/ 1029 h 1114"/>
              <a:gd name="T88" fmla="*/ 1135 w 1523"/>
              <a:gd name="T89" fmla="*/ 1014 h 1114"/>
              <a:gd name="T90" fmla="*/ 1168 w 1523"/>
              <a:gd name="T91" fmla="*/ 1042 h 1114"/>
              <a:gd name="T92" fmla="*/ 1113 w 1523"/>
              <a:gd name="T93" fmla="*/ 1013 h 1114"/>
              <a:gd name="T94" fmla="*/ 1116 w 1523"/>
              <a:gd name="T95" fmla="*/ 708 h 1114"/>
              <a:gd name="T96" fmla="*/ 1119 w 1523"/>
              <a:gd name="T97" fmla="*/ 723 h 1114"/>
              <a:gd name="T98" fmla="*/ 1142 w 1523"/>
              <a:gd name="T99" fmla="*/ 695 h 1114"/>
              <a:gd name="T100" fmla="*/ 1176 w 1523"/>
              <a:gd name="T101" fmla="*/ 719 h 1114"/>
              <a:gd name="T102" fmla="*/ 1027 w 1523"/>
              <a:gd name="T103" fmla="*/ 699 h 1114"/>
              <a:gd name="T104" fmla="*/ 1113 w 1523"/>
              <a:gd name="T105" fmla="*/ 400 h 1114"/>
              <a:gd name="T106" fmla="*/ 1125 w 1523"/>
              <a:gd name="T107" fmla="*/ 404 h 1114"/>
              <a:gd name="T108" fmla="*/ 1147 w 1523"/>
              <a:gd name="T109" fmla="*/ 373 h 1114"/>
              <a:gd name="T110" fmla="*/ 1181 w 1523"/>
              <a:gd name="T111" fmla="*/ 394 h 1114"/>
              <a:gd name="T112" fmla="*/ 1027 w 1523"/>
              <a:gd name="T113" fmla="*/ 943 h 1114"/>
              <a:gd name="T114" fmla="*/ 1187 w 1523"/>
              <a:gd name="T115" fmla="*/ 658 h 1114"/>
              <a:gd name="T116" fmla="*/ 1022 w 1523"/>
              <a:gd name="T117" fmla="*/ 493 h 1114"/>
              <a:gd name="T118" fmla="*/ 1022 w 1523"/>
              <a:gd name="T119" fmla="*/ 633 h 1114"/>
              <a:gd name="T120" fmla="*/ 1193 w 1523"/>
              <a:gd name="T121" fmla="*/ 923 h 1114"/>
              <a:gd name="T122" fmla="*/ 1014 w 1523"/>
              <a:gd name="T123" fmla="*/ 37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23" h="1114">
                <a:moveTo>
                  <a:pt x="1019" y="431"/>
                </a:moveTo>
                <a:lnTo>
                  <a:pt x="1190" y="401"/>
                </a:lnTo>
                <a:lnTo>
                  <a:pt x="1190" y="355"/>
                </a:lnTo>
                <a:lnTo>
                  <a:pt x="1019" y="388"/>
                </a:lnTo>
                <a:lnTo>
                  <a:pt x="1019" y="431"/>
                </a:lnTo>
                <a:close/>
                <a:moveTo>
                  <a:pt x="1386" y="278"/>
                </a:moveTo>
                <a:cubicBezTo>
                  <a:pt x="1359" y="138"/>
                  <a:pt x="1200" y="0"/>
                  <a:pt x="1032" y="0"/>
                </a:cubicBezTo>
                <a:cubicBezTo>
                  <a:pt x="873" y="0"/>
                  <a:pt x="733" y="102"/>
                  <a:pt x="685" y="252"/>
                </a:cubicBezTo>
                <a:cubicBezTo>
                  <a:pt x="658" y="243"/>
                  <a:pt x="630" y="238"/>
                  <a:pt x="602" y="238"/>
                </a:cubicBezTo>
                <a:cubicBezTo>
                  <a:pt x="461" y="238"/>
                  <a:pt x="345" y="349"/>
                  <a:pt x="336" y="488"/>
                </a:cubicBezTo>
                <a:cubicBezTo>
                  <a:pt x="319" y="485"/>
                  <a:pt x="303" y="483"/>
                  <a:pt x="287" y="483"/>
                </a:cubicBezTo>
                <a:cubicBezTo>
                  <a:pt x="129" y="483"/>
                  <a:pt x="0" y="612"/>
                  <a:pt x="0" y="770"/>
                </a:cubicBezTo>
                <a:cubicBezTo>
                  <a:pt x="0" y="912"/>
                  <a:pt x="106" y="1036"/>
                  <a:pt x="245" y="1056"/>
                </a:cubicBezTo>
                <a:lnTo>
                  <a:pt x="462" y="1056"/>
                </a:lnTo>
                <a:lnTo>
                  <a:pt x="462" y="917"/>
                </a:lnTo>
                <a:lnTo>
                  <a:pt x="376" y="917"/>
                </a:lnTo>
                <a:cubicBezTo>
                  <a:pt x="74" y="918"/>
                  <a:pt x="102" y="594"/>
                  <a:pt x="446" y="587"/>
                </a:cubicBezTo>
                <a:cubicBezTo>
                  <a:pt x="404" y="287"/>
                  <a:pt x="670" y="320"/>
                  <a:pt x="773" y="352"/>
                </a:cubicBezTo>
                <a:cubicBezTo>
                  <a:pt x="789" y="128"/>
                  <a:pt x="1110" y="57"/>
                  <a:pt x="1386" y="278"/>
                </a:cubicBezTo>
                <a:close/>
                <a:moveTo>
                  <a:pt x="621" y="988"/>
                </a:moveTo>
                <a:lnTo>
                  <a:pt x="618" y="988"/>
                </a:lnTo>
                <a:lnTo>
                  <a:pt x="618" y="1009"/>
                </a:lnTo>
                <a:lnTo>
                  <a:pt x="621" y="1010"/>
                </a:lnTo>
                <a:lnTo>
                  <a:pt x="621" y="988"/>
                </a:lnTo>
                <a:close/>
                <a:moveTo>
                  <a:pt x="616" y="988"/>
                </a:moveTo>
                <a:lnTo>
                  <a:pt x="614" y="988"/>
                </a:lnTo>
                <a:lnTo>
                  <a:pt x="614" y="1009"/>
                </a:lnTo>
                <a:lnTo>
                  <a:pt x="616" y="1009"/>
                </a:lnTo>
                <a:lnTo>
                  <a:pt x="616" y="988"/>
                </a:lnTo>
                <a:close/>
                <a:moveTo>
                  <a:pt x="611" y="988"/>
                </a:moveTo>
                <a:lnTo>
                  <a:pt x="609" y="988"/>
                </a:lnTo>
                <a:lnTo>
                  <a:pt x="609" y="1009"/>
                </a:lnTo>
                <a:lnTo>
                  <a:pt x="611" y="1009"/>
                </a:lnTo>
                <a:lnTo>
                  <a:pt x="611" y="988"/>
                </a:lnTo>
                <a:close/>
                <a:moveTo>
                  <a:pt x="607" y="988"/>
                </a:moveTo>
                <a:lnTo>
                  <a:pt x="604" y="988"/>
                </a:lnTo>
                <a:lnTo>
                  <a:pt x="604" y="1009"/>
                </a:lnTo>
                <a:lnTo>
                  <a:pt x="607" y="1009"/>
                </a:lnTo>
                <a:lnTo>
                  <a:pt x="607" y="988"/>
                </a:lnTo>
                <a:close/>
                <a:moveTo>
                  <a:pt x="602" y="987"/>
                </a:moveTo>
                <a:lnTo>
                  <a:pt x="600" y="987"/>
                </a:lnTo>
                <a:lnTo>
                  <a:pt x="600" y="1008"/>
                </a:lnTo>
                <a:lnTo>
                  <a:pt x="602" y="1009"/>
                </a:lnTo>
                <a:lnTo>
                  <a:pt x="602" y="987"/>
                </a:lnTo>
                <a:close/>
                <a:moveTo>
                  <a:pt x="597" y="987"/>
                </a:moveTo>
                <a:lnTo>
                  <a:pt x="595" y="987"/>
                </a:lnTo>
                <a:lnTo>
                  <a:pt x="595" y="1008"/>
                </a:lnTo>
                <a:lnTo>
                  <a:pt x="597" y="1008"/>
                </a:lnTo>
                <a:lnTo>
                  <a:pt x="597" y="987"/>
                </a:lnTo>
                <a:close/>
                <a:moveTo>
                  <a:pt x="593" y="987"/>
                </a:moveTo>
                <a:lnTo>
                  <a:pt x="590" y="987"/>
                </a:lnTo>
                <a:lnTo>
                  <a:pt x="590" y="1008"/>
                </a:lnTo>
                <a:lnTo>
                  <a:pt x="593" y="1008"/>
                </a:lnTo>
                <a:lnTo>
                  <a:pt x="593" y="987"/>
                </a:lnTo>
                <a:close/>
                <a:moveTo>
                  <a:pt x="588" y="987"/>
                </a:moveTo>
                <a:lnTo>
                  <a:pt x="586" y="987"/>
                </a:lnTo>
                <a:lnTo>
                  <a:pt x="586" y="1008"/>
                </a:lnTo>
                <a:lnTo>
                  <a:pt x="588" y="1008"/>
                </a:lnTo>
                <a:lnTo>
                  <a:pt x="588" y="987"/>
                </a:lnTo>
                <a:close/>
                <a:moveTo>
                  <a:pt x="580" y="1003"/>
                </a:moveTo>
                <a:cubicBezTo>
                  <a:pt x="580" y="1003"/>
                  <a:pt x="579" y="1004"/>
                  <a:pt x="579" y="1005"/>
                </a:cubicBezTo>
                <a:cubicBezTo>
                  <a:pt x="579" y="1006"/>
                  <a:pt x="580" y="1007"/>
                  <a:pt x="580" y="1007"/>
                </a:cubicBezTo>
                <a:cubicBezTo>
                  <a:pt x="581" y="1007"/>
                  <a:pt x="582" y="1006"/>
                  <a:pt x="582" y="1005"/>
                </a:cubicBezTo>
                <a:cubicBezTo>
                  <a:pt x="582" y="1004"/>
                  <a:pt x="581" y="1003"/>
                  <a:pt x="580" y="1003"/>
                </a:cubicBezTo>
                <a:close/>
                <a:moveTo>
                  <a:pt x="580" y="995"/>
                </a:moveTo>
                <a:cubicBezTo>
                  <a:pt x="580" y="995"/>
                  <a:pt x="579" y="996"/>
                  <a:pt x="579" y="997"/>
                </a:cubicBezTo>
                <a:cubicBezTo>
                  <a:pt x="579" y="998"/>
                  <a:pt x="580" y="999"/>
                  <a:pt x="580" y="999"/>
                </a:cubicBezTo>
                <a:cubicBezTo>
                  <a:pt x="581" y="999"/>
                  <a:pt x="582" y="999"/>
                  <a:pt x="582" y="997"/>
                </a:cubicBezTo>
                <a:cubicBezTo>
                  <a:pt x="582" y="996"/>
                  <a:pt x="581" y="995"/>
                  <a:pt x="580" y="995"/>
                </a:cubicBezTo>
                <a:close/>
                <a:moveTo>
                  <a:pt x="580" y="987"/>
                </a:moveTo>
                <a:cubicBezTo>
                  <a:pt x="580" y="987"/>
                  <a:pt x="579" y="988"/>
                  <a:pt x="579" y="989"/>
                </a:cubicBezTo>
                <a:cubicBezTo>
                  <a:pt x="579" y="990"/>
                  <a:pt x="580" y="991"/>
                  <a:pt x="580" y="991"/>
                </a:cubicBezTo>
                <a:cubicBezTo>
                  <a:pt x="581" y="991"/>
                  <a:pt x="582" y="990"/>
                  <a:pt x="582" y="989"/>
                </a:cubicBezTo>
                <a:cubicBezTo>
                  <a:pt x="582" y="988"/>
                  <a:pt x="581" y="987"/>
                  <a:pt x="580" y="987"/>
                </a:cubicBezTo>
                <a:close/>
                <a:moveTo>
                  <a:pt x="578" y="1003"/>
                </a:moveTo>
                <a:lnTo>
                  <a:pt x="574" y="1003"/>
                </a:lnTo>
                <a:lnTo>
                  <a:pt x="574" y="1007"/>
                </a:lnTo>
                <a:lnTo>
                  <a:pt x="578" y="1007"/>
                </a:lnTo>
                <a:lnTo>
                  <a:pt x="578" y="1003"/>
                </a:lnTo>
                <a:close/>
                <a:moveTo>
                  <a:pt x="578" y="995"/>
                </a:moveTo>
                <a:lnTo>
                  <a:pt x="574" y="995"/>
                </a:lnTo>
                <a:lnTo>
                  <a:pt x="574" y="999"/>
                </a:lnTo>
                <a:lnTo>
                  <a:pt x="578" y="999"/>
                </a:lnTo>
                <a:lnTo>
                  <a:pt x="578" y="995"/>
                </a:lnTo>
                <a:close/>
                <a:moveTo>
                  <a:pt x="576" y="987"/>
                </a:moveTo>
                <a:cubicBezTo>
                  <a:pt x="576" y="987"/>
                  <a:pt x="575" y="988"/>
                  <a:pt x="575" y="989"/>
                </a:cubicBezTo>
                <a:cubicBezTo>
                  <a:pt x="575" y="990"/>
                  <a:pt x="576" y="991"/>
                  <a:pt x="576" y="991"/>
                </a:cubicBezTo>
                <a:cubicBezTo>
                  <a:pt x="577" y="991"/>
                  <a:pt x="577" y="990"/>
                  <a:pt x="577" y="989"/>
                </a:cubicBezTo>
                <a:cubicBezTo>
                  <a:pt x="577" y="988"/>
                  <a:pt x="577" y="987"/>
                  <a:pt x="576" y="987"/>
                </a:cubicBezTo>
                <a:close/>
                <a:moveTo>
                  <a:pt x="571" y="998"/>
                </a:moveTo>
                <a:lnTo>
                  <a:pt x="523" y="995"/>
                </a:lnTo>
                <a:lnTo>
                  <a:pt x="523" y="1004"/>
                </a:lnTo>
                <a:lnTo>
                  <a:pt x="571" y="1007"/>
                </a:lnTo>
                <a:lnTo>
                  <a:pt x="571" y="998"/>
                </a:lnTo>
                <a:close/>
                <a:moveTo>
                  <a:pt x="571" y="986"/>
                </a:moveTo>
                <a:lnTo>
                  <a:pt x="523" y="984"/>
                </a:lnTo>
                <a:lnTo>
                  <a:pt x="523" y="992"/>
                </a:lnTo>
                <a:lnTo>
                  <a:pt x="571" y="995"/>
                </a:lnTo>
                <a:lnTo>
                  <a:pt x="571" y="986"/>
                </a:lnTo>
                <a:close/>
                <a:moveTo>
                  <a:pt x="623" y="1013"/>
                </a:moveTo>
                <a:lnTo>
                  <a:pt x="521" y="1007"/>
                </a:lnTo>
                <a:lnTo>
                  <a:pt x="521" y="980"/>
                </a:lnTo>
                <a:lnTo>
                  <a:pt x="623" y="985"/>
                </a:lnTo>
                <a:lnTo>
                  <a:pt x="623" y="1013"/>
                </a:lnTo>
                <a:close/>
                <a:moveTo>
                  <a:pt x="621" y="731"/>
                </a:moveTo>
                <a:lnTo>
                  <a:pt x="618" y="731"/>
                </a:lnTo>
                <a:lnTo>
                  <a:pt x="618" y="752"/>
                </a:lnTo>
                <a:lnTo>
                  <a:pt x="621" y="752"/>
                </a:lnTo>
                <a:lnTo>
                  <a:pt x="621" y="731"/>
                </a:lnTo>
                <a:close/>
                <a:moveTo>
                  <a:pt x="616" y="731"/>
                </a:moveTo>
                <a:lnTo>
                  <a:pt x="614" y="732"/>
                </a:lnTo>
                <a:lnTo>
                  <a:pt x="614" y="753"/>
                </a:lnTo>
                <a:lnTo>
                  <a:pt x="616" y="753"/>
                </a:lnTo>
                <a:lnTo>
                  <a:pt x="616" y="731"/>
                </a:lnTo>
                <a:close/>
                <a:moveTo>
                  <a:pt x="611" y="732"/>
                </a:moveTo>
                <a:lnTo>
                  <a:pt x="609" y="732"/>
                </a:lnTo>
                <a:lnTo>
                  <a:pt x="609" y="753"/>
                </a:lnTo>
                <a:lnTo>
                  <a:pt x="611" y="753"/>
                </a:lnTo>
                <a:lnTo>
                  <a:pt x="611" y="732"/>
                </a:lnTo>
                <a:close/>
                <a:moveTo>
                  <a:pt x="607" y="732"/>
                </a:moveTo>
                <a:lnTo>
                  <a:pt x="604" y="732"/>
                </a:lnTo>
                <a:lnTo>
                  <a:pt x="604" y="753"/>
                </a:lnTo>
                <a:lnTo>
                  <a:pt x="607" y="753"/>
                </a:lnTo>
                <a:lnTo>
                  <a:pt x="607" y="732"/>
                </a:lnTo>
                <a:close/>
                <a:moveTo>
                  <a:pt x="602" y="732"/>
                </a:moveTo>
                <a:lnTo>
                  <a:pt x="600" y="733"/>
                </a:lnTo>
                <a:lnTo>
                  <a:pt x="600" y="754"/>
                </a:lnTo>
                <a:lnTo>
                  <a:pt x="602" y="753"/>
                </a:lnTo>
                <a:lnTo>
                  <a:pt x="602" y="732"/>
                </a:lnTo>
                <a:close/>
                <a:moveTo>
                  <a:pt x="597" y="733"/>
                </a:moveTo>
                <a:lnTo>
                  <a:pt x="595" y="733"/>
                </a:lnTo>
                <a:lnTo>
                  <a:pt x="595" y="754"/>
                </a:lnTo>
                <a:lnTo>
                  <a:pt x="597" y="754"/>
                </a:lnTo>
                <a:lnTo>
                  <a:pt x="597" y="733"/>
                </a:lnTo>
                <a:close/>
                <a:moveTo>
                  <a:pt x="593" y="733"/>
                </a:moveTo>
                <a:lnTo>
                  <a:pt x="590" y="733"/>
                </a:lnTo>
                <a:lnTo>
                  <a:pt x="590" y="754"/>
                </a:lnTo>
                <a:lnTo>
                  <a:pt x="593" y="754"/>
                </a:lnTo>
                <a:lnTo>
                  <a:pt x="593" y="733"/>
                </a:lnTo>
                <a:close/>
                <a:moveTo>
                  <a:pt x="588" y="733"/>
                </a:moveTo>
                <a:lnTo>
                  <a:pt x="586" y="733"/>
                </a:lnTo>
                <a:lnTo>
                  <a:pt x="586" y="754"/>
                </a:lnTo>
                <a:lnTo>
                  <a:pt x="588" y="754"/>
                </a:lnTo>
                <a:lnTo>
                  <a:pt x="588" y="733"/>
                </a:lnTo>
                <a:close/>
                <a:moveTo>
                  <a:pt x="580" y="750"/>
                </a:moveTo>
                <a:cubicBezTo>
                  <a:pt x="580" y="751"/>
                  <a:pt x="579" y="752"/>
                  <a:pt x="579" y="753"/>
                </a:cubicBezTo>
                <a:cubicBezTo>
                  <a:pt x="579" y="754"/>
                  <a:pt x="580" y="755"/>
                  <a:pt x="580" y="755"/>
                </a:cubicBezTo>
                <a:cubicBezTo>
                  <a:pt x="581" y="755"/>
                  <a:pt x="582" y="754"/>
                  <a:pt x="582" y="753"/>
                </a:cubicBezTo>
                <a:cubicBezTo>
                  <a:pt x="582" y="751"/>
                  <a:pt x="581" y="750"/>
                  <a:pt x="580" y="750"/>
                </a:cubicBezTo>
                <a:close/>
                <a:moveTo>
                  <a:pt x="580" y="743"/>
                </a:moveTo>
                <a:cubicBezTo>
                  <a:pt x="580" y="743"/>
                  <a:pt x="579" y="744"/>
                  <a:pt x="579" y="745"/>
                </a:cubicBezTo>
                <a:cubicBezTo>
                  <a:pt x="579" y="746"/>
                  <a:pt x="580" y="747"/>
                  <a:pt x="580" y="747"/>
                </a:cubicBezTo>
                <a:cubicBezTo>
                  <a:pt x="581" y="747"/>
                  <a:pt x="582" y="746"/>
                  <a:pt x="582" y="745"/>
                </a:cubicBezTo>
                <a:cubicBezTo>
                  <a:pt x="582" y="743"/>
                  <a:pt x="581" y="743"/>
                  <a:pt x="580" y="743"/>
                </a:cubicBezTo>
                <a:close/>
                <a:moveTo>
                  <a:pt x="580" y="734"/>
                </a:moveTo>
                <a:cubicBezTo>
                  <a:pt x="580" y="734"/>
                  <a:pt x="579" y="735"/>
                  <a:pt x="579" y="737"/>
                </a:cubicBezTo>
                <a:cubicBezTo>
                  <a:pt x="579" y="738"/>
                  <a:pt x="580" y="739"/>
                  <a:pt x="580" y="739"/>
                </a:cubicBezTo>
                <a:cubicBezTo>
                  <a:pt x="581" y="739"/>
                  <a:pt x="582" y="738"/>
                  <a:pt x="582" y="736"/>
                </a:cubicBezTo>
                <a:cubicBezTo>
                  <a:pt x="582" y="735"/>
                  <a:pt x="581" y="734"/>
                  <a:pt x="580" y="734"/>
                </a:cubicBezTo>
                <a:close/>
                <a:moveTo>
                  <a:pt x="578" y="751"/>
                </a:moveTo>
                <a:lnTo>
                  <a:pt x="574" y="751"/>
                </a:lnTo>
                <a:lnTo>
                  <a:pt x="574" y="755"/>
                </a:lnTo>
                <a:lnTo>
                  <a:pt x="578" y="755"/>
                </a:lnTo>
                <a:lnTo>
                  <a:pt x="578" y="751"/>
                </a:lnTo>
                <a:close/>
                <a:moveTo>
                  <a:pt x="578" y="743"/>
                </a:moveTo>
                <a:lnTo>
                  <a:pt x="574" y="743"/>
                </a:lnTo>
                <a:lnTo>
                  <a:pt x="574" y="747"/>
                </a:lnTo>
                <a:lnTo>
                  <a:pt x="578" y="747"/>
                </a:lnTo>
                <a:lnTo>
                  <a:pt x="578" y="743"/>
                </a:lnTo>
                <a:close/>
                <a:moveTo>
                  <a:pt x="576" y="735"/>
                </a:moveTo>
                <a:cubicBezTo>
                  <a:pt x="576" y="735"/>
                  <a:pt x="575" y="736"/>
                  <a:pt x="575" y="737"/>
                </a:cubicBezTo>
                <a:cubicBezTo>
                  <a:pt x="575" y="738"/>
                  <a:pt x="576" y="739"/>
                  <a:pt x="576" y="739"/>
                </a:cubicBezTo>
                <a:cubicBezTo>
                  <a:pt x="577" y="739"/>
                  <a:pt x="577" y="738"/>
                  <a:pt x="577" y="737"/>
                </a:cubicBezTo>
                <a:cubicBezTo>
                  <a:pt x="577" y="736"/>
                  <a:pt x="577" y="735"/>
                  <a:pt x="576" y="735"/>
                </a:cubicBezTo>
                <a:close/>
                <a:moveTo>
                  <a:pt x="571" y="747"/>
                </a:moveTo>
                <a:lnTo>
                  <a:pt x="523" y="750"/>
                </a:lnTo>
                <a:lnTo>
                  <a:pt x="523" y="758"/>
                </a:lnTo>
                <a:lnTo>
                  <a:pt x="571" y="756"/>
                </a:lnTo>
                <a:lnTo>
                  <a:pt x="571" y="747"/>
                </a:lnTo>
                <a:close/>
                <a:moveTo>
                  <a:pt x="571" y="735"/>
                </a:moveTo>
                <a:lnTo>
                  <a:pt x="523" y="738"/>
                </a:lnTo>
                <a:lnTo>
                  <a:pt x="523" y="747"/>
                </a:lnTo>
                <a:lnTo>
                  <a:pt x="571" y="743"/>
                </a:lnTo>
                <a:lnTo>
                  <a:pt x="571" y="735"/>
                </a:lnTo>
                <a:close/>
                <a:moveTo>
                  <a:pt x="623" y="756"/>
                </a:moveTo>
                <a:lnTo>
                  <a:pt x="521" y="762"/>
                </a:lnTo>
                <a:lnTo>
                  <a:pt x="521" y="735"/>
                </a:lnTo>
                <a:lnTo>
                  <a:pt x="623" y="727"/>
                </a:lnTo>
                <a:lnTo>
                  <a:pt x="623" y="756"/>
                </a:lnTo>
                <a:close/>
                <a:moveTo>
                  <a:pt x="621" y="474"/>
                </a:moveTo>
                <a:lnTo>
                  <a:pt x="618" y="474"/>
                </a:lnTo>
                <a:lnTo>
                  <a:pt x="618" y="496"/>
                </a:lnTo>
                <a:lnTo>
                  <a:pt x="621" y="495"/>
                </a:lnTo>
                <a:lnTo>
                  <a:pt x="621" y="474"/>
                </a:lnTo>
                <a:close/>
                <a:moveTo>
                  <a:pt x="616" y="475"/>
                </a:moveTo>
                <a:lnTo>
                  <a:pt x="614" y="475"/>
                </a:lnTo>
                <a:lnTo>
                  <a:pt x="614" y="496"/>
                </a:lnTo>
                <a:lnTo>
                  <a:pt x="616" y="496"/>
                </a:lnTo>
                <a:lnTo>
                  <a:pt x="616" y="475"/>
                </a:lnTo>
                <a:close/>
                <a:moveTo>
                  <a:pt x="611" y="476"/>
                </a:moveTo>
                <a:lnTo>
                  <a:pt x="609" y="476"/>
                </a:lnTo>
                <a:lnTo>
                  <a:pt x="609" y="497"/>
                </a:lnTo>
                <a:lnTo>
                  <a:pt x="611" y="497"/>
                </a:lnTo>
                <a:lnTo>
                  <a:pt x="611" y="476"/>
                </a:lnTo>
                <a:close/>
                <a:moveTo>
                  <a:pt x="607" y="477"/>
                </a:moveTo>
                <a:lnTo>
                  <a:pt x="604" y="477"/>
                </a:lnTo>
                <a:lnTo>
                  <a:pt x="604" y="498"/>
                </a:lnTo>
                <a:lnTo>
                  <a:pt x="607" y="498"/>
                </a:lnTo>
                <a:lnTo>
                  <a:pt x="607" y="477"/>
                </a:lnTo>
                <a:close/>
                <a:moveTo>
                  <a:pt x="602" y="477"/>
                </a:moveTo>
                <a:lnTo>
                  <a:pt x="600" y="478"/>
                </a:lnTo>
                <a:lnTo>
                  <a:pt x="600" y="499"/>
                </a:lnTo>
                <a:lnTo>
                  <a:pt x="602" y="499"/>
                </a:lnTo>
                <a:lnTo>
                  <a:pt x="602" y="477"/>
                </a:lnTo>
                <a:close/>
                <a:moveTo>
                  <a:pt x="597" y="478"/>
                </a:moveTo>
                <a:lnTo>
                  <a:pt x="595" y="479"/>
                </a:lnTo>
                <a:lnTo>
                  <a:pt x="595" y="500"/>
                </a:lnTo>
                <a:lnTo>
                  <a:pt x="597" y="499"/>
                </a:lnTo>
                <a:lnTo>
                  <a:pt x="597" y="478"/>
                </a:lnTo>
                <a:close/>
                <a:moveTo>
                  <a:pt x="593" y="479"/>
                </a:moveTo>
                <a:lnTo>
                  <a:pt x="590" y="480"/>
                </a:lnTo>
                <a:lnTo>
                  <a:pt x="590" y="501"/>
                </a:lnTo>
                <a:lnTo>
                  <a:pt x="593" y="500"/>
                </a:lnTo>
                <a:lnTo>
                  <a:pt x="593" y="479"/>
                </a:lnTo>
                <a:close/>
                <a:moveTo>
                  <a:pt x="588" y="480"/>
                </a:moveTo>
                <a:lnTo>
                  <a:pt x="586" y="480"/>
                </a:lnTo>
                <a:lnTo>
                  <a:pt x="586" y="501"/>
                </a:lnTo>
                <a:lnTo>
                  <a:pt x="588" y="501"/>
                </a:lnTo>
                <a:lnTo>
                  <a:pt x="588" y="480"/>
                </a:lnTo>
                <a:close/>
                <a:moveTo>
                  <a:pt x="580" y="498"/>
                </a:moveTo>
                <a:cubicBezTo>
                  <a:pt x="580" y="498"/>
                  <a:pt x="579" y="499"/>
                  <a:pt x="579" y="501"/>
                </a:cubicBezTo>
                <a:cubicBezTo>
                  <a:pt x="579" y="502"/>
                  <a:pt x="580" y="503"/>
                  <a:pt x="580" y="503"/>
                </a:cubicBezTo>
                <a:cubicBezTo>
                  <a:pt x="581" y="502"/>
                  <a:pt x="581" y="501"/>
                  <a:pt x="581" y="500"/>
                </a:cubicBezTo>
                <a:cubicBezTo>
                  <a:pt x="581" y="499"/>
                  <a:pt x="581" y="498"/>
                  <a:pt x="580" y="498"/>
                </a:cubicBezTo>
                <a:close/>
                <a:moveTo>
                  <a:pt x="580" y="490"/>
                </a:moveTo>
                <a:cubicBezTo>
                  <a:pt x="580" y="490"/>
                  <a:pt x="579" y="491"/>
                  <a:pt x="579" y="493"/>
                </a:cubicBezTo>
                <a:cubicBezTo>
                  <a:pt x="579" y="494"/>
                  <a:pt x="580" y="495"/>
                  <a:pt x="580" y="495"/>
                </a:cubicBezTo>
                <a:cubicBezTo>
                  <a:pt x="581" y="495"/>
                  <a:pt x="581" y="493"/>
                  <a:pt x="581" y="492"/>
                </a:cubicBezTo>
                <a:cubicBezTo>
                  <a:pt x="581" y="491"/>
                  <a:pt x="581" y="490"/>
                  <a:pt x="580" y="490"/>
                </a:cubicBezTo>
                <a:close/>
                <a:moveTo>
                  <a:pt x="580" y="482"/>
                </a:moveTo>
                <a:cubicBezTo>
                  <a:pt x="580" y="482"/>
                  <a:pt x="579" y="483"/>
                  <a:pt x="579" y="484"/>
                </a:cubicBezTo>
                <a:cubicBezTo>
                  <a:pt x="579" y="486"/>
                  <a:pt x="580" y="487"/>
                  <a:pt x="580" y="486"/>
                </a:cubicBezTo>
                <a:cubicBezTo>
                  <a:pt x="581" y="486"/>
                  <a:pt x="581" y="485"/>
                  <a:pt x="581" y="484"/>
                </a:cubicBezTo>
                <a:cubicBezTo>
                  <a:pt x="581" y="483"/>
                  <a:pt x="581" y="482"/>
                  <a:pt x="580" y="482"/>
                </a:cubicBezTo>
                <a:close/>
                <a:moveTo>
                  <a:pt x="578" y="499"/>
                </a:moveTo>
                <a:lnTo>
                  <a:pt x="574" y="499"/>
                </a:lnTo>
                <a:lnTo>
                  <a:pt x="574" y="503"/>
                </a:lnTo>
                <a:lnTo>
                  <a:pt x="578" y="503"/>
                </a:lnTo>
                <a:lnTo>
                  <a:pt x="578" y="499"/>
                </a:lnTo>
                <a:close/>
                <a:moveTo>
                  <a:pt x="578" y="491"/>
                </a:moveTo>
                <a:lnTo>
                  <a:pt x="574" y="492"/>
                </a:lnTo>
                <a:lnTo>
                  <a:pt x="574" y="495"/>
                </a:lnTo>
                <a:lnTo>
                  <a:pt x="578" y="495"/>
                </a:lnTo>
                <a:lnTo>
                  <a:pt x="578" y="491"/>
                </a:lnTo>
                <a:close/>
                <a:moveTo>
                  <a:pt x="576" y="483"/>
                </a:moveTo>
                <a:cubicBezTo>
                  <a:pt x="575" y="483"/>
                  <a:pt x="575" y="484"/>
                  <a:pt x="575" y="485"/>
                </a:cubicBezTo>
                <a:cubicBezTo>
                  <a:pt x="575" y="486"/>
                  <a:pt x="575" y="487"/>
                  <a:pt x="576" y="487"/>
                </a:cubicBezTo>
                <a:cubicBezTo>
                  <a:pt x="577" y="487"/>
                  <a:pt x="577" y="486"/>
                  <a:pt x="577" y="485"/>
                </a:cubicBezTo>
                <a:cubicBezTo>
                  <a:pt x="577" y="484"/>
                  <a:pt x="577" y="483"/>
                  <a:pt x="576" y="483"/>
                </a:cubicBezTo>
                <a:close/>
                <a:moveTo>
                  <a:pt x="571" y="495"/>
                </a:moveTo>
                <a:lnTo>
                  <a:pt x="523" y="504"/>
                </a:lnTo>
                <a:lnTo>
                  <a:pt x="523" y="513"/>
                </a:lnTo>
                <a:lnTo>
                  <a:pt x="571" y="504"/>
                </a:lnTo>
                <a:lnTo>
                  <a:pt x="571" y="495"/>
                </a:lnTo>
                <a:close/>
                <a:moveTo>
                  <a:pt x="571" y="483"/>
                </a:moveTo>
                <a:lnTo>
                  <a:pt x="523" y="492"/>
                </a:lnTo>
                <a:lnTo>
                  <a:pt x="523" y="501"/>
                </a:lnTo>
                <a:lnTo>
                  <a:pt x="571" y="492"/>
                </a:lnTo>
                <a:lnTo>
                  <a:pt x="571" y="483"/>
                </a:lnTo>
                <a:close/>
                <a:moveTo>
                  <a:pt x="623" y="498"/>
                </a:moveTo>
                <a:lnTo>
                  <a:pt x="521" y="516"/>
                </a:lnTo>
                <a:lnTo>
                  <a:pt x="521" y="489"/>
                </a:lnTo>
                <a:lnTo>
                  <a:pt x="623" y="470"/>
                </a:lnTo>
                <a:lnTo>
                  <a:pt x="623" y="498"/>
                </a:lnTo>
                <a:close/>
                <a:moveTo>
                  <a:pt x="623" y="962"/>
                </a:moveTo>
                <a:lnTo>
                  <a:pt x="521" y="958"/>
                </a:lnTo>
                <a:lnTo>
                  <a:pt x="521" y="931"/>
                </a:lnTo>
                <a:lnTo>
                  <a:pt x="623" y="933"/>
                </a:lnTo>
                <a:lnTo>
                  <a:pt x="623" y="962"/>
                </a:lnTo>
                <a:close/>
                <a:moveTo>
                  <a:pt x="623" y="910"/>
                </a:moveTo>
                <a:lnTo>
                  <a:pt x="521" y="909"/>
                </a:lnTo>
                <a:lnTo>
                  <a:pt x="521" y="882"/>
                </a:lnTo>
                <a:lnTo>
                  <a:pt x="623" y="882"/>
                </a:lnTo>
                <a:lnTo>
                  <a:pt x="623" y="910"/>
                </a:lnTo>
                <a:close/>
                <a:moveTo>
                  <a:pt x="623" y="859"/>
                </a:moveTo>
                <a:lnTo>
                  <a:pt x="521" y="860"/>
                </a:lnTo>
                <a:lnTo>
                  <a:pt x="521" y="833"/>
                </a:lnTo>
                <a:lnTo>
                  <a:pt x="623" y="830"/>
                </a:lnTo>
                <a:lnTo>
                  <a:pt x="623" y="859"/>
                </a:lnTo>
                <a:close/>
                <a:moveTo>
                  <a:pt x="623" y="807"/>
                </a:moveTo>
                <a:lnTo>
                  <a:pt x="521" y="811"/>
                </a:lnTo>
                <a:lnTo>
                  <a:pt x="521" y="784"/>
                </a:lnTo>
                <a:lnTo>
                  <a:pt x="623" y="779"/>
                </a:lnTo>
                <a:lnTo>
                  <a:pt x="623" y="807"/>
                </a:lnTo>
                <a:close/>
                <a:moveTo>
                  <a:pt x="623" y="704"/>
                </a:moveTo>
                <a:lnTo>
                  <a:pt x="521" y="713"/>
                </a:lnTo>
                <a:lnTo>
                  <a:pt x="521" y="686"/>
                </a:lnTo>
                <a:lnTo>
                  <a:pt x="623" y="676"/>
                </a:lnTo>
                <a:lnTo>
                  <a:pt x="623" y="704"/>
                </a:lnTo>
                <a:close/>
                <a:moveTo>
                  <a:pt x="623" y="653"/>
                </a:moveTo>
                <a:lnTo>
                  <a:pt x="521" y="664"/>
                </a:lnTo>
                <a:lnTo>
                  <a:pt x="521" y="637"/>
                </a:lnTo>
                <a:lnTo>
                  <a:pt x="623" y="624"/>
                </a:lnTo>
                <a:lnTo>
                  <a:pt x="623" y="653"/>
                </a:lnTo>
                <a:close/>
                <a:moveTo>
                  <a:pt x="623" y="601"/>
                </a:moveTo>
                <a:lnTo>
                  <a:pt x="521" y="614"/>
                </a:lnTo>
                <a:lnTo>
                  <a:pt x="521" y="587"/>
                </a:lnTo>
                <a:lnTo>
                  <a:pt x="623" y="573"/>
                </a:lnTo>
                <a:lnTo>
                  <a:pt x="623" y="601"/>
                </a:lnTo>
                <a:close/>
                <a:moveTo>
                  <a:pt x="623" y="550"/>
                </a:moveTo>
                <a:lnTo>
                  <a:pt x="521" y="565"/>
                </a:lnTo>
                <a:lnTo>
                  <a:pt x="521" y="538"/>
                </a:lnTo>
                <a:lnTo>
                  <a:pt x="623" y="521"/>
                </a:lnTo>
                <a:lnTo>
                  <a:pt x="623" y="550"/>
                </a:lnTo>
                <a:close/>
                <a:moveTo>
                  <a:pt x="627" y="981"/>
                </a:moveTo>
                <a:lnTo>
                  <a:pt x="518" y="976"/>
                </a:lnTo>
                <a:lnTo>
                  <a:pt x="518" y="1011"/>
                </a:lnTo>
                <a:lnTo>
                  <a:pt x="627" y="1018"/>
                </a:lnTo>
                <a:lnTo>
                  <a:pt x="627" y="981"/>
                </a:lnTo>
                <a:close/>
                <a:moveTo>
                  <a:pt x="627" y="930"/>
                </a:moveTo>
                <a:lnTo>
                  <a:pt x="518" y="927"/>
                </a:lnTo>
                <a:lnTo>
                  <a:pt x="518" y="962"/>
                </a:lnTo>
                <a:lnTo>
                  <a:pt x="627" y="966"/>
                </a:lnTo>
                <a:lnTo>
                  <a:pt x="627" y="930"/>
                </a:lnTo>
                <a:close/>
                <a:moveTo>
                  <a:pt x="627" y="878"/>
                </a:moveTo>
                <a:lnTo>
                  <a:pt x="518" y="878"/>
                </a:lnTo>
                <a:lnTo>
                  <a:pt x="518" y="913"/>
                </a:lnTo>
                <a:lnTo>
                  <a:pt x="627" y="914"/>
                </a:lnTo>
                <a:lnTo>
                  <a:pt x="627" y="878"/>
                </a:lnTo>
                <a:close/>
                <a:moveTo>
                  <a:pt x="627" y="826"/>
                </a:moveTo>
                <a:lnTo>
                  <a:pt x="518" y="829"/>
                </a:lnTo>
                <a:lnTo>
                  <a:pt x="518" y="864"/>
                </a:lnTo>
                <a:lnTo>
                  <a:pt x="627" y="863"/>
                </a:lnTo>
                <a:lnTo>
                  <a:pt x="627" y="826"/>
                </a:lnTo>
                <a:close/>
                <a:moveTo>
                  <a:pt x="627" y="775"/>
                </a:moveTo>
                <a:lnTo>
                  <a:pt x="518" y="780"/>
                </a:lnTo>
                <a:lnTo>
                  <a:pt x="518" y="815"/>
                </a:lnTo>
                <a:lnTo>
                  <a:pt x="627" y="811"/>
                </a:lnTo>
                <a:lnTo>
                  <a:pt x="627" y="775"/>
                </a:lnTo>
                <a:close/>
                <a:moveTo>
                  <a:pt x="627" y="723"/>
                </a:moveTo>
                <a:lnTo>
                  <a:pt x="518" y="731"/>
                </a:lnTo>
                <a:lnTo>
                  <a:pt x="518" y="766"/>
                </a:lnTo>
                <a:lnTo>
                  <a:pt x="627" y="760"/>
                </a:lnTo>
                <a:lnTo>
                  <a:pt x="627" y="723"/>
                </a:lnTo>
                <a:close/>
                <a:moveTo>
                  <a:pt x="627" y="672"/>
                </a:moveTo>
                <a:lnTo>
                  <a:pt x="518" y="682"/>
                </a:lnTo>
                <a:lnTo>
                  <a:pt x="518" y="717"/>
                </a:lnTo>
                <a:lnTo>
                  <a:pt x="627" y="708"/>
                </a:lnTo>
                <a:lnTo>
                  <a:pt x="627" y="672"/>
                </a:lnTo>
                <a:close/>
                <a:moveTo>
                  <a:pt x="627" y="620"/>
                </a:moveTo>
                <a:lnTo>
                  <a:pt x="518" y="633"/>
                </a:lnTo>
                <a:lnTo>
                  <a:pt x="518" y="668"/>
                </a:lnTo>
                <a:lnTo>
                  <a:pt x="627" y="656"/>
                </a:lnTo>
                <a:lnTo>
                  <a:pt x="627" y="620"/>
                </a:lnTo>
                <a:close/>
                <a:moveTo>
                  <a:pt x="627" y="568"/>
                </a:moveTo>
                <a:lnTo>
                  <a:pt x="518" y="584"/>
                </a:lnTo>
                <a:lnTo>
                  <a:pt x="518" y="619"/>
                </a:lnTo>
                <a:lnTo>
                  <a:pt x="627" y="605"/>
                </a:lnTo>
                <a:lnTo>
                  <a:pt x="627" y="568"/>
                </a:lnTo>
                <a:close/>
                <a:moveTo>
                  <a:pt x="627" y="517"/>
                </a:moveTo>
                <a:lnTo>
                  <a:pt x="518" y="535"/>
                </a:lnTo>
                <a:lnTo>
                  <a:pt x="518" y="570"/>
                </a:lnTo>
                <a:lnTo>
                  <a:pt x="627" y="553"/>
                </a:lnTo>
                <a:lnTo>
                  <a:pt x="627" y="517"/>
                </a:lnTo>
                <a:close/>
                <a:moveTo>
                  <a:pt x="627" y="465"/>
                </a:moveTo>
                <a:lnTo>
                  <a:pt x="518" y="486"/>
                </a:lnTo>
                <a:lnTo>
                  <a:pt x="518" y="521"/>
                </a:lnTo>
                <a:lnTo>
                  <a:pt x="627" y="502"/>
                </a:lnTo>
                <a:lnTo>
                  <a:pt x="627" y="465"/>
                </a:lnTo>
                <a:close/>
                <a:moveTo>
                  <a:pt x="632" y="1029"/>
                </a:moveTo>
                <a:lnTo>
                  <a:pt x="513" y="1021"/>
                </a:lnTo>
                <a:lnTo>
                  <a:pt x="513" y="476"/>
                </a:lnTo>
                <a:lnTo>
                  <a:pt x="632" y="452"/>
                </a:lnTo>
                <a:lnTo>
                  <a:pt x="632" y="1029"/>
                </a:lnTo>
                <a:close/>
                <a:moveTo>
                  <a:pt x="638" y="441"/>
                </a:moveTo>
                <a:lnTo>
                  <a:pt x="507" y="468"/>
                </a:lnTo>
                <a:lnTo>
                  <a:pt x="507" y="1030"/>
                </a:lnTo>
                <a:lnTo>
                  <a:pt x="638" y="1040"/>
                </a:lnTo>
                <a:lnTo>
                  <a:pt x="638" y="441"/>
                </a:lnTo>
                <a:close/>
                <a:moveTo>
                  <a:pt x="730" y="1046"/>
                </a:moveTo>
                <a:lnTo>
                  <a:pt x="892" y="1058"/>
                </a:lnTo>
                <a:lnTo>
                  <a:pt x="892" y="390"/>
                </a:lnTo>
                <a:lnTo>
                  <a:pt x="730" y="423"/>
                </a:lnTo>
                <a:lnTo>
                  <a:pt x="730" y="1046"/>
                </a:lnTo>
                <a:close/>
                <a:moveTo>
                  <a:pt x="1006" y="1066"/>
                </a:moveTo>
                <a:lnTo>
                  <a:pt x="1211" y="1081"/>
                </a:lnTo>
                <a:lnTo>
                  <a:pt x="1211" y="325"/>
                </a:lnTo>
                <a:lnTo>
                  <a:pt x="1006" y="367"/>
                </a:lnTo>
                <a:lnTo>
                  <a:pt x="1006" y="1066"/>
                </a:lnTo>
                <a:close/>
                <a:moveTo>
                  <a:pt x="713" y="421"/>
                </a:moveTo>
                <a:lnTo>
                  <a:pt x="713" y="400"/>
                </a:lnTo>
                <a:lnTo>
                  <a:pt x="911" y="358"/>
                </a:lnTo>
                <a:lnTo>
                  <a:pt x="985" y="371"/>
                </a:lnTo>
                <a:lnTo>
                  <a:pt x="985" y="342"/>
                </a:lnTo>
                <a:lnTo>
                  <a:pt x="1236" y="288"/>
                </a:lnTo>
                <a:lnTo>
                  <a:pt x="1523" y="350"/>
                </a:lnTo>
                <a:lnTo>
                  <a:pt x="1523" y="1090"/>
                </a:lnTo>
                <a:lnTo>
                  <a:pt x="1236" y="1114"/>
                </a:lnTo>
                <a:lnTo>
                  <a:pt x="985" y="1093"/>
                </a:lnTo>
                <a:lnTo>
                  <a:pt x="985" y="1082"/>
                </a:lnTo>
                <a:lnTo>
                  <a:pt x="911" y="1087"/>
                </a:lnTo>
                <a:lnTo>
                  <a:pt x="911" y="1087"/>
                </a:lnTo>
                <a:lnTo>
                  <a:pt x="910" y="1087"/>
                </a:lnTo>
                <a:lnTo>
                  <a:pt x="910" y="1087"/>
                </a:lnTo>
                <a:lnTo>
                  <a:pt x="713" y="1070"/>
                </a:lnTo>
                <a:lnTo>
                  <a:pt x="713" y="1062"/>
                </a:lnTo>
                <a:lnTo>
                  <a:pt x="657" y="1065"/>
                </a:lnTo>
                <a:lnTo>
                  <a:pt x="498" y="1052"/>
                </a:lnTo>
                <a:lnTo>
                  <a:pt x="498" y="447"/>
                </a:lnTo>
                <a:lnTo>
                  <a:pt x="654" y="412"/>
                </a:lnTo>
                <a:lnTo>
                  <a:pt x="713" y="421"/>
                </a:lnTo>
                <a:close/>
                <a:moveTo>
                  <a:pt x="749" y="1004"/>
                </a:moveTo>
                <a:lnTo>
                  <a:pt x="808" y="1007"/>
                </a:lnTo>
                <a:lnTo>
                  <a:pt x="808" y="997"/>
                </a:lnTo>
                <a:lnTo>
                  <a:pt x="749" y="995"/>
                </a:lnTo>
                <a:lnTo>
                  <a:pt x="749" y="1004"/>
                </a:lnTo>
                <a:close/>
                <a:moveTo>
                  <a:pt x="749" y="1017"/>
                </a:moveTo>
                <a:lnTo>
                  <a:pt x="808" y="1021"/>
                </a:lnTo>
                <a:lnTo>
                  <a:pt x="808" y="1011"/>
                </a:lnTo>
                <a:lnTo>
                  <a:pt x="749" y="1008"/>
                </a:lnTo>
                <a:lnTo>
                  <a:pt x="749" y="1017"/>
                </a:lnTo>
                <a:close/>
                <a:moveTo>
                  <a:pt x="812" y="1012"/>
                </a:moveTo>
                <a:lnTo>
                  <a:pt x="817" y="1012"/>
                </a:lnTo>
                <a:lnTo>
                  <a:pt x="817" y="1008"/>
                </a:lnTo>
                <a:lnTo>
                  <a:pt x="812" y="1008"/>
                </a:lnTo>
                <a:lnTo>
                  <a:pt x="812" y="1012"/>
                </a:lnTo>
                <a:close/>
                <a:moveTo>
                  <a:pt x="812" y="1021"/>
                </a:moveTo>
                <a:lnTo>
                  <a:pt x="817" y="1021"/>
                </a:lnTo>
                <a:lnTo>
                  <a:pt x="817" y="1016"/>
                </a:lnTo>
                <a:lnTo>
                  <a:pt x="812" y="1016"/>
                </a:lnTo>
                <a:lnTo>
                  <a:pt x="812" y="1021"/>
                </a:lnTo>
                <a:close/>
                <a:moveTo>
                  <a:pt x="820" y="1003"/>
                </a:moveTo>
                <a:cubicBezTo>
                  <a:pt x="820" y="1004"/>
                  <a:pt x="821" y="1002"/>
                  <a:pt x="821" y="1001"/>
                </a:cubicBezTo>
                <a:cubicBezTo>
                  <a:pt x="821" y="1000"/>
                  <a:pt x="820" y="999"/>
                  <a:pt x="820" y="999"/>
                </a:cubicBezTo>
                <a:cubicBezTo>
                  <a:pt x="819" y="999"/>
                  <a:pt x="818" y="1000"/>
                  <a:pt x="818" y="1001"/>
                </a:cubicBezTo>
                <a:cubicBezTo>
                  <a:pt x="818" y="1002"/>
                  <a:pt x="819" y="1003"/>
                  <a:pt x="820" y="1003"/>
                </a:cubicBezTo>
                <a:close/>
                <a:moveTo>
                  <a:pt x="820" y="1013"/>
                </a:moveTo>
                <a:cubicBezTo>
                  <a:pt x="820" y="1013"/>
                  <a:pt x="821" y="1012"/>
                  <a:pt x="821" y="1010"/>
                </a:cubicBezTo>
                <a:cubicBezTo>
                  <a:pt x="821" y="1009"/>
                  <a:pt x="820" y="1008"/>
                  <a:pt x="820" y="1008"/>
                </a:cubicBezTo>
                <a:cubicBezTo>
                  <a:pt x="819" y="1008"/>
                  <a:pt x="818" y="1009"/>
                  <a:pt x="818" y="1010"/>
                </a:cubicBezTo>
                <a:cubicBezTo>
                  <a:pt x="818" y="1011"/>
                  <a:pt x="819" y="1013"/>
                  <a:pt x="820" y="1013"/>
                </a:cubicBezTo>
                <a:close/>
                <a:moveTo>
                  <a:pt x="820" y="1021"/>
                </a:moveTo>
                <a:cubicBezTo>
                  <a:pt x="820" y="1022"/>
                  <a:pt x="821" y="1020"/>
                  <a:pt x="821" y="1019"/>
                </a:cubicBezTo>
                <a:cubicBezTo>
                  <a:pt x="821" y="1018"/>
                  <a:pt x="820" y="1017"/>
                  <a:pt x="820" y="1017"/>
                </a:cubicBezTo>
                <a:cubicBezTo>
                  <a:pt x="819" y="1017"/>
                  <a:pt x="818" y="1018"/>
                  <a:pt x="818" y="1019"/>
                </a:cubicBezTo>
                <a:cubicBezTo>
                  <a:pt x="818" y="1020"/>
                  <a:pt x="819" y="1021"/>
                  <a:pt x="820" y="1021"/>
                </a:cubicBezTo>
                <a:close/>
                <a:moveTo>
                  <a:pt x="826" y="1022"/>
                </a:moveTo>
                <a:lnTo>
                  <a:pt x="829" y="1022"/>
                </a:lnTo>
                <a:lnTo>
                  <a:pt x="829" y="999"/>
                </a:lnTo>
                <a:lnTo>
                  <a:pt x="826" y="998"/>
                </a:lnTo>
                <a:lnTo>
                  <a:pt x="826" y="1022"/>
                </a:lnTo>
                <a:close/>
                <a:moveTo>
                  <a:pt x="832" y="1022"/>
                </a:moveTo>
                <a:lnTo>
                  <a:pt x="835" y="1022"/>
                </a:lnTo>
                <a:lnTo>
                  <a:pt x="835" y="999"/>
                </a:lnTo>
                <a:lnTo>
                  <a:pt x="832" y="999"/>
                </a:lnTo>
                <a:lnTo>
                  <a:pt x="832" y="1022"/>
                </a:lnTo>
                <a:close/>
                <a:moveTo>
                  <a:pt x="838" y="1022"/>
                </a:moveTo>
                <a:lnTo>
                  <a:pt x="841" y="1023"/>
                </a:lnTo>
                <a:lnTo>
                  <a:pt x="841" y="999"/>
                </a:lnTo>
                <a:lnTo>
                  <a:pt x="838" y="999"/>
                </a:lnTo>
                <a:lnTo>
                  <a:pt x="838" y="1022"/>
                </a:lnTo>
                <a:close/>
                <a:moveTo>
                  <a:pt x="843" y="1023"/>
                </a:moveTo>
                <a:lnTo>
                  <a:pt x="846" y="1023"/>
                </a:lnTo>
                <a:lnTo>
                  <a:pt x="846" y="999"/>
                </a:lnTo>
                <a:lnTo>
                  <a:pt x="843" y="999"/>
                </a:lnTo>
                <a:lnTo>
                  <a:pt x="843" y="1023"/>
                </a:lnTo>
                <a:close/>
                <a:moveTo>
                  <a:pt x="849" y="1023"/>
                </a:moveTo>
                <a:lnTo>
                  <a:pt x="852" y="1023"/>
                </a:lnTo>
                <a:lnTo>
                  <a:pt x="852" y="1000"/>
                </a:lnTo>
                <a:lnTo>
                  <a:pt x="849" y="1000"/>
                </a:lnTo>
                <a:lnTo>
                  <a:pt x="849" y="1023"/>
                </a:lnTo>
                <a:close/>
                <a:moveTo>
                  <a:pt x="855" y="1023"/>
                </a:moveTo>
                <a:lnTo>
                  <a:pt x="858" y="1024"/>
                </a:lnTo>
                <a:lnTo>
                  <a:pt x="858" y="1000"/>
                </a:lnTo>
                <a:lnTo>
                  <a:pt x="855" y="1000"/>
                </a:lnTo>
                <a:lnTo>
                  <a:pt x="855" y="1023"/>
                </a:lnTo>
                <a:close/>
                <a:moveTo>
                  <a:pt x="861" y="1024"/>
                </a:moveTo>
                <a:lnTo>
                  <a:pt x="864" y="1024"/>
                </a:lnTo>
                <a:lnTo>
                  <a:pt x="864" y="1000"/>
                </a:lnTo>
                <a:lnTo>
                  <a:pt x="861" y="1000"/>
                </a:lnTo>
                <a:lnTo>
                  <a:pt x="861" y="1024"/>
                </a:lnTo>
                <a:close/>
                <a:moveTo>
                  <a:pt x="867" y="1024"/>
                </a:moveTo>
                <a:lnTo>
                  <a:pt x="870" y="1024"/>
                </a:lnTo>
                <a:lnTo>
                  <a:pt x="870" y="1001"/>
                </a:lnTo>
                <a:lnTo>
                  <a:pt x="867" y="1000"/>
                </a:lnTo>
                <a:lnTo>
                  <a:pt x="867" y="1024"/>
                </a:lnTo>
                <a:close/>
                <a:moveTo>
                  <a:pt x="814" y="998"/>
                </a:moveTo>
                <a:cubicBezTo>
                  <a:pt x="814" y="998"/>
                  <a:pt x="813" y="999"/>
                  <a:pt x="813" y="1001"/>
                </a:cubicBezTo>
                <a:cubicBezTo>
                  <a:pt x="813" y="1002"/>
                  <a:pt x="814" y="1003"/>
                  <a:pt x="814" y="1003"/>
                </a:cubicBezTo>
                <a:cubicBezTo>
                  <a:pt x="815" y="1003"/>
                  <a:pt x="816" y="1002"/>
                  <a:pt x="816" y="1001"/>
                </a:cubicBezTo>
                <a:cubicBezTo>
                  <a:pt x="816" y="1000"/>
                  <a:pt x="815" y="998"/>
                  <a:pt x="814" y="998"/>
                </a:cubicBezTo>
                <a:close/>
                <a:moveTo>
                  <a:pt x="747" y="991"/>
                </a:moveTo>
                <a:lnTo>
                  <a:pt x="872" y="997"/>
                </a:lnTo>
                <a:lnTo>
                  <a:pt x="872" y="1028"/>
                </a:lnTo>
                <a:lnTo>
                  <a:pt x="747" y="1021"/>
                </a:lnTo>
                <a:lnTo>
                  <a:pt x="747" y="991"/>
                </a:lnTo>
                <a:close/>
                <a:moveTo>
                  <a:pt x="749" y="732"/>
                </a:moveTo>
                <a:lnTo>
                  <a:pt x="808" y="728"/>
                </a:lnTo>
                <a:lnTo>
                  <a:pt x="808" y="718"/>
                </a:lnTo>
                <a:lnTo>
                  <a:pt x="749" y="722"/>
                </a:lnTo>
                <a:lnTo>
                  <a:pt x="749" y="732"/>
                </a:lnTo>
                <a:close/>
                <a:moveTo>
                  <a:pt x="749" y="745"/>
                </a:moveTo>
                <a:lnTo>
                  <a:pt x="808" y="741"/>
                </a:lnTo>
                <a:lnTo>
                  <a:pt x="808" y="731"/>
                </a:lnTo>
                <a:lnTo>
                  <a:pt x="749" y="735"/>
                </a:lnTo>
                <a:lnTo>
                  <a:pt x="749" y="745"/>
                </a:lnTo>
                <a:close/>
                <a:moveTo>
                  <a:pt x="812" y="732"/>
                </a:moveTo>
                <a:lnTo>
                  <a:pt x="817" y="732"/>
                </a:lnTo>
                <a:lnTo>
                  <a:pt x="817" y="727"/>
                </a:lnTo>
                <a:lnTo>
                  <a:pt x="812" y="728"/>
                </a:lnTo>
                <a:lnTo>
                  <a:pt x="812" y="732"/>
                </a:lnTo>
                <a:close/>
                <a:moveTo>
                  <a:pt x="812" y="740"/>
                </a:moveTo>
                <a:lnTo>
                  <a:pt x="817" y="740"/>
                </a:lnTo>
                <a:lnTo>
                  <a:pt x="817" y="736"/>
                </a:lnTo>
                <a:lnTo>
                  <a:pt x="812" y="736"/>
                </a:lnTo>
                <a:lnTo>
                  <a:pt x="812" y="740"/>
                </a:lnTo>
                <a:close/>
                <a:moveTo>
                  <a:pt x="820" y="723"/>
                </a:moveTo>
                <a:cubicBezTo>
                  <a:pt x="820" y="723"/>
                  <a:pt x="821" y="721"/>
                  <a:pt x="821" y="720"/>
                </a:cubicBezTo>
                <a:cubicBezTo>
                  <a:pt x="821" y="719"/>
                  <a:pt x="820" y="718"/>
                  <a:pt x="820" y="718"/>
                </a:cubicBezTo>
                <a:cubicBezTo>
                  <a:pt x="819" y="718"/>
                  <a:pt x="818" y="719"/>
                  <a:pt x="818" y="720"/>
                </a:cubicBezTo>
                <a:cubicBezTo>
                  <a:pt x="818" y="722"/>
                  <a:pt x="819" y="723"/>
                  <a:pt x="820" y="723"/>
                </a:cubicBezTo>
                <a:close/>
                <a:moveTo>
                  <a:pt x="820" y="732"/>
                </a:moveTo>
                <a:cubicBezTo>
                  <a:pt x="820" y="732"/>
                  <a:pt x="821" y="731"/>
                  <a:pt x="821" y="729"/>
                </a:cubicBezTo>
                <a:cubicBezTo>
                  <a:pt x="821" y="728"/>
                  <a:pt x="820" y="727"/>
                  <a:pt x="820" y="727"/>
                </a:cubicBezTo>
                <a:cubicBezTo>
                  <a:pt x="819" y="727"/>
                  <a:pt x="818" y="728"/>
                  <a:pt x="818" y="729"/>
                </a:cubicBezTo>
                <a:cubicBezTo>
                  <a:pt x="818" y="731"/>
                  <a:pt x="819" y="732"/>
                  <a:pt x="820" y="732"/>
                </a:cubicBezTo>
                <a:close/>
                <a:moveTo>
                  <a:pt x="820" y="741"/>
                </a:moveTo>
                <a:cubicBezTo>
                  <a:pt x="820" y="740"/>
                  <a:pt x="821" y="739"/>
                  <a:pt x="821" y="738"/>
                </a:cubicBezTo>
                <a:cubicBezTo>
                  <a:pt x="821" y="737"/>
                  <a:pt x="820" y="736"/>
                  <a:pt x="820" y="736"/>
                </a:cubicBezTo>
                <a:cubicBezTo>
                  <a:pt x="819" y="736"/>
                  <a:pt x="818" y="737"/>
                  <a:pt x="818" y="738"/>
                </a:cubicBezTo>
                <a:cubicBezTo>
                  <a:pt x="818" y="740"/>
                  <a:pt x="819" y="741"/>
                  <a:pt x="820" y="741"/>
                </a:cubicBezTo>
                <a:close/>
                <a:moveTo>
                  <a:pt x="826" y="740"/>
                </a:moveTo>
                <a:lnTo>
                  <a:pt x="829" y="740"/>
                </a:lnTo>
                <a:lnTo>
                  <a:pt x="829" y="716"/>
                </a:lnTo>
                <a:lnTo>
                  <a:pt x="826" y="717"/>
                </a:lnTo>
                <a:lnTo>
                  <a:pt x="826" y="740"/>
                </a:lnTo>
                <a:close/>
                <a:moveTo>
                  <a:pt x="832" y="740"/>
                </a:moveTo>
                <a:lnTo>
                  <a:pt x="835" y="739"/>
                </a:lnTo>
                <a:lnTo>
                  <a:pt x="835" y="716"/>
                </a:lnTo>
                <a:lnTo>
                  <a:pt x="832" y="716"/>
                </a:lnTo>
                <a:lnTo>
                  <a:pt x="832" y="740"/>
                </a:lnTo>
                <a:close/>
                <a:moveTo>
                  <a:pt x="838" y="739"/>
                </a:moveTo>
                <a:lnTo>
                  <a:pt x="841" y="739"/>
                </a:lnTo>
                <a:lnTo>
                  <a:pt x="841" y="716"/>
                </a:lnTo>
                <a:lnTo>
                  <a:pt x="838" y="716"/>
                </a:lnTo>
                <a:lnTo>
                  <a:pt x="838" y="739"/>
                </a:lnTo>
                <a:close/>
                <a:moveTo>
                  <a:pt x="843" y="739"/>
                </a:moveTo>
                <a:lnTo>
                  <a:pt x="846" y="739"/>
                </a:lnTo>
                <a:lnTo>
                  <a:pt x="846" y="715"/>
                </a:lnTo>
                <a:lnTo>
                  <a:pt x="843" y="715"/>
                </a:lnTo>
                <a:lnTo>
                  <a:pt x="843" y="739"/>
                </a:lnTo>
                <a:close/>
                <a:moveTo>
                  <a:pt x="849" y="739"/>
                </a:moveTo>
                <a:lnTo>
                  <a:pt x="852" y="738"/>
                </a:lnTo>
                <a:lnTo>
                  <a:pt x="852" y="715"/>
                </a:lnTo>
                <a:lnTo>
                  <a:pt x="849" y="715"/>
                </a:lnTo>
                <a:lnTo>
                  <a:pt x="849" y="739"/>
                </a:lnTo>
                <a:close/>
                <a:moveTo>
                  <a:pt x="855" y="738"/>
                </a:moveTo>
                <a:lnTo>
                  <a:pt x="858" y="738"/>
                </a:lnTo>
                <a:lnTo>
                  <a:pt x="858" y="714"/>
                </a:lnTo>
                <a:lnTo>
                  <a:pt x="855" y="715"/>
                </a:lnTo>
                <a:lnTo>
                  <a:pt x="855" y="738"/>
                </a:lnTo>
                <a:close/>
                <a:moveTo>
                  <a:pt x="861" y="738"/>
                </a:moveTo>
                <a:lnTo>
                  <a:pt x="864" y="738"/>
                </a:lnTo>
                <a:lnTo>
                  <a:pt x="864" y="714"/>
                </a:lnTo>
                <a:lnTo>
                  <a:pt x="861" y="714"/>
                </a:lnTo>
                <a:lnTo>
                  <a:pt x="861" y="738"/>
                </a:lnTo>
                <a:close/>
                <a:moveTo>
                  <a:pt x="867" y="738"/>
                </a:moveTo>
                <a:lnTo>
                  <a:pt x="870" y="737"/>
                </a:lnTo>
                <a:lnTo>
                  <a:pt x="870" y="714"/>
                </a:lnTo>
                <a:lnTo>
                  <a:pt x="867" y="714"/>
                </a:lnTo>
                <a:lnTo>
                  <a:pt x="867" y="738"/>
                </a:lnTo>
                <a:close/>
                <a:moveTo>
                  <a:pt x="814" y="718"/>
                </a:moveTo>
                <a:cubicBezTo>
                  <a:pt x="814" y="718"/>
                  <a:pt x="813" y="719"/>
                  <a:pt x="813" y="721"/>
                </a:cubicBezTo>
                <a:cubicBezTo>
                  <a:pt x="813" y="722"/>
                  <a:pt x="814" y="723"/>
                  <a:pt x="814" y="723"/>
                </a:cubicBezTo>
                <a:cubicBezTo>
                  <a:pt x="815" y="723"/>
                  <a:pt x="816" y="722"/>
                  <a:pt x="816" y="720"/>
                </a:cubicBezTo>
                <a:cubicBezTo>
                  <a:pt x="816" y="719"/>
                  <a:pt x="815" y="718"/>
                  <a:pt x="814" y="718"/>
                </a:cubicBezTo>
                <a:close/>
                <a:moveTo>
                  <a:pt x="747" y="719"/>
                </a:moveTo>
                <a:lnTo>
                  <a:pt x="872" y="710"/>
                </a:lnTo>
                <a:lnTo>
                  <a:pt x="872" y="741"/>
                </a:lnTo>
                <a:lnTo>
                  <a:pt x="747" y="749"/>
                </a:lnTo>
                <a:lnTo>
                  <a:pt x="747" y="719"/>
                </a:lnTo>
                <a:close/>
                <a:moveTo>
                  <a:pt x="749" y="459"/>
                </a:moveTo>
                <a:lnTo>
                  <a:pt x="807" y="448"/>
                </a:lnTo>
                <a:lnTo>
                  <a:pt x="807" y="439"/>
                </a:lnTo>
                <a:lnTo>
                  <a:pt x="749" y="450"/>
                </a:lnTo>
                <a:lnTo>
                  <a:pt x="749" y="459"/>
                </a:lnTo>
                <a:close/>
                <a:moveTo>
                  <a:pt x="749" y="472"/>
                </a:moveTo>
                <a:lnTo>
                  <a:pt x="807" y="462"/>
                </a:lnTo>
                <a:lnTo>
                  <a:pt x="807" y="452"/>
                </a:lnTo>
                <a:lnTo>
                  <a:pt x="749" y="463"/>
                </a:lnTo>
                <a:lnTo>
                  <a:pt x="749" y="472"/>
                </a:lnTo>
                <a:close/>
                <a:moveTo>
                  <a:pt x="812" y="452"/>
                </a:moveTo>
                <a:lnTo>
                  <a:pt x="816" y="451"/>
                </a:lnTo>
                <a:lnTo>
                  <a:pt x="816" y="447"/>
                </a:lnTo>
                <a:lnTo>
                  <a:pt x="812" y="448"/>
                </a:lnTo>
                <a:lnTo>
                  <a:pt x="812" y="452"/>
                </a:lnTo>
                <a:close/>
                <a:moveTo>
                  <a:pt x="812" y="461"/>
                </a:moveTo>
                <a:lnTo>
                  <a:pt x="816" y="460"/>
                </a:lnTo>
                <a:lnTo>
                  <a:pt x="816" y="455"/>
                </a:lnTo>
                <a:lnTo>
                  <a:pt x="812" y="456"/>
                </a:lnTo>
                <a:lnTo>
                  <a:pt x="812" y="461"/>
                </a:lnTo>
                <a:close/>
                <a:moveTo>
                  <a:pt x="819" y="442"/>
                </a:moveTo>
                <a:cubicBezTo>
                  <a:pt x="820" y="442"/>
                  <a:pt x="821" y="440"/>
                  <a:pt x="821" y="439"/>
                </a:cubicBezTo>
                <a:cubicBezTo>
                  <a:pt x="821" y="438"/>
                  <a:pt x="820" y="437"/>
                  <a:pt x="819" y="437"/>
                </a:cubicBezTo>
                <a:cubicBezTo>
                  <a:pt x="819" y="437"/>
                  <a:pt x="818" y="438"/>
                  <a:pt x="818" y="440"/>
                </a:cubicBezTo>
                <a:cubicBezTo>
                  <a:pt x="818" y="441"/>
                  <a:pt x="819" y="442"/>
                  <a:pt x="819" y="442"/>
                </a:cubicBezTo>
                <a:close/>
                <a:moveTo>
                  <a:pt x="819" y="451"/>
                </a:moveTo>
                <a:cubicBezTo>
                  <a:pt x="820" y="451"/>
                  <a:pt x="821" y="450"/>
                  <a:pt x="821" y="448"/>
                </a:cubicBezTo>
                <a:cubicBezTo>
                  <a:pt x="821" y="447"/>
                  <a:pt x="820" y="446"/>
                  <a:pt x="819" y="446"/>
                </a:cubicBezTo>
                <a:cubicBezTo>
                  <a:pt x="819" y="446"/>
                  <a:pt x="818" y="447"/>
                  <a:pt x="818" y="449"/>
                </a:cubicBezTo>
                <a:cubicBezTo>
                  <a:pt x="818" y="450"/>
                  <a:pt x="819" y="451"/>
                  <a:pt x="819" y="451"/>
                </a:cubicBezTo>
                <a:close/>
                <a:moveTo>
                  <a:pt x="819" y="460"/>
                </a:moveTo>
                <a:cubicBezTo>
                  <a:pt x="820" y="460"/>
                  <a:pt x="821" y="458"/>
                  <a:pt x="821" y="457"/>
                </a:cubicBezTo>
                <a:cubicBezTo>
                  <a:pt x="821" y="456"/>
                  <a:pt x="820" y="455"/>
                  <a:pt x="819" y="455"/>
                </a:cubicBezTo>
                <a:cubicBezTo>
                  <a:pt x="819" y="455"/>
                  <a:pt x="818" y="456"/>
                  <a:pt x="818" y="458"/>
                </a:cubicBezTo>
                <a:cubicBezTo>
                  <a:pt x="818" y="459"/>
                  <a:pt x="819" y="460"/>
                  <a:pt x="819" y="460"/>
                </a:cubicBezTo>
                <a:close/>
                <a:moveTo>
                  <a:pt x="826" y="458"/>
                </a:moveTo>
                <a:lnTo>
                  <a:pt x="829" y="458"/>
                </a:lnTo>
                <a:lnTo>
                  <a:pt x="829" y="435"/>
                </a:lnTo>
                <a:lnTo>
                  <a:pt x="826" y="435"/>
                </a:lnTo>
                <a:lnTo>
                  <a:pt x="826" y="458"/>
                </a:lnTo>
                <a:close/>
                <a:moveTo>
                  <a:pt x="832" y="457"/>
                </a:moveTo>
                <a:lnTo>
                  <a:pt x="835" y="457"/>
                </a:lnTo>
                <a:lnTo>
                  <a:pt x="835" y="433"/>
                </a:lnTo>
                <a:lnTo>
                  <a:pt x="832" y="434"/>
                </a:lnTo>
                <a:lnTo>
                  <a:pt x="832" y="457"/>
                </a:lnTo>
                <a:close/>
                <a:moveTo>
                  <a:pt x="837" y="456"/>
                </a:moveTo>
                <a:lnTo>
                  <a:pt x="840" y="456"/>
                </a:lnTo>
                <a:lnTo>
                  <a:pt x="840" y="432"/>
                </a:lnTo>
                <a:lnTo>
                  <a:pt x="837" y="433"/>
                </a:lnTo>
                <a:lnTo>
                  <a:pt x="837" y="456"/>
                </a:lnTo>
                <a:close/>
                <a:moveTo>
                  <a:pt x="843" y="455"/>
                </a:moveTo>
                <a:lnTo>
                  <a:pt x="846" y="455"/>
                </a:lnTo>
                <a:lnTo>
                  <a:pt x="846" y="431"/>
                </a:lnTo>
                <a:lnTo>
                  <a:pt x="843" y="432"/>
                </a:lnTo>
                <a:lnTo>
                  <a:pt x="843" y="455"/>
                </a:lnTo>
                <a:close/>
                <a:moveTo>
                  <a:pt x="849" y="454"/>
                </a:moveTo>
                <a:lnTo>
                  <a:pt x="852" y="454"/>
                </a:lnTo>
                <a:lnTo>
                  <a:pt x="852" y="430"/>
                </a:lnTo>
                <a:lnTo>
                  <a:pt x="849" y="431"/>
                </a:lnTo>
                <a:lnTo>
                  <a:pt x="849" y="454"/>
                </a:lnTo>
                <a:close/>
                <a:moveTo>
                  <a:pt x="855" y="453"/>
                </a:moveTo>
                <a:lnTo>
                  <a:pt x="858" y="453"/>
                </a:lnTo>
                <a:lnTo>
                  <a:pt x="858" y="429"/>
                </a:lnTo>
                <a:lnTo>
                  <a:pt x="855" y="430"/>
                </a:lnTo>
                <a:lnTo>
                  <a:pt x="855" y="453"/>
                </a:lnTo>
                <a:close/>
                <a:moveTo>
                  <a:pt x="861" y="452"/>
                </a:moveTo>
                <a:lnTo>
                  <a:pt x="864" y="452"/>
                </a:lnTo>
                <a:lnTo>
                  <a:pt x="864" y="428"/>
                </a:lnTo>
                <a:lnTo>
                  <a:pt x="861" y="429"/>
                </a:lnTo>
                <a:lnTo>
                  <a:pt x="861" y="452"/>
                </a:lnTo>
                <a:close/>
                <a:moveTo>
                  <a:pt x="867" y="451"/>
                </a:moveTo>
                <a:lnTo>
                  <a:pt x="870" y="451"/>
                </a:lnTo>
                <a:lnTo>
                  <a:pt x="870" y="427"/>
                </a:lnTo>
                <a:lnTo>
                  <a:pt x="867" y="427"/>
                </a:lnTo>
                <a:lnTo>
                  <a:pt x="867" y="451"/>
                </a:lnTo>
                <a:close/>
                <a:moveTo>
                  <a:pt x="814" y="438"/>
                </a:moveTo>
                <a:cubicBezTo>
                  <a:pt x="813" y="438"/>
                  <a:pt x="813" y="439"/>
                  <a:pt x="813" y="441"/>
                </a:cubicBezTo>
                <a:cubicBezTo>
                  <a:pt x="813" y="442"/>
                  <a:pt x="813" y="443"/>
                  <a:pt x="814" y="443"/>
                </a:cubicBezTo>
                <a:cubicBezTo>
                  <a:pt x="815" y="443"/>
                  <a:pt x="816" y="441"/>
                  <a:pt x="816" y="440"/>
                </a:cubicBezTo>
                <a:cubicBezTo>
                  <a:pt x="816" y="439"/>
                  <a:pt x="815" y="438"/>
                  <a:pt x="814" y="438"/>
                </a:cubicBezTo>
                <a:close/>
                <a:moveTo>
                  <a:pt x="747" y="446"/>
                </a:moveTo>
                <a:lnTo>
                  <a:pt x="872" y="422"/>
                </a:lnTo>
                <a:lnTo>
                  <a:pt x="872" y="454"/>
                </a:lnTo>
                <a:lnTo>
                  <a:pt x="747" y="476"/>
                </a:lnTo>
                <a:lnTo>
                  <a:pt x="747" y="446"/>
                </a:lnTo>
                <a:close/>
                <a:moveTo>
                  <a:pt x="747" y="936"/>
                </a:moveTo>
                <a:lnTo>
                  <a:pt x="872" y="939"/>
                </a:lnTo>
                <a:lnTo>
                  <a:pt x="872" y="971"/>
                </a:lnTo>
                <a:lnTo>
                  <a:pt x="747" y="966"/>
                </a:lnTo>
                <a:lnTo>
                  <a:pt x="747" y="936"/>
                </a:lnTo>
                <a:close/>
                <a:moveTo>
                  <a:pt x="747" y="882"/>
                </a:moveTo>
                <a:lnTo>
                  <a:pt x="872" y="882"/>
                </a:lnTo>
                <a:lnTo>
                  <a:pt x="872" y="914"/>
                </a:lnTo>
                <a:lnTo>
                  <a:pt x="747" y="912"/>
                </a:lnTo>
                <a:lnTo>
                  <a:pt x="747" y="882"/>
                </a:lnTo>
                <a:close/>
                <a:moveTo>
                  <a:pt x="747" y="828"/>
                </a:moveTo>
                <a:lnTo>
                  <a:pt x="872" y="825"/>
                </a:lnTo>
                <a:lnTo>
                  <a:pt x="872" y="856"/>
                </a:lnTo>
                <a:lnTo>
                  <a:pt x="747" y="857"/>
                </a:lnTo>
                <a:lnTo>
                  <a:pt x="747" y="828"/>
                </a:lnTo>
                <a:close/>
                <a:moveTo>
                  <a:pt x="747" y="773"/>
                </a:moveTo>
                <a:lnTo>
                  <a:pt x="872" y="767"/>
                </a:lnTo>
                <a:lnTo>
                  <a:pt x="872" y="799"/>
                </a:lnTo>
                <a:lnTo>
                  <a:pt x="747" y="803"/>
                </a:lnTo>
                <a:lnTo>
                  <a:pt x="747" y="773"/>
                </a:lnTo>
                <a:close/>
                <a:moveTo>
                  <a:pt x="747" y="664"/>
                </a:moveTo>
                <a:lnTo>
                  <a:pt x="872" y="652"/>
                </a:lnTo>
                <a:lnTo>
                  <a:pt x="872" y="684"/>
                </a:lnTo>
                <a:lnTo>
                  <a:pt x="747" y="694"/>
                </a:lnTo>
                <a:lnTo>
                  <a:pt x="747" y="664"/>
                </a:lnTo>
                <a:close/>
                <a:moveTo>
                  <a:pt x="747" y="610"/>
                </a:moveTo>
                <a:lnTo>
                  <a:pt x="872" y="595"/>
                </a:lnTo>
                <a:lnTo>
                  <a:pt x="872" y="626"/>
                </a:lnTo>
                <a:lnTo>
                  <a:pt x="747" y="640"/>
                </a:lnTo>
                <a:lnTo>
                  <a:pt x="747" y="610"/>
                </a:lnTo>
                <a:close/>
                <a:moveTo>
                  <a:pt x="747" y="555"/>
                </a:moveTo>
                <a:lnTo>
                  <a:pt x="872" y="537"/>
                </a:lnTo>
                <a:lnTo>
                  <a:pt x="872" y="569"/>
                </a:lnTo>
                <a:lnTo>
                  <a:pt x="747" y="585"/>
                </a:lnTo>
                <a:lnTo>
                  <a:pt x="747" y="555"/>
                </a:lnTo>
                <a:close/>
                <a:moveTo>
                  <a:pt x="747" y="501"/>
                </a:moveTo>
                <a:lnTo>
                  <a:pt x="872" y="480"/>
                </a:lnTo>
                <a:lnTo>
                  <a:pt x="872" y="511"/>
                </a:lnTo>
                <a:lnTo>
                  <a:pt x="747" y="531"/>
                </a:lnTo>
                <a:lnTo>
                  <a:pt x="747" y="501"/>
                </a:lnTo>
                <a:close/>
                <a:moveTo>
                  <a:pt x="742" y="481"/>
                </a:moveTo>
                <a:lnTo>
                  <a:pt x="877" y="458"/>
                </a:lnTo>
                <a:lnTo>
                  <a:pt x="877" y="417"/>
                </a:lnTo>
                <a:lnTo>
                  <a:pt x="742" y="443"/>
                </a:lnTo>
                <a:lnTo>
                  <a:pt x="742" y="481"/>
                </a:lnTo>
                <a:close/>
                <a:moveTo>
                  <a:pt x="742" y="536"/>
                </a:moveTo>
                <a:lnTo>
                  <a:pt x="877" y="515"/>
                </a:lnTo>
                <a:lnTo>
                  <a:pt x="877" y="475"/>
                </a:lnTo>
                <a:lnTo>
                  <a:pt x="742" y="497"/>
                </a:lnTo>
                <a:lnTo>
                  <a:pt x="742" y="536"/>
                </a:lnTo>
                <a:close/>
                <a:moveTo>
                  <a:pt x="742" y="590"/>
                </a:moveTo>
                <a:lnTo>
                  <a:pt x="877" y="573"/>
                </a:lnTo>
                <a:lnTo>
                  <a:pt x="877" y="532"/>
                </a:lnTo>
                <a:lnTo>
                  <a:pt x="742" y="552"/>
                </a:lnTo>
                <a:lnTo>
                  <a:pt x="742" y="590"/>
                </a:lnTo>
                <a:close/>
                <a:moveTo>
                  <a:pt x="742" y="644"/>
                </a:moveTo>
                <a:lnTo>
                  <a:pt x="877" y="630"/>
                </a:lnTo>
                <a:lnTo>
                  <a:pt x="877" y="590"/>
                </a:lnTo>
                <a:lnTo>
                  <a:pt x="742" y="606"/>
                </a:lnTo>
                <a:lnTo>
                  <a:pt x="742" y="644"/>
                </a:lnTo>
                <a:close/>
                <a:moveTo>
                  <a:pt x="742" y="699"/>
                </a:moveTo>
                <a:lnTo>
                  <a:pt x="877" y="688"/>
                </a:lnTo>
                <a:lnTo>
                  <a:pt x="877" y="647"/>
                </a:lnTo>
                <a:lnTo>
                  <a:pt x="742" y="660"/>
                </a:lnTo>
                <a:lnTo>
                  <a:pt x="742" y="699"/>
                </a:lnTo>
                <a:close/>
                <a:moveTo>
                  <a:pt x="742" y="753"/>
                </a:moveTo>
                <a:lnTo>
                  <a:pt x="877" y="745"/>
                </a:lnTo>
                <a:lnTo>
                  <a:pt x="877" y="705"/>
                </a:lnTo>
                <a:lnTo>
                  <a:pt x="742" y="715"/>
                </a:lnTo>
                <a:lnTo>
                  <a:pt x="742" y="753"/>
                </a:lnTo>
                <a:close/>
                <a:moveTo>
                  <a:pt x="742" y="807"/>
                </a:moveTo>
                <a:lnTo>
                  <a:pt x="877" y="803"/>
                </a:lnTo>
                <a:lnTo>
                  <a:pt x="877" y="762"/>
                </a:lnTo>
                <a:lnTo>
                  <a:pt x="742" y="769"/>
                </a:lnTo>
                <a:lnTo>
                  <a:pt x="742" y="807"/>
                </a:lnTo>
                <a:close/>
                <a:moveTo>
                  <a:pt x="742" y="862"/>
                </a:moveTo>
                <a:lnTo>
                  <a:pt x="877" y="861"/>
                </a:lnTo>
                <a:lnTo>
                  <a:pt x="877" y="820"/>
                </a:lnTo>
                <a:lnTo>
                  <a:pt x="742" y="823"/>
                </a:lnTo>
                <a:lnTo>
                  <a:pt x="742" y="862"/>
                </a:lnTo>
                <a:close/>
                <a:moveTo>
                  <a:pt x="742" y="916"/>
                </a:moveTo>
                <a:lnTo>
                  <a:pt x="877" y="918"/>
                </a:lnTo>
                <a:lnTo>
                  <a:pt x="877" y="878"/>
                </a:lnTo>
                <a:lnTo>
                  <a:pt x="742" y="878"/>
                </a:lnTo>
                <a:lnTo>
                  <a:pt x="742" y="916"/>
                </a:lnTo>
                <a:close/>
                <a:moveTo>
                  <a:pt x="742" y="970"/>
                </a:moveTo>
                <a:lnTo>
                  <a:pt x="877" y="976"/>
                </a:lnTo>
                <a:lnTo>
                  <a:pt x="877" y="935"/>
                </a:lnTo>
                <a:lnTo>
                  <a:pt x="742" y="932"/>
                </a:lnTo>
                <a:lnTo>
                  <a:pt x="742" y="970"/>
                </a:lnTo>
                <a:close/>
                <a:moveTo>
                  <a:pt x="742" y="1025"/>
                </a:moveTo>
                <a:lnTo>
                  <a:pt x="877" y="1033"/>
                </a:lnTo>
                <a:lnTo>
                  <a:pt x="877" y="993"/>
                </a:lnTo>
                <a:lnTo>
                  <a:pt x="742" y="986"/>
                </a:lnTo>
                <a:lnTo>
                  <a:pt x="742" y="1025"/>
                </a:lnTo>
                <a:close/>
                <a:moveTo>
                  <a:pt x="736" y="432"/>
                </a:moveTo>
                <a:lnTo>
                  <a:pt x="884" y="402"/>
                </a:lnTo>
                <a:lnTo>
                  <a:pt x="884" y="1046"/>
                </a:lnTo>
                <a:lnTo>
                  <a:pt x="736" y="1036"/>
                </a:lnTo>
                <a:lnTo>
                  <a:pt x="736" y="432"/>
                </a:lnTo>
                <a:close/>
                <a:moveTo>
                  <a:pt x="1030" y="1019"/>
                </a:moveTo>
                <a:lnTo>
                  <a:pt x="1104" y="1023"/>
                </a:lnTo>
                <a:lnTo>
                  <a:pt x="1104" y="1012"/>
                </a:lnTo>
                <a:lnTo>
                  <a:pt x="1030" y="1008"/>
                </a:lnTo>
                <a:lnTo>
                  <a:pt x="1030" y="1019"/>
                </a:lnTo>
                <a:close/>
                <a:moveTo>
                  <a:pt x="1030" y="1034"/>
                </a:moveTo>
                <a:lnTo>
                  <a:pt x="1104" y="1038"/>
                </a:lnTo>
                <a:lnTo>
                  <a:pt x="1104" y="1027"/>
                </a:lnTo>
                <a:lnTo>
                  <a:pt x="1030" y="1023"/>
                </a:lnTo>
                <a:lnTo>
                  <a:pt x="1030" y="1034"/>
                </a:lnTo>
                <a:close/>
                <a:moveTo>
                  <a:pt x="1110" y="1028"/>
                </a:moveTo>
                <a:lnTo>
                  <a:pt x="1116" y="1029"/>
                </a:lnTo>
                <a:lnTo>
                  <a:pt x="1116" y="1024"/>
                </a:lnTo>
                <a:lnTo>
                  <a:pt x="1110" y="1023"/>
                </a:lnTo>
                <a:lnTo>
                  <a:pt x="1110" y="1028"/>
                </a:lnTo>
                <a:close/>
                <a:moveTo>
                  <a:pt x="1110" y="1038"/>
                </a:moveTo>
                <a:lnTo>
                  <a:pt x="1116" y="1038"/>
                </a:lnTo>
                <a:lnTo>
                  <a:pt x="1116" y="1033"/>
                </a:lnTo>
                <a:lnTo>
                  <a:pt x="1110" y="1033"/>
                </a:lnTo>
                <a:lnTo>
                  <a:pt x="1110" y="1038"/>
                </a:lnTo>
                <a:close/>
                <a:moveTo>
                  <a:pt x="1119" y="1019"/>
                </a:moveTo>
                <a:cubicBezTo>
                  <a:pt x="1120" y="1019"/>
                  <a:pt x="1121" y="1018"/>
                  <a:pt x="1121" y="1016"/>
                </a:cubicBezTo>
                <a:cubicBezTo>
                  <a:pt x="1121" y="1015"/>
                  <a:pt x="1120" y="1013"/>
                  <a:pt x="1119" y="1013"/>
                </a:cubicBezTo>
                <a:cubicBezTo>
                  <a:pt x="1118" y="1013"/>
                  <a:pt x="1118" y="1015"/>
                  <a:pt x="1118" y="1016"/>
                </a:cubicBezTo>
                <a:cubicBezTo>
                  <a:pt x="1118" y="1018"/>
                  <a:pt x="1118" y="1019"/>
                  <a:pt x="1119" y="1019"/>
                </a:cubicBezTo>
                <a:close/>
                <a:moveTo>
                  <a:pt x="1119" y="1029"/>
                </a:moveTo>
                <a:cubicBezTo>
                  <a:pt x="1120" y="1029"/>
                  <a:pt x="1121" y="1028"/>
                  <a:pt x="1121" y="1027"/>
                </a:cubicBezTo>
                <a:cubicBezTo>
                  <a:pt x="1121" y="1025"/>
                  <a:pt x="1120" y="1024"/>
                  <a:pt x="1119" y="1024"/>
                </a:cubicBezTo>
                <a:cubicBezTo>
                  <a:pt x="1118" y="1024"/>
                  <a:pt x="1118" y="1025"/>
                  <a:pt x="1118" y="1026"/>
                </a:cubicBezTo>
                <a:cubicBezTo>
                  <a:pt x="1118" y="1028"/>
                  <a:pt x="1118" y="1029"/>
                  <a:pt x="1119" y="1029"/>
                </a:cubicBezTo>
                <a:close/>
                <a:moveTo>
                  <a:pt x="1119" y="1039"/>
                </a:moveTo>
                <a:cubicBezTo>
                  <a:pt x="1120" y="1039"/>
                  <a:pt x="1121" y="1038"/>
                  <a:pt x="1121" y="1037"/>
                </a:cubicBezTo>
                <a:cubicBezTo>
                  <a:pt x="1121" y="1035"/>
                  <a:pt x="1120" y="1034"/>
                  <a:pt x="1119" y="1034"/>
                </a:cubicBezTo>
                <a:cubicBezTo>
                  <a:pt x="1118" y="1034"/>
                  <a:pt x="1118" y="1035"/>
                  <a:pt x="1118" y="1036"/>
                </a:cubicBezTo>
                <a:cubicBezTo>
                  <a:pt x="1118" y="1038"/>
                  <a:pt x="1118" y="1039"/>
                  <a:pt x="1119" y="1039"/>
                </a:cubicBezTo>
                <a:close/>
                <a:moveTo>
                  <a:pt x="1128" y="1039"/>
                </a:moveTo>
                <a:lnTo>
                  <a:pt x="1132" y="1040"/>
                </a:lnTo>
                <a:lnTo>
                  <a:pt x="1132" y="1013"/>
                </a:lnTo>
                <a:lnTo>
                  <a:pt x="1128" y="1013"/>
                </a:lnTo>
                <a:lnTo>
                  <a:pt x="1128" y="1039"/>
                </a:lnTo>
                <a:close/>
                <a:moveTo>
                  <a:pt x="1135" y="1040"/>
                </a:moveTo>
                <a:lnTo>
                  <a:pt x="1139" y="1040"/>
                </a:lnTo>
                <a:lnTo>
                  <a:pt x="1139" y="1014"/>
                </a:lnTo>
                <a:lnTo>
                  <a:pt x="1135" y="1014"/>
                </a:lnTo>
                <a:lnTo>
                  <a:pt x="1135" y="1040"/>
                </a:lnTo>
                <a:close/>
                <a:moveTo>
                  <a:pt x="1142" y="1040"/>
                </a:moveTo>
                <a:lnTo>
                  <a:pt x="1146" y="1041"/>
                </a:lnTo>
                <a:lnTo>
                  <a:pt x="1146" y="1014"/>
                </a:lnTo>
                <a:lnTo>
                  <a:pt x="1142" y="1014"/>
                </a:lnTo>
                <a:lnTo>
                  <a:pt x="1142" y="1040"/>
                </a:lnTo>
                <a:close/>
                <a:moveTo>
                  <a:pt x="1150" y="1041"/>
                </a:moveTo>
                <a:lnTo>
                  <a:pt x="1154" y="1041"/>
                </a:lnTo>
                <a:lnTo>
                  <a:pt x="1154" y="1014"/>
                </a:lnTo>
                <a:lnTo>
                  <a:pt x="1150" y="1014"/>
                </a:lnTo>
                <a:lnTo>
                  <a:pt x="1150" y="1041"/>
                </a:lnTo>
                <a:close/>
                <a:moveTo>
                  <a:pt x="1157" y="1041"/>
                </a:moveTo>
                <a:lnTo>
                  <a:pt x="1161" y="1041"/>
                </a:lnTo>
                <a:lnTo>
                  <a:pt x="1161" y="1015"/>
                </a:lnTo>
                <a:lnTo>
                  <a:pt x="1157" y="1015"/>
                </a:lnTo>
                <a:lnTo>
                  <a:pt x="1157" y="1041"/>
                </a:lnTo>
                <a:close/>
                <a:moveTo>
                  <a:pt x="1165" y="1042"/>
                </a:moveTo>
                <a:lnTo>
                  <a:pt x="1168" y="1042"/>
                </a:lnTo>
                <a:lnTo>
                  <a:pt x="1168" y="1015"/>
                </a:lnTo>
                <a:lnTo>
                  <a:pt x="1165" y="1015"/>
                </a:lnTo>
                <a:lnTo>
                  <a:pt x="1165" y="1042"/>
                </a:lnTo>
                <a:close/>
                <a:moveTo>
                  <a:pt x="1172" y="1042"/>
                </a:moveTo>
                <a:lnTo>
                  <a:pt x="1176" y="1042"/>
                </a:lnTo>
                <a:lnTo>
                  <a:pt x="1176" y="1016"/>
                </a:lnTo>
                <a:lnTo>
                  <a:pt x="1172" y="1015"/>
                </a:lnTo>
                <a:lnTo>
                  <a:pt x="1172" y="1042"/>
                </a:lnTo>
                <a:close/>
                <a:moveTo>
                  <a:pt x="1180" y="1043"/>
                </a:moveTo>
                <a:lnTo>
                  <a:pt x="1183" y="1043"/>
                </a:lnTo>
                <a:lnTo>
                  <a:pt x="1183" y="1016"/>
                </a:lnTo>
                <a:lnTo>
                  <a:pt x="1180" y="1016"/>
                </a:lnTo>
                <a:lnTo>
                  <a:pt x="1180" y="1043"/>
                </a:lnTo>
                <a:close/>
                <a:moveTo>
                  <a:pt x="1113" y="1013"/>
                </a:moveTo>
                <a:cubicBezTo>
                  <a:pt x="1112" y="1013"/>
                  <a:pt x="1111" y="1014"/>
                  <a:pt x="1111" y="1016"/>
                </a:cubicBezTo>
                <a:cubicBezTo>
                  <a:pt x="1111" y="1017"/>
                  <a:pt x="1112" y="1019"/>
                  <a:pt x="1113" y="1019"/>
                </a:cubicBezTo>
                <a:cubicBezTo>
                  <a:pt x="1114" y="1019"/>
                  <a:pt x="1115" y="1017"/>
                  <a:pt x="1115" y="1016"/>
                </a:cubicBezTo>
                <a:cubicBezTo>
                  <a:pt x="1115" y="1014"/>
                  <a:pt x="1114" y="1013"/>
                  <a:pt x="1113" y="1013"/>
                </a:cubicBezTo>
                <a:close/>
                <a:moveTo>
                  <a:pt x="1027" y="1004"/>
                </a:moveTo>
                <a:lnTo>
                  <a:pt x="1187" y="1012"/>
                </a:lnTo>
                <a:lnTo>
                  <a:pt x="1187" y="1048"/>
                </a:lnTo>
                <a:lnTo>
                  <a:pt x="1027" y="1038"/>
                </a:lnTo>
                <a:lnTo>
                  <a:pt x="1027" y="1004"/>
                </a:lnTo>
                <a:close/>
                <a:moveTo>
                  <a:pt x="1030" y="713"/>
                </a:moveTo>
                <a:lnTo>
                  <a:pt x="1104" y="708"/>
                </a:lnTo>
                <a:lnTo>
                  <a:pt x="1104" y="697"/>
                </a:lnTo>
                <a:lnTo>
                  <a:pt x="1030" y="702"/>
                </a:lnTo>
                <a:lnTo>
                  <a:pt x="1030" y="713"/>
                </a:lnTo>
                <a:close/>
                <a:moveTo>
                  <a:pt x="1030" y="728"/>
                </a:moveTo>
                <a:lnTo>
                  <a:pt x="1104" y="724"/>
                </a:lnTo>
                <a:lnTo>
                  <a:pt x="1104" y="712"/>
                </a:lnTo>
                <a:lnTo>
                  <a:pt x="1030" y="717"/>
                </a:lnTo>
                <a:lnTo>
                  <a:pt x="1030" y="728"/>
                </a:lnTo>
                <a:close/>
                <a:moveTo>
                  <a:pt x="1110" y="713"/>
                </a:moveTo>
                <a:lnTo>
                  <a:pt x="1116" y="713"/>
                </a:lnTo>
                <a:lnTo>
                  <a:pt x="1116" y="708"/>
                </a:lnTo>
                <a:lnTo>
                  <a:pt x="1110" y="708"/>
                </a:lnTo>
                <a:lnTo>
                  <a:pt x="1110" y="713"/>
                </a:lnTo>
                <a:close/>
                <a:moveTo>
                  <a:pt x="1110" y="723"/>
                </a:moveTo>
                <a:lnTo>
                  <a:pt x="1116" y="722"/>
                </a:lnTo>
                <a:lnTo>
                  <a:pt x="1116" y="717"/>
                </a:lnTo>
                <a:lnTo>
                  <a:pt x="1110" y="718"/>
                </a:lnTo>
                <a:lnTo>
                  <a:pt x="1110" y="723"/>
                </a:lnTo>
                <a:close/>
                <a:moveTo>
                  <a:pt x="1119" y="702"/>
                </a:moveTo>
                <a:cubicBezTo>
                  <a:pt x="1120" y="702"/>
                  <a:pt x="1121" y="701"/>
                  <a:pt x="1121" y="699"/>
                </a:cubicBezTo>
                <a:cubicBezTo>
                  <a:pt x="1121" y="698"/>
                  <a:pt x="1120" y="697"/>
                  <a:pt x="1119" y="697"/>
                </a:cubicBezTo>
                <a:cubicBezTo>
                  <a:pt x="1118" y="697"/>
                  <a:pt x="1118" y="698"/>
                  <a:pt x="1118" y="700"/>
                </a:cubicBezTo>
                <a:cubicBezTo>
                  <a:pt x="1118" y="701"/>
                  <a:pt x="1118" y="702"/>
                  <a:pt x="1119" y="702"/>
                </a:cubicBezTo>
                <a:close/>
                <a:moveTo>
                  <a:pt x="1119" y="713"/>
                </a:moveTo>
                <a:cubicBezTo>
                  <a:pt x="1120" y="713"/>
                  <a:pt x="1121" y="711"/>
                  <a:pt x="1121" y="710"/>
                </a:cubicBezTo>
                <a:cubicBezTo>
                  <a:pt x="1121" y="708"/>
                  <a:pt x="1120" y="707"/>
                  <a:pt x="1119" y="707"/>
                </a:cubicBezTo>
                <a:cubicBezTo>
                  <a:pt x="1118" y="707"/>
                  <a:pt x="1118" y="708"/>
                  <a:pt x="1118" y="710"/>
                </a:cubicBezTo>
                <a:cubicBezTo>
                  <a:pt x="1118" y="711"/>
                  <a:pt x="1118" y="713"/>
                  <a:pt x="1119" y="713"/>
                </a:cubicBezTo>
                <a:close/>
                <a:moveTo>
                  <a:pt x="1119" y="723"/>
                </a:moveTo>
                <a:cubicBezTo>
                  <a:pt x="1120" y="722"/>
                  <a:pt x="1121" y="721"/>
                  <a:pt x="1121" y="720"/>
                </a:cubicBezTo>
                <a:cubicBezTo>
                  <a:pt x="1121" y="718"/>
                  <a:pt x="1120" y="717"/>
                  <a:pt x="1119" y="717"/>
                </a:cubicBezTo>
                <a:cubicBezTo>
                  <a:pt x="1118" y="717"/>
                  <a:pt x="1118" y="718"/>
                  <a:pt x="1118" y="720"/>
                </a:cubicBezTo>
                <a:cubicBezTo>
                  <a:pt x="1118" y="721"/>
                  <a:pt x="1118" y="723"/>
                  <a:pt x="1119" y="723"/>
                </a:cubicBezTo>
                <a:close/>
                <a:moveTo>
                  <a:pt x="1128" y="722"/>
                </a:moveTo>
                <a:lnTo>
                  <a:pt x="1132" y="722"/>
                </a:lnTo>
                <a:lnTo>
                  <a:pt x="1132" y="695"/>
                </a:lnTo>
                <a:lnTo>
                  <a:pt x="1128" y="696"/>
                </a:lnTo>
                <a:lnTo>
                  <a:pt x="1128" y="722"/>
                </a:lnTo>
                <a:close/>
                <a:moveTo>
                  <a:pt x="1135" y="721"/>
                </a:moveTo>
                <a:lnTo>
                  <a:pt x="1139" y="721"/>
                </a:lnTo>
                <a:lnTo>
                  <a:pt x="1139" y="695"/>
                </a:lnTo>
                <a:lnTo>
                  <a:pt x="1135" y="695"/>
                </a:lnTo>
                <a:lnTo>
                  <a:pt x="1135" y="721"/>
                </a:lnTo>
                <a:close/>
                <a:moveTo>
                  <a:pt x="1142" y="721"/>
                </a:moveTo>
                <a:lnTo>
                  <a:pt x="1146" y="721"/>
                </a:lnTo>
                <a:lnTo>
                  <a:pt x="1146" y="694"/>
                </a:lnTo>
                <a:lnTo>
                  <a:pt x="1142" y="695"/>
                </a:lnTo>
                <a:lnTo>
                  <a:pt x="1142" y="721"/>
                </a:lnTo>
                <a:close/>
                <a:moveTo>
                  <a:pt x="1150" y="721"/>
                </a:moveTo>
                <a:lnTo>
                  <a:pt x="1154" y="720"/>
                </a:lnTo>
                <a:lnTo>
                  <a:pt x="1154" y="694"/>
                </a:lnTo>
                <a:lnTo>
                  <a:pt x="1150" y="694"/>
                </a:lnTo>
                <a:lnTo>
                  <a:pt x="1150" y="721"/>
                </a:lnTo>
                <a:close/>
                <a:moveTo>
                  <a:pt x="1157" y="720"/>
                </a:moveTo>
                <a:lnTo>
                  <a:pt x="1161" y="720"/>
                </a:lnTo>
                <a:lnTo>
                  <a:pt x="1161" y="693"/>
                </a:lnTo>
                <a:lnTo>
                  <a:pt x="1157" y="694"/>
                </a:lnTo>
                <a:lnTo>
                  <a:pt x="1157" y="720"/>
                </a:lnTo>
                <a:close/>
                <a:moveTo>
                  <a:pt x="1165" y="720"/>
                </a:moveTo>
                <a:lnTo>
                  <a:pt x="1168" y="719"/>
                </a:lnTo>
                <a:lnTo>
                  <a:pt x="1168" y="693"/>
                </a:lnTo>
                <a:lnTo>
                  <a:pt x="1165" y="693"/>
                </a:lnTo>
                <a:lnTo>
                  <a:pt x="1165" y="720"/>
                </a:lnTo>
                <a:close/>
                <a:moveTo>
                  <a:pt x="1172" y="719"/>
                </a:moveTo>
                <a:lnTo>
                  <a:pt x="1176" y="719"/>
                </a:lnTo>
                <a:lnTo>
                  <a:pt x="1176" y="692"/>
                </a:lnTo>
                <a:lnTo>
                  <a:pt x="1172" y="692"/>
                </a:lnTo>
                <a:lnTo>
                  <a:pt x="1172" y="719"/>
                </a:lnTo>
                <a:close/>
                <a:moveTo>
                  <a:pt x="1180" y="719"/>
                </a:moveTo>
                <a:lnTo>
                  <a:pt x="1183" y="719"/>
                </a:lnTo>
                <a:lnTo>
                  <a:pt x="1183" y="692"/>
                </a:lnTo>
                <a:lnTo>
                  <a:pt x="1180" y="692"/>
                </a:lnTo>
                <a:lnTo>
                  <a:pt x="1180" y="719"/>
                </a:lnTo>
                <a:close/>
                <a:moveTo>
                  <a:pt x="1113" y="697"/>
                </a:moveTo>
                <a:cubicBezTo>
                  <a:pt x="1112" y="697"/>
                  <a:pt x="1111" y="699"/>
                  <a:pt x="1111" y="700"/>
                </a:cubicBezTo>
                <a:cubicBezTo>
                  <a:pt x="1111" y="702"/>
                  <a:pt x="1112" y="703"/>
                  <a:pt x="1113" y="703"/>
                </a:cubicBezTo>
                <a:cubicBezTo>
                  <a:pt x="1114" y="703"/>
                  <a:pt x="1115" y="701"/>
                  <a:pt x="1115" y="700"/>
                </a:cubicBezTo>
                <a:cubicBezTo>
                  <a:pt x="1115" y="698"/>
                  <a:pt x="1114" y="697"/>
                  <a:pt x="1113" y="697"/>
                </a:cubicBezTo>
                <a:close/>
                <a:moveTo>
                  <a:pt x="1027" y="699"/>
                </a:moveTo>
                <a:lnTo>
                  <a:pt x="1187" y="687"/>
                </a:lnTo>
                <a:lnTo>
                  <a:pt x="1187" y="723"/>
                </a:lnTo>
                <a:lnTo>
                  <a:pt x="1027" y="732"/>
                </a:lnTo>
                <a:lnTo>
                  <a:pt x="1027" y="699"/>
                </a:lnTo>
                <a:close/>
                <a:moveTo>
                  <a:pt x="1027" y="407"/>
                </a:moveTo>
                <a:lnTo>
                  <a:pt x="1102" y="393"/>
                </a:lnTo>
                <a:lnTo>
                  <a:pt x="1102" y="382"/>
                </a:lnTo>
                <a:lnTo>
                  <a:pt x="1027" y="396"/>
                </a:lnTo>
                <a:lnTo>
                  <a:pt x="1027" y="407"/>
                </a:lnTo>
                <a:close/>
                <a:moveTo>
                  <a:pt x="1027" y="421"/>
                </a:moveTo>
                <a:lnTo>
                  <a:pt x="1102" y="408"/>
                </a:lnTo>
                <a:lnTo>
                  <a:pt x="1102" y="397"/>
                </a:lnTo>
                <a:lnTo>
                  <a:pt x="1027" y="410"/>
                </a:lnTo>
                <a:lnTo>
                  <a:pt x="1027" y="421"/>
                </a:lnTo>
                <a:close/>
                <a:moveTo>
                  <a:pt x="1107" y="397"/>
                </a:moveTo>
                <a:lnTo>
                  <a:pt x="1113" y="396"/>
                </a:lnTo>
                <a:lnTo>
                  <a:pt x="1113" y="391"/>
                </a:lnTo>
                <a:lnTo>
                  <a:pt x="1107" y="392"/>
                </a:lnTo>
                <a:lnTo>
                  <a:pt x="1107" y="397"/>
                </a:lnTo>
                <a:close/>
                <a:moveTo>
                  <a:pt x="1107" y="406"/>
                </a:moveTo>
                <a:lnTo>
                  <a:pt x="1113" y="405"/>
                </a:lnTo>
                <a:lnTo>
                  <a:pt x="1113" y="400"/>
                </a:lnTo>
                <a:lnTo>
                  <a:pt x="1107" y="401"/>
                </a:lnTo>
                <a:lnTo>
                  <a:pt x="1107" y="406"/>
                </a:lnTo>
                <a:close/>
                <a:moveTo>
                  <a:pt x="1117" y="385"/>
                </a:moveTo>
                <a:cubicBezTo>
                  <a:pt x="1118" y="385"/>
                  <a:pt x="1119" y="383"/>
                  <a:pt x="1119" y="382"/>
                </a:cubicBezTo>
                <a:cubicBezTo>
                  <a:pt x="1119" y="380"/>
                  <a:pt x="1118" y="379"/>
                  <a:pt x="1117" y="379"/>
                </a:cubicBezTo>
                <a:cubicBezTo>
                  <a:pt x="1116" y="380"/>
                  <a:pt x="1115" y="381"/>
                  <a:pt x="1115" y="383"/>
                </a:cubicBezTo>
                <a:cubicBezTo>
                  <a:pt x="1115" y="384"/>
                  <a:pt x="1116" y="385"/>
                  <a:pt x="1117" y="385"/>
                </a:cubicBezTo>
                <a:close/>
                <a:moveTo>
                  <a:pt x="1117" y="395"/>
                </a:moveTo>
                <a:cubicBezTo>
                  <a:pt x="1118" y="395"/>
                  <a:pt x="1119" y="394"/>
                  <a:pt x="1119" y="392"/>
                </a:cubicBezTo>
                <a:cubicBezTo>
                  <a:pt x="1119" y="391"/>
                  <a:pt x="1118" y="390"/>
                  <a:pt x="1117" y="390"/>
                </a:cubicBezTo>
                <a:cubicBezTo>
                  <a:pt x="1116" y="390"/>
                  <a:pt x="1115" y="391"/>
                  <a:pt x="1115" y="393"/>
                </a:cubicBezTo>
                <a:cubicBezTo>
                  <a:pt x="1115" y="394"/>
                  <a:pt x="1116" y="395"/>
                  <a:pt x="1117" y="395"/>
                </a:cubicBezTo>
                <a:close/>
                <a:moveTo>
                  <a:pt x="1117" y="405"/>
                </a:moveTo>
                <a:cubicBezTo>
                  <a:pt x="1118" y="405"/>
                  <a:pt x="1119" y="404"/>
                  <a:pt x="1119" y="402"/>
                </a:cubicBezTo>
                <a:cubicBezTo>
                  <a:pt x="1119" y="401"/>
                  <a:pt x="1118" y="399"/>
                  <a:pt x="1117" y="400"/>
                </a:cubicBezTo>
                <a:cubicBezTo>
                  <a:pt x="1116" y="400"/>
                  <a:pt x="1115" y="401"/>
                  <a:pt x="1115" y="403"/>
                </a:cubicBezTo>
                <a:cubicBezTo>
                  <a:pt x="1115" y="404"/>
                  <a:pt x="1116" y="405"/>
                  <a:pt x="1117" y="405"/>
                </a:cubicBezTo>
                <a:close/>
                <a:moveTo>
                  <a:pt x="1125" y="404"/>
                </a:moveTo>
                <a:lnTo>
                  <a:pt x="1129" y="403"/>
                </a:lnTo>
                <a:lnTo>
                  <a:pt x="1129" y="377"/>
                </a:lnTo>
                <a:lnTo>
                  <a:pt x="1125" y="377"/>
                </a:lnTo>
                <a:lnTo>
                  <a:pt x="1125" y="404"/>
                </a:lnTo>
                <a:close/>
                <a:moveTo>
                  <a:pt x="1133" y="402"/>
                </a:moveTo>
                <a:lnTo>
                  <a:pt x="1136" y="402"/>
                </a:lnTo>
                <a:lnTo>
                  <a:pt x="1136" y="375"/>
                </a:lnTo>
                <a:lnTo>
                  <a:pt x="1133" y="376"/>
                </a:lnTo>
                <a:lnTo>
                  <a:pt x="1133" y="402"/>
                </a:lnTo>
                <a:close/>
                <a:moveTo>
                  <a:pt x="1140" y="401"/>
                </a:moveTo>
                <a:lnTo>
                  <a:pt x="1144" y="400"/>
                </a:lnTo>
                <a:lnTo>
                  <a:pt x="1144" y="374"/>
                </a:lnTo>
                <a:lnTo>
                  <a:pt x="1140" y="374"/>
                </a:lnTo>
                <a:lnTo>
                  <a:pt x="1140" y="401"/>
                </a:lnTo>
                <a:close/>
                <a:moveTo>
                  <a:pt x="1147" y="400"/>
                </a:moveTo>
                <a:lnTo>
                  <a:pt x="1151" y="399"/>
                </a:lnTo>
                <a:lnTo>
                  <a:pt x="1151" y="372"/>
                </a:lnTo>
                <a:lnTo>
                  <a:pt x="1147" y="373"/>
                </a:lnTo>
                <a:lnTo>
                  <a:pt x="1147" y="400"/>
                </a:lnTo>
                <a:close/>
                <a:moveTo>
                  <a:pt x="1155" y="398"/>
                </a:moveTo>
                <a:lnTo>
                  <a:pt x="1158" y="398"/>
                </a:lnTo>
                <a:lnTo>
                  <a:pt x="1158" y="371"/>
                </a:lnTo>
                <a:lnTo>
                  <a:pt x="1155" y="372"/>
                </a:lnTo>
                <a:lnTo>
                  <a:pt x="1155" y="398"/>
                </a:lnTo>
                <a:close/>
                <a:moveTo>
                  <a:pt x="1162" y="397"/>
                </a:moveTo>
                <a:lnTo>
                  <a:pt x="1166" y="396"/>
                </a:lnTo>
                <a:lnTo>
                  <a:pt x="1166" y="370"/>
                </a:lnTo>
                <a:lnTo>
                  <a:pt x="1162" y="370"/>
                </a:lnTo>
                <a:lnTo>
                  <a:pt x="1162" y="397"/>
                </a:lnTo>
                <a:close/>
                <a:moveTo>
                  <a:pt x="1169" y="396"/>
                </a:moveTo>
                <a:lnTo>
                  <a:pt x="1173" y="395"/>
                </a:lnTo>
                <a:lnTo>
                  <a:pt x="1173" y="368"/>
                </a:lnTo>
                <a:lnTo>
                  <a:pt x="1169" y="369"/>
                </a:lnTo>
                <a:lnTo>
                  <a:pt x="1169" y="396"/>
                </a:lnTo>
                <a:close/>
                <a:moveTo>
                  <a:pt x="1177" y="394"/>
                </a:moveTo>
                <a:lnTo>
                  <a:pt x="1181" y="394"/>
                </a:lnTo>
                <a:lnTo>
                  <a:pt x="1181" y="367"/>
                </a:lnTo>
                <a:lnTo>
                  <a:pt x="1177" y="367"/>
                </a:lnTo>
                <a:lnTo>
                  <a:pt x="1177" y="394"/>
                </a:lnTo>
                <a:close/>
                <a:moveTo>
                  <a:pt x="1110" y="381"/>
                </a:moveTo>
                <a:cubicBezTo>
                  <a:pt x="1109" y="381"/>
                  <a:pt x="1108" y="382"/>
                  <a:pt x="1108" y="384"/>
                </a:cubicBezTo>
                <a:cubicBezTo>
                  <a:pt x="1108" y="385"/>
                  <a:pt x="1109" y="386"/>
                  <a:pt x="1110" y="386"/>
                </a:cubicBezTo>
                <a:cubicBezTo>
                  <a:pt x="1111" y="386"/>
                  <a:pt x="1112" y="385"/>
                  <a:pt x="1112" y="383"/>
                </a:cubicBezTo>
                <a:cubicBezTo>
                  <a:pt x="1112" y="382"/>
                  <a:pt x="1111" y="380"/>
                  <a:pt x="1110" y="381"/>
                </a:cubicBezTo>
                <a:close/>
                <a:moveTo>
                  <a:pt x="1025" y="392"/>
                </a:moveTo>
                <a:lnTo>
                  <a:pt x="1185" y="362"/>
                </a:lnTo>
                <a:lnTo>
                  <a:pt x="1185" y="397"/>
                </a:lnTo>
                <a:lnTo>
                  <a:pt x="1025" y="426"/>
                </a:lnTo>
                <a:lnTo>
                  <a:pt x="1025" y="392"/>
                </a:lnTo>
                <a:close/>
                <a:moveTo>
                  <a:pt x="1027" y="943"/>
                </a:moveTo>
                <a:lnTo>
                  <a:pt x="1187" y="947"/>
                </a:lnTo>
                <a:lnTo>
                  <a:pt x="1187" y="983"/>
                </a:lnTo>
                <a:lnTo>
                  <a:pt x="1027" y="977"/>
                </a:lnTo>
                <a:lnTo>
                  <a:pt x="1027" y="943"/>
                </a:lnTo>
                <a:close/>
                <a:moveTo>
                  <a:pt x="1027" y="882"/>
                </a:moveTo>
                <a:lnTo>
                  <a:pt x="1187" y="882"/>
                </a:lnTo>
                <a:lnTo>
                  <a:pt x="1187" y="918"/>
                </a:lnTo>
                <a:lnTo>
                  <a:pt x="1027" y="916"/>
                </a:lnTo>
                <a:lnTo>
                  <a:pt x="1027" y="882"/>
                </a:lnTo>
                <a:close/>
                <a:moveTo>
                  <a:pt x="1027" y="821"/>
                </a:moveTo>
                <a:lnTo>
                  <a:pt x="1187" y="817"/>
                </a:lnTo>
                <a:lnTo>
                  <a:pt x="1187" y="853"/>
                </a:lnTo>
                <a:lnTo>
                  <a:pt x="1027" y="854"/>
                </a:lnTo>
                <a:lnTo>
                  <a:pt x="1027" y="821"/>
                </a:lnTo>
                <a:close/>
                <a:moveTo>
                  <a:pt x="1027" y="760"/>
                </a:moveTo>
                <a:lnTo>
                  <a:pt x="1187" y="752"/>
                </a:lnTo>
                <a:lnTo>
                  <a:pt x="1187" y="788"/>
                </a:lnTo>
                <a:lnTo>
                  <a:pt x="1027" y="793"/>
                </a:lnTo>
                <a:lnTo>
                  <a:pt x="1027" y="760"/>
                </a:lnTo>
                <a:close/>
                <a:moveTo>
                  <a:pt x="1027" y="637"/>
                </a:moveTo>
                <a:lnTo>
                  <a:pt x="1187" y="622"/>
                </a:lnTo>
                <a:lnTo>
                  <a:pt x="1187" y="658"/>
                </a:lnTo>
                <a:lnTo>
                  <a:pt x="1027" y="671"/>
                </a:lnTo>
                <a:lnTo>
                  <a:pt x="1027" y="637"/>
                </a:lnTo>
                <a:close/>
                <a:moveTo>
                  <a:pt x="1027" y="576"/>
                </a:moveTo>
                <a:lnTo>
                  <a:pt x="1187" y="557"/>
                </a:lnTo>
                <a:lnTo>
                  <a:pt x="1187" y="593"/>
                </a:lnTo>
                <a:lnTo>
                  <a:pt x="1027" y="610"/>
                </a:lnTo>
                <a:lnTo>
                  <a:pt x="1027" y="576"/>
                </a:lnTo>
                <a:close/>
                <a:moveTo>
                  <a:pt x="1027" y="515"/>
                </a:moveTo>
                <a:lnTo>
                  <a:pt x="1187" y="492"/>
                </a:lnTo>
                <a:lnTo>
                  <a:pt x="1187" y="528"/>
                </a:lnTo>
                <a:lnTo>
                  <a:pt x="1027" y="549"/>
                </a:lnTo>
                <a:lnTo>
                  <a:pt x="1027" y="515"/>
                </a:lnTo>
                <a:close/>
                <a:moveTo>
                  <a:pt x="1027" y="454"/>
                </a:moveTo>
                <a:lnTo>
                  <a:pt x="1187" y="427"/>
                </a:lnTo>
                <a:lnTo>
                  <a:pt x="1187" y="463"/>
                </a:lnTo>
                <a:lnTo>
                  <a:pt x="1027" y="488"/>
                </a:lnTo>
                <a:lnTo>
                  <a:pt x="1027" y="454"/>
                </a:lnTo>
                <a:close/>
                <a:moveTo>
                  <a:pt x="1022" y="493"/>
                </a:moveTo>
                <a:lnTo>
                  <a:pt x="1193" y="467"/>
                </a:lnTo>
                <a:lnTo>
                  <a:pt x="1193" y="421"/>
                </a:lnTo>
                <a:lnTo>
                  <a:pt x="1022" y="450"/>
                </a:lnTo>
                <a:lnTo>
                  <a:pt x="1022" y="493"/>
                </a:lnTo>
                <a:close/>
                <a:moveTo>
                  <a:pt x="1022" y="554"/>
                </a:moveTo>
                <a:lnTo>
                  <a:pt x="1193" y="532"/>
                </a:lnTo>
                <a:lnTo>
                  <a:pt x="1193" y="486"/>
                </a:lnTo>
                <a:lnTo>
                  <a:pt x="1022" y="511"/>
                </a:lnTo>
                <a:lnTo>
                  <a:pt x="1022" y="554"/>
                </a:lnTo>
                <a:close/>
                <a:moveTo>
                  <a:pt x="1022" y="615"/>
                </a:moveTo>
                <a:lnTo>
                  <a:pt x="1193" y="597"/>
                </a:lnTo>
                <a:lnTo>
                  <a:pt x="1193" y="552"/>
                </a:lnTo>
                <a:lnTo>
                  <a:pt x="1022" y="572"/>
                </a:lnTo>
                <a:lnTo>
                  <a:pt x="1022" y="615"/>
                </a:lnTo>
                <a:close/>
                <a:moveTo>
                  <a:pt x="1022" y="676"/>
                </a:moveTo>
                <a:lnTo>
                  <a:pt x="1193" y="662"/>
                </a:lnTo>
                <a:lnTo>
                  <a:pt x="1193" y="617"/>
                </a:lnTo>
                <a:lnTo>
                  <a:pt x="1022" y="633"/>
                </a:lnTo>
                <a:lnTo>
                  <a:pt x="1022" y="676"/>
                </a:lnTo>
                <a:close/>
                <a:moveTo>
                  <a:pt x="1022" y="737"/>
                </a:moveTo>
                <a:lnTo>
                  <a:pt x="1193" y="728"/>
                </a:lnTo>
                <a:lnTo>
                  <a:pt x="1193" y="682"/>
                </a:lnTo>
                <a:lnTo>
                  <a:pt x="1022" y="694"/>
                </a:lnTo>
                <a:lnTo>
                  <a:pt x="1022" y="737"/>
                </a:lnTo>
                <a:close/>
                <a:moveTo>
                  <a:pt x="1022" y="798"/>
                </a:moveTo>
                <a:lnTo>
                  <a:pt x="1193" y="793"/>
                </a:lnTo>
                <a:lnTo>
                  <a:pt x="1193" y="747"/>
                </a:lnTo>
                <a:lnTo>
                  <a:pt x="1022" y="755"/>
                </a:lnTo>
                <a:lnTo>
                  <a:pt x="1022" y="798"/>
                </a:lnTo>
                <a:close/>
                <a:moveTo>
                  <a:pt x="1022" y="859"/>
                </a:moveTo>
                <a:lnTo>
                  <a:pt x="1193" y="858"/>
                </a:lnTo>
                <a:lnTo>
                  <a:pt x="1193" y="812"/>
                </a:lnTo>
                <a:lnTo>
                  <a:pt x="1022" y="816"/>
                </a:lnTo>
                <a:lnTo>
                  <a:pt x="1022" y="859"/>
                </a:lnTo>
                <a:close/>
                <a:moveTo>
                  <a:pt x="1022" y="920"/>
                </a:moveTo>
                <a:lnTo>
                  <a:pt x="1193" y="923"/>
                </a:lnTo>
                <a:lnTo>
                  <a:pt x="1193" y="877"/>
                </a:lnTo>
                <a:lnTo>
                  <a:pt x="1022" y="877"/>
                </a:lnTo>
                <a:lnTo>
                  <a:pt x="1022" y="920"/>
                </a:lnTo>
                <a:close/>
                <a:moveTo>
                  <a:pt x="1022" y="981"/>
                </a:moveTo>
                <a:lnTo>
                  <a:pt x="1193" y="988"/>
                </a:lnTo>
                <a:lnTo>
                  <a:pt x="1193" y="942"/>
                </a:lnTo>
                <a:lnTo>
                  <a:pt x="1022" y="938"/>
                </a:lnTo>
                <a:lnTo>
                  <a:pt x="1022" y="981"/>
                </a:lnTo>
                <a:close/>
                <a:moveTo>
                  <a:pt x="1022" y="1042"/>
                </a:moveTo>
                <a:lnTo>
                  <a:pt x="1193" y="1053"/>
                </a:lnTo>
                <a:lnTo>
                  <a:pt x="1193" y="1007"/>
                </a:lnTo>
                <a:lnTo>
                  <a:pt x="1022" y="999"/>
                </a:lnTo>
                <a:lnTo>
                  <a:pt x="1022" y="1042"/>
                </a:lnTo>
                <a:close/>
                <a:moveTo>
                  <a:pt x="1014" y="377"/>
                </a:moveTo>
                <a:lnTo>
                  <a:pt x="1202" y="339"/>
                </a:lnTo>
                <a:lnTo>
                  <a:pt x="1202" y="1068"/>
                </a:lnTo>
                <a:lnTo>
                  <a:pt x="1014" y="1055"/>
                </a:lnTo>
                <a:lnTo>
                  <a:pt x="1014" y="377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55" name="Freeform 14">
            <a:extLst>
              <a:ext uri="{FF2B5EF4-FFF2-40B4-BE49-F238E27FC236}">
                <a16:creationId xmlns:a16="http://schemas.microsoft.com/office/drawing/2014/main" id="{9FBD07FB-14F7-46C3-AC69-0B6AEF422648}"/>
              </a:ext>
            </a:extLst>
          </p:cNvPr>
          <p:cNvSpPr>
            <a:spLocks noEditPoints="1"/>
          </p:cNvSpPr>
          <p:nvPr/>
        </p:nvSpPr>
        <p:spPr bwMode="auto">
          <a:xfrm>
            <a:off x="6000975" y="3486062"/>
            <a:ext cx="122861" cy="119351"/>
          </a:xfrm>
          <a:custGeom>
            <a:avLst/>
            <a:gdLst>
              <a:gd name="T0" fmla="*/ 42 w 299"/>
              <a:gd name="T1" fmla="*/ 208 h 292"/>
              <a:gd name="T2" fmla="*/ 84 w 299"/>
              <a:gd name="T3" fmla="*/ 250 h 292"/>
              <a:gd name="T4" fmla="*/ 42 w 299"/>
              <a:gd name="T5" fmla="*/ 292 h 292"/>
              <a:gd name="T6" fmla="*/ 0 w 299"/>
              <a:gd name="T7" fmla="*/ 250 h 292"/>
              <a:gd name="T8" fmla="*/ 42 w 299"/>
              <a:gd name="T9" fmla="*/ 208 h 292"/>
              <a:gd name="T10" fmla="*/ 17 w 299"/>
              <a:gd name="T11" fmla="*/ 139 h 292"/>
              <a:gd name="T12" fmla="*/ 118 w 299"/>
              <a:gd name="T13" fmla="*/ 181 h 292"/>
              <a:gd name="T14" fmla="*/ 160 w 299"/>
              <a:gd name="T15" fmla="*/ 281 h 292"/>
              <a:gd name="T16" fmla="*/ 124 w 299"/>
              <a:gd name="T17" fmla="*/ 281 h 292"/>
              <a:gd name="T18" fmla="*/ 93 w 299"/>
              <a:gd name="T19" fmla="*/ 206 h 292"/>
              <a:gd name="T20" fmla="*/ 17 w 299"/>
              <a:gd name="T21" fmla="*/ 175 h 292"/>
              <a:gd name="T22" fmla="*/ 17 w 299"/>
              <a:gd name="T23" fmla="*/ 139 h 292"/>
              <a:gd name="T24" fmla="*/ 15 w 299"/>
              <a:gd name="T25" fmla="*/ 0 h 292"/>
              <a:gd name="T26" fmla="*/ 215 w 299"/>
              <a:gd name="T27" fmla="*/ 83 h 292"/>
              <a:gd name="T28" fmla="*/ 299 w 299"/>
              <a:gd name="T29" fmla="*/ 281 h 292"/>
              <a:gd name="T30" fmla="*/ 263 w 299"/>
              <a:gd name="T31" fmla="*/ 281 h 292"/>
              <a:gd name="T32" fmla="*/ 190 w 299"/>
              <a:gd name="T33" fmla="*/ 109 h 292"/>
              <a:gd name="T34" fmla="*/ 15 w 299"/>
              <a:gd name="T35" fmla="*/ 37 h 292"/>
              <a:gd name="T36" fmla="*/ 15 w 299"/>
              <a:gd name="T37" fmla="*/ 0 h 292"/>
              <a:gd name="T38" fmla="*/ 17 w 299"/>
              <a:gd name="T39" fmla="*/ 72 h 292"/>
              <a:gd name="T40" fmla="*/ 166 w 299"/>
              <a:gd name="T41" fmla="*/ 133 h 292"/>
              <a:gd name="T42" fmla="*/ 227 w 299"/>
              <a:gd name="T43" fmla="*/ 281 h 292"/>
              <a:gd name="T44" fmla="*/ 191 w 299"/>
              <a:gd name="T45" fmla="*/ 281 h 292"/>
              <a:gd name="T46" fmla="*/ 140 w 299"/>
              <a:gd name="T47" fmla="*/ 159 h 292"/>
              <a:gd name="T48" fmla="*/ 17 w 299"/>
              <a:gd name="T49" fmla="*/ 108 h 292"/>
              <a:gd name="T50" fmla="*/ 17 w 299"/>
              <a:gd name="T51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9" h="292">
                <a:moveTo>
                  <a:pt x="42" y="208"/>
                </a:moveTo>
                <a:cubicBezTo>
                  <a:pt x="66" y="208"/>
                  <a:pt x="84" y="227"/>
                  <a:pt x="84" y="250"/>
                </a:cubicBezTo>
                <a:cubicBezTo>
                  <a:pt x="84" y="274"/>
                  <a:pt x="66" y="292"/>
                  <a:pt x="42" y="292"/>
                </a:cubicBezTo>
                <a:cubicBezTo>
                  <a:pt x="19" y="292"/>
                  <a:pt x="0" y="274"/>
                  <a:pt x="0" y="250"/>
                </a:cubicBezTo>
                <a:cubicBezTo>
                  <a:pt x="0" y="227"/>
                  <a:pt x="19" y="208"/>
                  <a:pt x="42" y="208"/>
                </a:cubicBezTo>
                <a:close/>
                <a:moveTo>
                  <a:pt x="17" y="139"/>
                </a:moveTo>
                <a:cubicBezTo>
                  <a:pt x="57" y="139"/>
                  <a:pt x="92" y="155"/>
                  <a:pt x="118" y="181"/>
                </a:cubicBezTo>
                <a:cubicBezTo>
                  <a:pt x="144" y="206"/>
                  <a:pt x="160" y="242"/>
                  <a:pt x="160" y="281"/>
                </a:cubicBezTo>
                <a:lnTo>
                  <a:pt x="124" y="281"/>
                </a:lnTo>
                <a:cubicBezTo>
                  <a:pt x="124" y="252"/>
                  <a:pt x="112" y="225"/>
                  <a:pt x="93" y="206"/>
                </a:cubicBezTo>
                <a:cubicBezTo>
                  <a:pt x="73" y="187"/>
                  <a:pt x="47" y="175"/>
                  <a:pt x="17" y="175"/>
                </a:cubicBezTo>
                <a:lnTo>
                  <a:pt x="17" y="139"/>
                </a:lnTo>
                <a:close/>
                <a:moveTo>
                  <a:pt x="15" y="0"/>
                </a:moveTo>
                <a:cubicBezTo>
                  <a:pt x="93" y="0"/>
                  <a:pt x="164" y="32"/>
                  <a:pt x="215" y="83"/>
                </a:cubicBezTo>
                <a:cubicBezTo>
                  <a:pt x="267" y="134"/>
                  <a:pt x="299" y="204"/>
                  <a:pt x="299" y="281"/>
                </a:cubicBezTo>
                <a:lnTo>
                  <a:pt x="263" y="281"/>
                </a:lnTo>
                <a:cubicBezTo>
                  <a:pt x="263" y="214"/>
                  <a:pt x="235" y="153"/>
                  <a:pt x="190" y="109"/>
                </a:cubicBezTo>
                <a:cubicBezTo>
                  <a:pt x="145" y="64"/>
                  <a:pt x="83" y="37"/>
                  <a:pt x="15" y="37"/>
                </a:cubicBezTo>
                <a:lnTo>
                  <a:pt x="15" y="0"/>
                </a:lnTo>
                <a:close/>
                <a:moveTo>
                  <a:pt x="17" y="72"/>
                </a:moveTo>
                <a:cubicBezTo>
                  <a:pt x="75" y="72"/>
                  <a:pt x="128" y="95"/>
                  <a:pt x="166" y="133"/>
                </a:cubicBezTo>
                <a:cubicBezTo>
                  <a:pt x="204" y="171"/>
                  <a:pt x="227" y="224"/>
                  <a:pt x="227" y="281"/>
                </a:cubicBezTo>
                <a:lnTo>
                  <a:pt x="191" y="281"/>
                </a:lnTo>
                <a:cubicBezTo>
                  <a:pt x="191" y="234"/>
                  <a:pt x="171" y="190"/>
                  <a:pt x="140" y="159"/>
                </a:cubicBezTo>
                <a:cubicBezTo>
                  <a:pt x="109" y="127"/>
                  <a:pt x="65" y="108"/>
                  <a:pt x="17" y="108"/>
                </a:cubicBezTo>
                <a:lnTo>
                  <a:pt x="17" y="72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56" name="Freeform 14">
            <a:extLst>
              <a:ext uri="{FF2B5EF4-FFF2-40B4-BE49-F238E27FC236}">
                <a16:creationId xmlns:a16="http://schemas.microsoft.com/office/drawing/2014/main" id="{356530A9-0694-4AAF-A106-4FB83AA5E209}"/>
              </a:ext>
            </a:extLst>
          </p:cNvPr>
          <p:cNvSpPr>
            <a:spLocks noEditPoints="1"/>
          </p:cNvSpPr>
          <p:nvPr/>
        </p:nvSpPr>
        <p:spPr bwMode="auto">
          <a:xfrm>
            <a:off x="6276086" y="3533023"/>
            <a:ext cx="122861" cy="119351"/>
          </a:xfrm>
          <a:custGeom>
            <a:avLst/>
            <a:gdLst>
              <a:gd name="T0" fmla="*/ 42 w 299"/>
              <a:gd name="T1" fmla="*/ 208 h 292"/>
              <a:gd name="T2" fmla="*/ 84 w 299"/>
              <a:gd name="T3" fmla="*/ 250 h 292"/>
              <a:gd name="T4" fmla="*/ 42 w 299"/>
              <a:gd name="T5" fmla="*/ 292 h 292"/>
              <a:gd name="T6" fmla="*/ 0 w 299"/>
              <a:gd name="T7" fmla="*/ 250 h 292"/>
              <a:gd name="T8" fmla="*/ 42 w 299"/>
              <a:gd name="T9" fmla="*/ 208 h 292"/>
              <a:gd name="T10" fmla="*/ 17 w 299"/>
              <a:gd name="T11" fmla="*/ 139 h 292"/>
              <a:gd name="T12" fmla="*/ 118 w 299"/>
              <a:gd name="T13" fmla="*/ 181 h 292"/>
              <a:gd name="T14" fmla="*/ 160 w 299"/>
              <a:gd name="T15" fmla="*/ 281 h 292"/>
              <a:gd name="T16" fmla="*/ 124 w 299"/>
              <a:gd name="T17" fmla="*/ 281 h 292"/>
              <a:gd name="T18" fmla="*/ 93 w 299"/>
              <a:gd name="T19" fmla="*/ 206 h 292"/>
              <a:gd name="T20" fmla="*/ 17 w 299"/>
              <a:gd name="T21" fmla="*/ 175 h 292"/>
              <a:gd name="T22" fmla="*/ 17 w 299"/>
              <a:gd name="T23" fmla="*/ 139 h 292"/>
              <a:gd name="T24" fmla="*/ 15 w 299"/>
              <a:gd name="T25" fmla="*/ 0 h 292"/>
              <a:gd name="T26" fmla="*/ 215 w 299"/>
              <a:gd name="T27" fmla="*/ 83 h 292"/>
              <a:gd name="T28" fmla="*/ 299 w 299"/>
              <a:gd name="T29" fmla="*/ 281 h 292"/>
              <a:gd name="T30" fmla="*/ 263 w 299"/>
              <a:gd name="T31" fmla="*/ 281 h 292"/>
              <a:gd name="T32" fmla="*/ 190 w 299"/>
              <a:gd name="T33" fmla="*/ 109 h 292"/>
              <a:gd name="T34" fmla="*/ 15 w 299"/>
              <a:gd name="T35" fmla="*/ 37 h 292"/>
              <a:gd name="T36" fmla="*/ 15 w 299"/>
              <a:gd name="T37" fmla="*/ 0 h 292"/>
              <a:gd name="T38" fmla="*/ 17 w 299"/>
              <a:gd name="T39" fmla="*/ 72 h 292"/>
              <a:gd name="T40" fmla="*/ 166 w 299"/>
              <a:gd name="T41" fmla="*/ 133 h 292"/>
              <a:gd name="T42" fmla="*/ 227 w 299"/>
              <a:gd name="T43" fmla="*/ 281 h 292"/>
              <a:gd name="T44" fmla="*/ 191 w 299"/>
              <a:gd name="T45" fmla="*/ 281 h 292"/>
              <a:gd name="T46" fmla="*/ 140 w 299"/>
              <a:gd name="T47" fmla="*/ 159 h 292"/>
              <a:gd name="T48" fmla="*/ 17 w 299"/>
              <a:gd name="T49" fmla="*/ 108 h 292"/>
              <a:gd name="T50" fmla="*/ 17 w 299"/>
              <a:gd name="T51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9" h="292">
                <a:moveTo>
                  <a:pt x="42" y="208"/>
                </a:moveTo>
                <a:cubicBezTo>
                  <a:pt x="66" y="208"/>
                  <a:pt x="84" y="227"/>
                  <a:pt x="84" y="250"/>
                </a:cubicBezTo>
                <a:cubicBezTo>
                  <a:pt x="84" y="274"/>
                  <a:pt x="66" y="292"/>
                  <a:pt x="42" y="292"/>
                </a:cubicBezTo>
                <a:cubicBezTo>
                  <a:pt x="19" y="292"/>
                  <a:pt x="0" y="274"/>
                  <a:pt x="0" y="250"/>
                </a:cubicBezTo>
                <a:cubicBezTo>
                  <a:pt x="0" y="227"/>
                  <a:pt x="19" y="208"/>
                  <a:pt x="42" y="208"/>
                </a:cubicBezTo>
                <a:close/>
                <a:moveTo>
                  <a:pt x="17" y="139"/>
                </a:moveTo>
                <a:cubicBezTo>
                  <a:pt x="57" y="139"/>
                  <a:pt x="92" y="155"/>
                  <a:pt x="118" y="181"/>
                </a:cubicBezTo>
                <a:cubicBezTo>
                  <a:pt x="144" y="206"/>
                  <a:pt x="160" y="242"/>
                  <a:pt x="160" y="281"/>
                </a:cubicBezTo>
                <a:lnTo>
                  <a:pt x="124" y="281"/>
                </a:lnTo>
                <a:cubicBezTo>
                  <a:pt x="124" y="252"/>
                  <a:pt x="112" y="225"/>
                  <a:pt x="93" y="206"/>
                </a:cubicBezTo>
                <a:cubicBezTo>
                  <a:pt x="73" y="187"/>
                  <a:pt x="47" y="175"/>
                  <a:pt x="17" y="175"/>
                </a:cubicBezTo>
                <a:lnTo>
                  <a:pt x="17" y="139"/>
                </a:lnTo>
                <a:close/>
                <a:moveTo>
                  <a:pt x="15" y="0"/>
                </a:moveTo>
                <a:cubicBezTo>
                  <a:pt x="93" y="0"/>
                  <a:pt x="164" y="32"/>
                  <a:pt x="215" y="83"/>
                </a:cubicBezTo>
                <a:cubicBezTo>
                  <a:pt x="267" y="134"/>
                  <a:pt x="299" y="204"/>
                  <a:pt x="299" y="281"/>
                </a:cubicBezTo>
                <a:lnTo>
                  <a:pt x="263" y="281"/>
                </a:lnTo>
                <a:cubicBezTo>
                  <a:pt x="263" y="214"/>
                  <a:pt x="235" y="153"/>
                  <a:pt x="190" y="109"/>
                </a:cubicBezTo>
                <a:cubicBezTo>
                  <a:pt x="145" y="64"/>
                  <a:pt x="83" y="37"/>
                  <a:pt x="15" y="37"/>
                </a:cubicBezTo>
                <a:lnTo>
                  <a:pt x="15" y="0"/>
                </a:lnTo>
                <a:close/>
                <a:moveTo>
                  <a:pt x="17" y="72"/>
                </a:moveTo>
                <a:cubicBezTo>
                  <a:pt x="75" y="72"/>
                  <a:pt x="128" y="95"/>
                  <a:pt x="166" y="133"/>
                </a:cubicBezTo>
                <a:cubicBezTo>
                  <a:pt x="204" y="171"/>
                  <a:pt x="227" y="224"/>
                  <a:pt x="227" y="281"/>
                </a:cubicBezTo>
                <a:lnTo>
                  <a:pt x="191" y="281"/>
                </a:lnTo>
                <a:cubicBezTo>
                  <a:pt x="191" y="234"/>
                  <a:pt x="171" y="190"/>
                  <a:pt x="140" y="159"/>
                </a:cubicBezTo>
                <a:cubicBezTo>
                  <a:pt x="109" y="127"/>
                  <a:pt x="65" y="108"/>
                  <a:pt x="17" y="108"/>
                </a:cubicBezTo>
                <a:lnTo>
                  <a:pt x="17" y="72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57" name="Freeform 14">
            <a:extLst>
              <a:ext uri="{FF2B5EF4-FFF2-40B4-BE49-F238E27FC236}">
                <a16:creationId xmlns:a16="http://schemas.microsoft.com/office/drawing/2014/main" id="{01F10AD0-7480-4589-81A2-8311D0E01B63}"/>
              </a:ext>
            </a:extLst>
          </p:cNvPr>
          <p:cNvSpPr>
            <a:spLocks noEditPoints="1"/>
          </p:cNvSpPr>
          <p:nvPr/>
        </p:nvSpPr>
        <p:spPr bwMode="auto">
          <a:xfrm>
            <a:off x="6682701" y="3602784"/>
            <a:ext cx="122861" cy="119351"/>
          </a:xfrm>
          <a:custGeom>
            <a:avLst/>
            <a:gdLst>
              <a:gd name="T0" fmla="*/ 42 w 299"/>
              <a:gd name="T1" fmla="*/ 208 h 292"/>
              <a:gd name="T2" fmla="*/ 84 w 299"/>
              <a:gd name="T3" fmla="*/ 250 h 292"/>
              <a:gd name="T4" fmla="*/ 42 w 299"/>
              <a:gd name="T5" fmla="*/ 292 h 292"/>
              <a:gd name="T6" fmla="*/ 0 w 299"/>
              <a:gd name="T7" fmla="*/ 250 h 292"/>
              <a:gd name="T8" fmla="*/ 42 w 299"/>
              <a:gd name="T9" fmla="*/ 208 h 292"/>
              <a:gd name="T10" fmla="*/ 17 w 299"/>
              <a:gd name="T11" fmla="*/ 139 h 292"/>
              <a:gd name="T12" fmla="*/ 118 w 299"/>
              <a:gd name="T13" fmla="*/ 181 h 292"/>
              <a:gd name="T14" fmla="*/ 160 w 299"/>
              <a:gd name="T15" fmla="*/ 281 h 292"/>
              <a:gd name="T16" fmla="*/ 124 w 299"/>
              <a:gd name="T17" fmla="*/ 281 h 292"/>
              <a:gd name="T18" fmla="*/ 93 w 299"/>
              <a:gd name="T19" fmla="*/ 206 h 292"/>
              <a:gd name="T20" fmla="*/ 17 w 299"/>
              <a:gd name="T21" fmla="*/ 175 h 292"/>
              <a:gd name="T22" fmla="*/ 17 w 299"/>
              <a:gd name="T23" fmla="*/ 139 h 292"/>
              <a:gd name="T24" fmla="*/ 15 w 299"/>
              <a:gd name="T25" fmla="*/ 0 h 292"/>
              <a:gd name="T26" fmla="*/ 215 w 299"/>
              <a:gd name="T27" fmla="*/ 83 h 292"/>
              <a:gd name="T28" fmla="*/ 299 w 299"/>
              <a:gd name="T29" fmla="*/ 281 h 292"/>
              <a:gd name="T30" fmla="*/ 263 w 299"/>
              <a:gd name="T31" fmla="*/ 281 h 292"/>
              <a:gd name="T32" fmla="*/ 190 w 299"/>
              <a:gd name="T33" fmla="*/ 109 h 292"/>
              <a:gd name="T34" fmla="*/ 15 w 299"/>
              <a:gd name="T35" fmla="*/ 37 h 292"/>
              <a:gd name="T36" fmla="*/ 15 w 299"/>
              <a:gd name="T37" fmla="*/ 0 h 292"/>
              <a:gd name="T38" fmla="*/ 17 w 299"/>
              <a:gd name="T39" fmla="*/ 72 h 292"/>
              <a:gd name="T40" fmla="*/ 166 w 299"/>
              <a:gd name="T41" fmla="*/ 133 h 292"/>
              <a:gd name="T42" fmla="*/ 227 w 299"/>
              <a:gd name="T43" fmla="*/ 281 h 292"/>
              <a:gd name="T44" fmla="*/ 191 w 299"/>
              <a:gd name="T45" fmla="*/ 281 h 292"/>
              <a:gd name="T46" fmla="*/ 140 w 299"/>
              <a:gd name="T47" fmla="*/ 159 h 292"/>
              <a:gd name="T48" fmla="*/ 17 w 299"/>
              <a:gd name="T49" fmla="*/ 108 h 292"/>
              <a:gd name="T50" fmla="*/ 17 w 299"/>
              <a:gd name="T51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9" h="292">
                <a:moveTo>
                  <a:pt x="42" y="208"/>
                </a:moveTo>
                <a:cubicBezTo>
                  <a:pt x="66" y="208"/>
                  <a:pt x="84" y="227"/>
                  <a:pt x="84" y="250"/>
                </a:cubicBezTo>
                <a:cubicBezTo>
                  <a:pt x="84" y="274"/>
                  <a:pt x="66" y="292"/>
                  <a:pt x="42" y="292"/>
                </a:cubicBezTo>
                <a:cubicBezTo>
                  <a:pt x="19" y="292"/>
                  <a:pt x="0" y="274"/>
                  <a:pt x="0" y="250"/>
                </a:cubicBezTo>
                <a:cubicBezTo>
                  <a:pt x="0" y="227"/>
                  <a:pt x="19" y="208"/>
                  <a:pt x="42" y="208"/>
                </a:cubicBezTo>
                <a:close/>
                <a:moveTo>
                  <a:pt x="17" y="139"/>
                </a:moveTo>
                <a:cubicBezTo>
                  <a:pt x="57" y="139"/>
                  <a:pt x="92" y="155"/>
                  <a:pt x="118" y="181"/>
                </a:cubicBezTo>
                <a:cubicBezTo>
                  <a:pt x="144" y="206"/>
                  <a:pt x="160" y="242"/>
                  <a:pt x="160" y="281"/>
                </a:cubicBezTo>
                <a:lnTo>
                  <a:pt x="124" y="281"/>
                </a:lnTo>
                <a:cubicBezTo>
                  <a:pt x="124" y="252"/>
                  <a:pt x="112" y="225"/>
                  <a:pt x="93" y="206"/>
                </a:cubicBezTo>
                <a:cubicBezTo>
                  <a:pt x="73" y="187"/>
                  <a:pt x="47" y="175"/>
                  <a:pt x="17" y="175"/>
                </a:cubicBezTo>
                <a:lnTo>
                  <a:pt x="17" y="139"/>
                </a:lnTo>
                <a:close/>
                <a:moveTo>
                  <a:pt x="15" y="0"/>
                </a:moveTo>
                <a:cubicBezTo>
                  <a:pt x="93" y="0"/>
                  <a:pt x="164" y="32"/>
                  <a:pt x="215" y="83"/>
                </a:cubicBezTo>
                <a:cubicBezTo>
                  <a:pt x="267" y="134"/>
                  <a:pt x="299" y="204"/>
                  <a:pt x="299" y="281"/>
                </a:cubicBezTo>
                <a:lnTo>
                  <a:pt x="263" y="281"/>
                </a:lnTo>
                <a:cubicBezTo>
                  <a:pt x="263" y="214"/>
                  <a:pt x="235" y="153"/>
                  <a:pt x="190" y="109"/>
                </a:cubicBezTo>
                <a:cubicBezTo>
                  <a:pt x="145" y="64"/>
                  <a:pt x="83" y="37"/>
                  <a:pt x="15" y="37"/>
                </a:cubicBezTo>
                <a:lnTo>
                  <a:pt x="15" y="0"/>
                </a:lnTo>
                <a:close/>
                <a:moveTo>
                  <a:pt x="17" y="72"/>
                </a:moveTo>
                <a:cubicBezTo>
                  <a:pt x="75" y="72"/>
                  <a:pt x="128" y="95"/>
                  <a:pt x="166" y="133"/>
                </a:cubicBezTo>
                <a:cubicBezTo>
                  <a:pt x="204" y="171"/>
                  <a:pt x="227" y="224"/>
                  <a:pt x="227" y="281"/>
                </a:cubicBezTo>
                <a:lnTo>
                  <a:pt x="191" y="281"/>
                </a:lnTo>
                <a:cubicBezTo>
                  <a:pt x="191" y="234"/>
                  <a:pt x="171" y="190"/>
                  <a:pt x="140" y="159"/>
                </a:cubicBezTo>
                <a:cubicBezTo>
                  <a:pt x="109" y="127"/>
                  <a:pt x="65" y="108"/>
                  <a:pt x="17" y="108"/>
                </a:cubicBezTo>
                <a:lnTo>
                  <a:pt x="17" y="72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58" name="Freeform 14">
            <a:extLst>
              <a:ext uri="{FF2B5EF4-FFF2-40B4-BE49-F238E27FC236}">
                <a16:creationId xmlns:a16="http://schemas.microsoft.com/office/drawing/2014/main" id="{57A958C3-D9D2-405C-A0AF-145813747621}"/>
              </a:ext>
            </a:extLst>
          </p:cNvPr>
          <p:cNvSpPr>
            <a:spLocks noEditPoints="1"/>
          </p:cNvSpPr>
          <p:nvPr/>
        </p:nvSpPr>
        <p:spPr bwMode="auto">
          <a:xfrm>
            <a:off x="7305192" y="3488214"/>
            <a:ext cx="122861" cy="119351"/>
          </a:xfrm>
          <a:custGeom>
            <a:avLst/>
            <a:gdLst>
              <a:gd name="T0" fmla="*/ 42 w 299"/>
              <a:gd name="T1" fmla="*/ 208 h 292"/>
              <a:gd name="T2" fmla="*/ 84 w 299"/>
              <a:gd name="T3" fmla="*/ 250 h 292"/>
              <a:gd name="T4" fmla="*/ 42 w 299"/>
              <a:gd name="T5" fmla="*/ 292 h 292"/>
              <a:gd name="T6" fmla="*/ 0 w 299"/>
              <a:gd name="T7" fmla="*/ 250 h 292"/>
              <a:gd name="T8" fmla="*/ 42 w 299"/>
              <a:gd name="T9" fmla="*/ 208 h 292"/>
              <a:gd name="T10" fmla="*/ 17 w 299"/>
              <a:gd name="T11" fmla="*/ 139 h 292"/>
              <a:gd name="T12" fmla="*/ 118 w 299"/>
              <a:gd name="T13" fmla="*/ 181 h 292"/>
              <a:gd name="T14" fmla="*/ 160 w 299"/>
              <a:gd name="T15" fmla="*/ 281 h 292"/>
              <a:gd name="T16" fmla="*/ 124 w 299"/>
              <a:gd name="T17" fmla="*/ 281 h 292"/>
              <a:gd name="T18" fmla="*/ 93 w 299"/>
              <a:gd name="T19" fmla="*/ 206 h 292"/>
              <a:gd name="T20" fmla="*/ 17 w 299"/>
              <a:gd name="T21" fmla="*/ 175 h 292"/>
              <a:gd name="T22" fmla="*/ 17 w 299"/>
              <a:gd name="T23" fmla="*/ 139 h 292"/>
              <a:gd name="T24" fmla="*/ 15 w 299"/>
              <a:gd name="T25" fmla="*/ 0 h 292"/>
              <a:gd name="T26" fmla="*/ 215 w 299"/>
              <a:gd name="T27" fmla="*/ 83 h 292"/>
              <a:gd name="T28" fmla="*/ 299 w 299"/>
              <a:gd name="T29" fmla="*/ 281 h 292"/>
              <a:gd name="T30" fmla="*/ 263 w 299"/>
              <a:gd name="T31" fmla="*/ 281 h 292"/>
              <a:gd name="T32" fmla="*/ 190 w 299"/>
              <a:gd name="T33" fmla="*/ 109 h 292"/>
              <a:gd name="T34" fmla="*/ 15 w 299"/>
              <a:gd name="T35" fmla="*/ 37 h 292"/>
              <a:gd name="T36" fmla="*/ 15 w 299"/>
              <a:gd name="T37" fmla="*/ 0 h 292"/>
              <a:gd name="T38" fmla="*/ 17 w 299"/>
              <a:gd name="T39" fmla="*/ 72 h 292"/>
              <a:gd name="T40" fmla="*/ 166 w 299"/>
              <a:gd name="T41" fmla="*/ 133 h 292"/>
              <a:gd name="T42" fmla="*/ 227 w 299"/>
              <a:gd name="T43" fmla="*/ 281 h 292"/>
              <a:gd name="T44" fmla="*/ 191 w 299"/>
              <a:gd name="T45" fmla="*/ 281 h 292"/>
              <a:gd name="T46" fmla="*/ 140 w 299"/>
              <a:gd name="T47" fmla="*/ 159 h 292"/>
              <a:gd name="T48" fmla="*/ 17 w 299"/>
              <a:gd name="T49" fmla="*/ 108 h 292"/>
              <a:gd name="T50" fmla="*/ 17 w 299"/>
              <a:gd name="T51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9" h="292">
                <a:moveTo>
                  <a:pt x="42" y="208"/>
                </a:moveTo>
                <a:cubicBezTo>
                  <a:pt x="66" y="208"/>
                  <a:pt x="84" y="227"/>
                  <a:pt x="84" y="250"/>
                </a:cubicBezTo>
                <a:cubicBezTo>
                  <a:pt x="84" y="274"/>
                  <a:pt x="66" y="292"/>
                  <a:pt x="42" y="292"/>
                </a:cubicBezTo>
                <a:cubicBezTo>
                  <a:pt x="19" y="292"/>
                  <a:pt x="0" y="274"/>
                  <a:pt x="0" y="250"/>
                </a:cubicBezTo>
                <a:cubicBezTo>
                  <a:pt x="0" y="227"/>
                  <a:pt x="19" y="208"/>
                  <a:pt x="42" y="208"/>
                </a:cubicBezTo>
                <a:close/>
                <a:moveTo>
                  <a:pt x="17" y="139"/>
                </a:moveTo>
                <a:cubicBezTo>
                  <a:pt x="57" y="139"/>
                  <a:pt x="92" y="155"/>
                  <a:pt x="118" y="181"/>
                </a:cubicBezTo>
                <a:cubicBezTo>
                  <a:pt x="144" y="206"/>
                  <a:pt x="160" y="242"/>
                  <a:pt x="160" y="281"/>
                </a:cubicBezTo>
                <a:lnTo>
                  <a:pt x="124" y="281"/>
                </a:lnTo>
                <a:cubicBezTo>
                  <a:pt x="124" y="252"/>
                  <a:pt x="112" y="225"/>
                  <a:pt x="93" y="206"/>
                </a:cubicBezTo>
                <a:cubicBezTo>
                  <a:pt x="73" y="187"/>
                  <a:pt x="47" y="175"/>
                  <a:pt x="17" y="175"/>
                </a:cubicBezTo>
                <a:lnTo>
                  <a:pt x="17" y="139"/>
                </a:lnTo>
                <a:close/>
                <a:moveTo>
                  <a:pt x="15" y="0"/>
                </a:moveTo>
                <a:cubicBezTo>
                  <a:pt x="93" y="0"/>
                  <a:pt x="164" y="32"/>
                  <a:pt x="215" y="83"/>
                </a:cubicBezTo>
                <a:cubicBezTo>
                  <a:pt x="267" y="134"/>
                  <a:pt x="299" y="204"/>
                  <a:pt x="299" y="281"/>
                </a:cubicBezTo>
                <a:lnTo>
                  <a:pt x="263" y="281"/>
                </a:lnTo>
                <a:cubicBezTo>
                  <a:pt x="263" y="214"/>
                  <a:pt x="235" y="153"/>
                  <a:pt x="190" y="109"/>
                </a:cubicBezTo>
                <a:cubicBezTo>
                  <a:pt x="145" y="64"/>
                  <a:pt x="83" y="37"/>
                  <a:pt x="15" y="37"/>
                </a:cubicBezTo>
                <a:lnTo>
                  <a:pt x="15" y="0"/>
                </a:lnTo>
                <a:close/>
                <a:moveTo>
                  <a:pt x="17" y="72"/>
                </a:moveTo>
                <a:cubicBezTo>
                  <a:pt x="75" y="72"/>
                  <a:pt x="128" y="95"/>
                  <a:pt x="166" y="133"/>
                </a:cubicBezTo>
                <a:cubicBezTo>
                  <a:pt x="204" y="171"/>
                  <a:pt x="227" y="224"/>
                  <a:pt x="227" y="281"/>
                </a:cubicBezTo>
                <a:lnTo>
                  <a:pt x="191" y="281"/>
                </a:lnTo>
                <a:cubicBezTo>
                  <a:pt x="191" y="234"/>
                  <a:pt x="171" y="190"/>
                  <a:pt x="140" y="159"/>
                </a:cubicBezTo>
                <a:cubicBezTo>
                  <a:pt x="109" y="127"/>
                  <a:pt x="65" y="108"/>
                  <a:pt x="17" y="108"/>
                </a:cubicBezTo>
                <a:lnTo>
                  <a:pt x="17" y="72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59" name="Freeform 14">
            <a:extLst>
              <a:ext uri="{FF2B5EF4-FFF2-40B4-BE49-F238E27FC236}">
                <a16:creationId xmlns:a16="http://schemas.microsoft.com/office/drawing/2014/main" id="{CFC79C3C-3CA0-4CFA-9B6A-18CA75F132E0}"/>
              </a:ext>
            </a:extLst>
          </p:cNvPr>
          <p:cNvSpPr>
            <a:spLocks noEditPoints="1"/>
          </p:cNvSpPr>
          <p:nvPr/>
        </p:nvSpPr>
        <p:spPr bwMode="auto">
          <a:xfrm>
            <a:off x="7697764" y="3475717"/>
            <a:ext cx="122861" cy="119351"/>
          </a:xfrm>
          <a:custGeom>
            <a:avLst/>
            <a:gdLst>
              <a:gd name="T0" fmla="*/ 42 w 299"/>
              <a:gd name="T1" fmla="*/ 208 h 292"/>
              <a:gd name="T2" fmla="*/ 84 w 299"/>
              <a:gd name="T3" fmla="*/ 250 h 292"/>
              <a:gd name="T4" fmla="*/ 42 w 299"/>
              <a:gd name="T5" fmla="*/ 292 h 292"/>
              <a:gd name="T6" fmla="*/ 0 w 299"/>
              <a:gd name="T7" fmla="*/ 250 h 292"/>
              <a:gd name="T8" fmla="*/ 42 w 299"/>
              <a:gd name="T9" fmla="*/ 208 h 292"/>
              <a:gd name="T10" fmla="*/ 17 w 299"/>
              <a:gd name="T11" fmla="*/ 139 h 292"/>
              <a:gd name="T12" fmla="*/ 118 w 299"/>
              <a:gd name="T13" fmla="*/ 181 h 292"/>
              <a:gd name="T14" fmla="*/ 160 w 299"/>
              <a:gd name="T15" fmla="*/ 281 h 292"/>
              <a:gd name="T16" fmla="*/ 124 w 299"/>
              <a:gd name="T17" fmla="*/ 281 h 292"/>
              <a:gd name="T18" fmla="*/ 93 w 299"/>
              <a:gd name="T19" fmla="*/ 206 h 292"/>
              <a:gd name="T20" fmla="*/ 17 w 299"/>
              <a:gd name="T21" fmla="*/ 175 h 292"/>
              <a:gd name="T22" fmla="*/ 17 w 299"/>
              <a:gd name="T23" fmla="*/ 139 h 292"/>
              <a:gd name="T24" fmla="*/ 15 w 299"/>
              <a:gd name="T25" fmla="*/ 0 h 292"/>
              <a:gd name="T26" fmla="*/ 215 w 299"/>
              <a:gd name="T27" fmla="*/ 83 h 292"/>
              <a:gd name="T28" fmla="*/ 299 w 299"/>
              <a:gd name="T29" fmla="*/ 281 h 292"/>
              <a:gd name="T30" fmla="*/ 263 w 299"/>
              <a:gd name="T31" fmla="*/ 281 h 292"/>
              <a:gd name="T32" fmla="*/ 190 w 299"/>
              <a:gd name="T33" fmla="*/ 109 h 292"/>
              <a:gd name="T34" fmla="*/ 15 w 299"/>
              <a:gd name="T35" fmla="*/ 37 h 292"/>
              <a:gd name="T36" fmla="*/ 15 w 299"/>
              <a:gd name="T37" fmla="*/ 0 h 292"/>
              <a:gd name="T38" fmla="*/ 17 w 299"/>
              <a:gd name="T39" fmla="*/ 72 h 292"/>
              <a:gd name="T40" fmla="*/ 166 w 299"/>
              <a:gd name="T41" fmla="*/ 133 h 292"/>
              <a:gd name="T42" fmla="*/ 227 w 299"/>
              <a:gd name="T43" fmla="*/ 281 h 292"/>
              <a:gd name="T44" fmla="*/ 191 w 299"/>
              <a:gd name="T45" fmla="*/ 281 h 292"/>
              <a:gd name="T46" fmla="*/ 140 w 299"/>
              <a:gd name="T47" fmla="*/ 159 h 292"/>
              <a:gd name="T48" fmla="*/ 17 w 299"/>
              <a:gd name="T49" fmla="*/ 108 h 292"/>
              <a:gd name="T50" fmla="*/ 17 w 299"/>
              <a:gd name="T51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9" h="292">
                <a:moveTo>
                  <a:pt x="42" y="208"/>
                </a:moveTo>
                <a:cubicBezTo>
                  <a:pt x="66" y="208"/>
                  <a:pt x="84" y="227"/>
                  <a:pt x="84" y="250"/>
                </a:cubicBezTo>
                <a:cubicBezTo>
                  <a:pt x="84" y="274"/>
                  <a:pt x="66" y="292"/>
                  <a:pt x="42" y="292"/>
                </a:cubicBezTo>
                <a:cubicBezTo>
                  <a:pt x="19" y="292"/>
                  <a:pt x="0" y="274"/>
                  <a:pt x="0" y="250"/>
                </a:cubicBezTo>
                <a:cubicBezTo>
                  <a:pt x="0" y="227"/>
                  <a:pt x="19" y="208"/>
                  <a:pt x="42" y="208"/>
                </a:cubicBezTo>
                <a:close/>
                <a:moveTo>
                  <a:pt x="17" y="139"/>
                </a:moveTo>
                <a:cubicBezTo>
                  <a:pt x="57" y="139"/>
                  <a:pt x="92" y="155"/>
                  <a:pt x="118" y="181"/>
                </a:cubicBezTo>
                <a:cubicBezTo>
                  <a:pt x="144" y="206"/>
                  <a:pt x="160" y="242"/>
                  <a:pt x="160" y="281"/>
                </a:cubicBezTo>
                <a:lnTo>
                  <a:pt x="124" y="281"/>
                </a:lnTo>
                <a:cubicBezTo>
                  <a:pt x="124" y="252"/>
                  <a:pt x="112" y="225"/>
                  <a:pt x="93" y="206"/>
                </a:cubicBezTo>
                <a:cubicBezTo>
                  <a:pt x="73" y="187"/>
                  <a:pt x="47" y="175"/>
                  <a:pt x="17" y="175"/>
                </a:cubicBezTo>
                <a:lnTo>
                  <a:pt x="17" y="139"/>
                </a:lnTo>
                <a:close/>
                <a:moveTo>
                  <a:pt x="15" y="0"/>
                </a:moveTo>
                <a:cubicBezTo>
                  <a:pt x="93" y="0"/>
                  <a:pt x="164" y="32"/>
                  <a:pt x="215" y="83"/>
                </a:cubicBezTo>
                <a:cubicBezTo>
                  <a:pt x="267" y="134"/>
                  <a:pt x="299" y="204"/>
                  <a:pt x="299" y="281"/>
                </a:cubicBezTo>
                <a:lnTo>
                  <a:pt x="263" y="281"/>
                </a:lnTo>
                <a:cubicBezTo>
                  <a:pt x="263" y="214"/>
                  <a:pt x="235" y="153"/>
                  <a:pt x="190" y="109"/>
                </a:cubicBezTo>
                <a:cubicBezTo>
                  <a:pt x="145" y="64"/>
                  <a:pt x="83" y="37"/>
                  <a:pt x="15" y="37"/>
                </a:cubicBezTo>
                <a:lnTo>
                  <a:pt x="15" y="0"/>
                </a:lnTo>
                <a:close/>
                <a:moveTo>
                  <a:pt x="17" y="72"/>
                </a:moveTo>
                <a:cubicBezTo>
                  <a:pt x="75" y="72"/>
                  <a:pt x="128" y="95"/>
                  <a:pt x="166" y="133"/>
                </a:cubicBezTo>
                <a:cubicBezTo>
                  <a:pt x="204" y="171"/>
                  <a:pt x="227" y="224"/>
                  <a:pt x="227" y="281"/>
                </a:cubicBezTo>
                <a:lnTo>
                  <a:pt x="191" y="281"/>
                </a:lnTo>
                <a:cubicBezTo>
                  <a:pt x="191" y="234"/>
                  <a:pt x="171" y="190"/>
                  <a:pt x="140" y="159"/>
                </a:cubicBezTo>
                <a:cubicBezTo>
                  <a:pt x="109" y="127"/>
                  <a:pt x="65" y="108"/>
                  <a:pt x="17" y="108"/>
                </a:cubicBezTo>
                <a:lnTo>
                  <a:pt x="17" y="72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60" name="Freeform 14">
            <a:extLst>
              <a:ext uri="{FF2B5EF4-FFF2-40B4-BE49-F238E27FC236}">
                <a16:creationId xmlns:a16="http://schemas.microsoft.com/office/drawing/2014/main" id="{0EEDB2E3-8467-4A5C-AD28-8BB63F72B593}"/>
              </a:ext>
            </a:extLst>
          </p:cNvPr>
          <p:cNvSpPr>
            <a:spLocks noEditPoints="1"/>
          </p:cNvSpPr>
          <p:nvPr/>
        </p:nvSpPr>
        <p:spPr bwMode="auto">
          <a:xfrm>
            <a:off x="8091627" y="3459694"/>
            <a:ext cx="122861" cy="119351"/>
          </a:xfrm>
          <a:custGeom>
            <a:avLst/>
            <a:gdLst>
              <a:gd name="T0" fmla="*/ 42 w 299"/>
              <a:gd name="T1" fmla="*/ 208 h 292"/>
              <a:gd name="T2" fmla="*/ 84 w 299"/>
              <a:gd name="T3" fmla="*/ 250 h 292"/>
              <a:gd name="T4" fmla="*/ 42 w 299"/>
              <a:gd name="T5" fmla="*/ 292 h 292"/>
              <a:gd name="T6" fmla="*/ 0 w 299"/>
              <a:gd name="T7" fmla="*/ 250 h 292"/>
              <a:gd name="T8" fmla="*/ 42 w 299"/>
              <a:gd name="T9" fmla="*/ 208 h 292"/>
              <a:gd name="T10" fmla="*/ 17 w 299"/>
              <a:gd name="T11" fmla="*/ 139 h 292"/>
              <a:gd name="T12" fmla="*/ 118 w 299"/>
              <a:gd name="T13" fmla="*/ 181 h 292"/>
              <a:gd name="T14" fmla="*/ 160 w 299"/>
              <a:gd name="T15" fmla="*/ 281 h 292"/>
              <a:gd name="T16" fmla="*/ 124 w 299"/>
              <a:gd name="T17" fmla="*/ 281 h 292"/>
              <a:gd name="T18" fmla="*/ 93 w 299"/>
              <a:gd name="T19" fmla="*/ 206 h 292"/>
              <a:gd name="T20" fmla="*/ 17 w 299"/>
              <a:gd name="T21" fmla="*/ 175 h 292"/>
              <a:gd name="T22" fmla="*/ 17 w 299"/>
              <a:gd name="T23" fmla="*/ 139 h 292"/>
              <a:gd name="T24" fmla="*/ 15 w 299"/>
              <a:gd name="T25" fmla="*/ 0 h 292"/>
              <a:gd name="T26" fmla="*/ 215 w 299"/>
              <a:gd name="T27" fmla="*/ 83 h 292"/>
              <a:gd name="T28" fmla="*/ 299 w 299"/>
              <a:gd name="T29" fmla="*/ 281 h 292"/>
              <a:gd name="T30" fmla="*/ 263 w 299"/>
              <a:gd name="T31" fmla="*/ 281 h 292"/>
              <a:gd name="T32" fmla="*/ 190 w 299"/>
              <a:gd name="T33" fmla="*/ 109 h 292"/>
              <a:gd name="T34" fmla="*/ 15 w 299"/>
              <a:gd name="T35" fmla="*/ 37 h 292"/>
              <a:gd name="T36" fmla="*/ 15 w 299"/>
              <a:gd name="T37" fmla="*/ 0 h 292"/>
              <a:gd name="T38" fmla="*/ 17 w 299"/>
              <a:gd name="T39" fmla="*/ 72 h 292"/>
              <a:gd name="T40" fmla="*/ 166 w 299"/>
              <a:gd name="T41" fmla="*/ 133 h 292"/>
              <a:gd name="T42" fmla="*/ 227 w 299"/>
              <a:gd name="T43" fmla="*/ 281 h 292"/>
              <a:gd name="T44" fmla="*/ 191 w 299"/>
              <a:gd name="T45" fmla="*/ 281 h 292"/>
              <a:gd name="T46" fmla="*/ 140 w 299"/>
              <a:gd name="T47" fmla="*/ 159 h 292"/>
              <a:gd name="T48" fmla="*/ 17 w 299"/>
              <a:gd name="T49" fmla="*/ 108 h 292"/>
              <a:gd name="T50" fmla="*/ 17 w 299"/>
              <a:gd name="T51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9" h="292">
                <a:moveTo>
                  <a:pt x="42" y="208"/>
                </a:moveTo>
                <a:cubicBezTo>
                  <a:pt x="66" y="208"/>
                  <a:pt x="84" y="227"/>
                  <a:pt x="84" y="250"/>
                </a:cubicBezTo>
                <a:cubicBezTo>
                  <a:pt x="84" y="274"/>
                  <a:pt x="66" y="292"/>
                  <a:pt x="42" y="292"/>
                </a:cubicBezTo>
                <a:cubicBezTo>
                  <a:pt x="19" y="292"/>
                  <a:pt x="0" y="274"/>
                  <a:pt x="0" y="250"/>
                </a:cubicBezTo>
                <a:cubicBezTo>
                  <a:pt x="0" y="227"/>
                  <a:pt x="19" y="208"/>
                  <a:pt x="42" y="208"/>
                </a:cubicBezTo>
                <a:close/>
                <a:moveTo>
                  <a:pt x="17" y="139"/>
                </a:moveTo>
                <a:cubicBezTo>
                  <a:pt x="57" y="139"/>
                  <a:pt x="92" y="155"/>
                  <a:pt x="118" y="181"/>
                </a:cubicBezTo>
                <a:cubicBezTo>
                  <a:pt x="144" y="206"/>
                  <a:pt x="160" y="242"/>
                  <a:pt x="160" y="281"/>
                </a:cubicBezTo>
                <a:lnTo>
                  <a:pt x="124" y="281"/>
                </a:lnTo>
                <a:cubicBezTo>
                  <a:pt x="124" y="252"/>
                  <a:pt x="112" y="225"/>
                  <a:pt x="93" y="206"/>
                </a:cubicBezTo>
                <a:cubicBezTo>
                  <a:pt x="73" y="187"/>
                  <a:pt x="47" y="175"/>
                  <a:pt x="17" y="175"/>
                </a:cubicBezTo>
                <a:lnTo>
                  <a:pt x="17" y="139"/>
                </a:lnTo>
                <a:close/>
                <a:moveTo>
                  <a:pt x="15" y="0"/>
                </a:moveTo>
                <a:cubicBezTo>
                  <a:pt x="93" y="0"/>
                  <a:pt x="164" y="32"/>
                  <a:pt x="215" y="83"/>
                </a:cubicBezTo>
                <a:cubicBezTo>
                  <a:pt x="267" y="134"/>
                  <a:pt x="299" y="204"/>
                  <a:pt x="299" y="281"/>
                </a:cubicBezTo>
                <a:lnTo>
                  <a:pt x="263" y="281"/>
                </a:lnTo>
                <a:cubicBezTo>
                  <a:pt x="263" y="214"/>
                  <a:pt x="235" y="153"/>
                  <a:pt x="190" y="109"/>
                </a:cubicBezTo>
                <a:cubicBezTo>
                  <a:pt x="145" y="64"/>
                  <a:pt x="83" y="37"/>
                  <a:pt x="15" y="37"/>
                </a:cubicBezTo>
                <a:lnTo>
                  <a:pt x="15" y="0"/>
                </a:lnTo>
                <a:close/>
                <a:moveTo>
                  <a:pt x="17" y="72"/>
                </a:moveTo>
                <a:cubicBezTo>
                  <a:pt x="75" y="72"/>
                  <a:pt x="128" y="95"/>
                  <a:pt x="166" y="133"/>
                </a:cubicBezTo>
                <a:cubicBezTo>
                  <a:pt x="204" y="171"/>
                  <a:pt x="227" y="224"/>
                  <a:pt x="227" y="281"/>
                </a:cubicBezTo>
                <a:lnTo>
                  <a:pt x="191" y="281"/>
                </a:lnTo>
                <a:cubicBezTo>
                  <a:pt x="191" y="234"/>
                  <a:pt x="171" y="190"/>
                  <a:pt x="140" y="159"/>
                </a:cubicBezTo>
                <a:cubicBezTo>
                  <a:pt x="109" y="127"/>
                  <a:pt x="65" y="108"/>
                  <a:pt x="17" y="108"/>
                </a:cubicBezTo>
                <a:lnTo>
                  <a:pt x="17" y="72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61" name="Freeform 14">
            <a:extLst>
              <a:ext uri="{FF2B5EF4-FFF2-40B4-BE49-F238E27FC236}">
                <a16:creationId xmlns:a16="http://schemas.microsoft.com/office/drawing/2014/main" id="{F6278DE2-4210-44D5-B40C-57264B3215E0}"/>
              </a:ext>
            </a:extLst>
          </p:cNvPr>
          <p:cNvSpPr>
            <a:spLocks noEditPoints="1"/>
          </p:cNvSpPr>
          <p:nvPr/>
        </p:nvSpPr>
        <p:spPr bwMode="auto">
          <a:xfrm>
            <a:off x="8569589" y="3392448"/>
            <a:ext cx="122861" cy="119351"/>
          </a:xfrm>
          <a:custGeom>
            <a:avLst/>
            <a:gdLst>
              <a:gd name="T0" fmla="*/ 42 w 299"/>
              <a:gd name="T1" fmla="*/ 208 h 292"/>
              <a:gd name="T2" fmla="*/ 84 w 299"/>
              <a:gd name="T3" fmla="*/ 250 h 292"/>
              <a:gd name="T4" fmla="*/ 42 w 299"/>
              <a:gd name="T5" fmla="*/ 292 h 292"/>
              <a:gd name="T6" fmla="*/ 0 w 299"/>
              <a:gd name="T7" fmla="*/ 250 h 292"/>
              <a:gd name="T8" fmla="*/ 42 w 299"/>
              <a:gd name="T9" fmla="*/ 208 h 292"/>
              <a:gd name="T10" fmla="*/ 17 w 299"/>
              <a:gd name="T11" fmla="*/ 139 h 292"/>
              <a:gd name="T12" fmla="*/ 118 w 299"/>
              <a:gd name="T13" fmla="*/ 181 h 292"/>
              <a:gd name="T14" fmla="*/ 160 w 299"/>
              <a:gd name="T15" fmla="*/ 281 h 292"/>
              <a:gd name="T16" fmla="*/ 124 w 299"/>
              <a:gd name="T17" fmla="*/ 281 h 292"/>
              <a:gd name="T18" fmla="*/ 93 w 299"/>
              <a:gd name="T19" fmla="*/ 206 h 292"/>
              <a:gd name="T20" fmla="*/ 17 w 299"/>
              <a:gd name="T21" fmla="*/ 175 h 292"/>
              <a:gd name="T22" fmla="*/ 17 w 299"/>
              <a:gd name="T23" fmla="*/ 139 h 292"/>
              <a:gd name="T24" fmla="*/ 15 w 299"/>
              <a:gd name="T25" fmla="*/ 0 h 292"/>
              <a:gd name="T26" fmla="*/ 215 w 299"/>
              <a:gd name="T27" fmla="*/ 83 h 292"/>
              <a:gd name="T28" fmla="*/ 299 w 299"/>
              <a:gd name="T29" fmla="*/ 281 h 292"/>
              <a:gd name="T30" fmla="*/ 263 w 299"/>
              <a:gd name="T31" fmla="*/ 281 h 292"/>
              <a:gd name="T32" fmla="*/ 190 w 299"/>
              <a:gd name="T33" fmla="*/ 109 h 292"/>
              <a:gd name="T34" fmla="*/ 15 w 299"/>
              <a:gd name="T35" fmla="*/ 37 h 292"/>
              <a:gd name="T36" fmla="*/ 15 w 299"/>
              <a:gd name="T37" fmla="*/ 0 h 292"/>
              <a:gd name="T38" fmla="*/ 17 w 299"/>
              <a:gd name="T39" fmla="*/ 72 h 292"/>
              <a:gd name="T40" fmla="*/ 166 w 299"/>
              <a:gd name="T41" fmla="*/ 133 h 292"/>
              <a:gd name="T42" fmla="*/ 227 w 299"/>
              <a:gd name="T43" fmla="*/ 281 h 292"/>
              <a:gd name="T44" fmla="*/ 191 w 299"/>
              <a:gd name="T45" fmla="*/ 281 h 292"/>
              <a:gd name="T46" fmla="*/ 140 w 299"/>
              <a:gd name="T47" fmla="*/ 159 h 292"/>
              <a:gd name="T48" fmla="*/ 17 w 299"/>
              <a:gd name="T49" fmla="*/ 108 h 292"/>
              <a:gd name="T50" fmla="*/ 17 w 299"/>
              <a:gd name="T51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9" h="292">
                <a:moveTo>
                  <a:pt x="42" y="208"/>
                </a:moveTo>
                <a:cubicBezTo>
                  <a:pt x="66" y="208"/>
                  <a:pt x="84" y="227"/>
                  <a:pt x="84" y="250"/>
                </a:cubicBezTo>
                <a:cubicBezTo>
                  <a:pt x="84" y="274"/>
                  <a:pt x="66" y="292"/>
                  <a:pt x="42" y="292"/>
                </a:cubicBezTo>
                <a:cubicBezTo>
                  <a:pt x="19" y="292"/>
                  <a:pt x="0" y="274"/>
                  <a:pt x="0" y="250"/>
                </a:cubicBezTo>
                <a:cubicBezTo>
                  <a:pt x="0" y="227"/>
                  <a:pt x="19" y="208"/>
                  <a:pt x="42" y="208"/>
                </a:cubicBezTo>
                <a:close/>
                <a:moveTo>
                  <a:pt x="17" y="139"/>
                </a:moveTo>
                <a:cubicBezTo>
                  <a:pt x="57" y="139"/>
                  <a:pt x="92" y="155"/>
                  <a:pt x="118" y="181"/>
                </a:cubicBezTo>
                <a:cubicBezTo>
                  <a:pt x="144" y="206"/>
                  <a:pt x="160" y="242"/>
                  <a:pt x="160" y="281"/>
                </a:cubicBezTo>
                <a:lnTo>
                  <a:pt x="124" y="281"/>
                </a:lnTo>
                <a:cubicBezTo>
                  <a:pt x="124" y="252"/>
                  <a:pt x="112" y="225"/>
                  <a:pt x="93" y="206"/>
                </a:cubicBezTo>
                <a:cubicBezTo>
                  <a:pt x="73" y="187"/>
                  <a:pt x="47" y="175"/>
                  <a:pt x="17" y="175"/>
                </a:cubicBezTo>
                <a:lnTo>
                  <a:pt x="17" y="139"/>
                </a:lnTo>
                <a:close/>
                <a:moveTo>
                  <a:pt x="15" y="0"/>
                </a:moveTo>
                <a:cubicBezTo>
                  <a:pt x="93" y="0"/>
                  <a:pt x="164" y="32"/>
                  <a:pt x="215" y="83"/>
                </a:cubicBezTo>
                <a:cubicBezTo>
                  <a:pt x="267" y="134"/>
                  <a:pt x="299" y="204"/>
                  <a:pt x="299" y="281"/>
                </a:cubicBezTo>
                <a:lnTo>
                  <a:pt x="263" y="281"/>
                </a:lnTo>
                <a:cubicBezTo>
                  <a:pt x="263" y="214"/>
                  <a:pt x="235" y="153"/>
                  <a:pt x="190" y="109"/>
                </a:cubicBezTo>
                <a:cubicBezTo>
                  <a:pt x="145" y="64"/>
                  <a:pt x="83" y="37"/>
                  <a:pt x="15" y="37"/>
                </a:cubicBezTo>
                <a:lnTo>
                  <a:pt x="15" y="0"/>
                </a:lnTo>
                <a:close/>
                <a:moveTo>
                  <a:pt x="17" y="72"/>
                </a:moveTo>
                <a:cubicBezTo>
                  <a:pt x="75" y="72"/>
                  <a:pt x="128" y="95"/>
                  <a:pt x="166" y="133"/>
                </a:cubicBezTo>
                <a:cubicBezTo>
                  <a:pt x="204" y="171"/>
                  <a:pt x="227" y="224"/>
                  <a:pt x="227" y="281"/>
                </a:cubicBezTo>
                <a:lnTo>
                  <a:pt x="191" y="281"/>
                </a:lnTo>
                <a:cubicBezTo>
                  <a:pt x="191" y="234"/>
                  <a:pt x="171" y="190"/>
                  <a:pt x="140" y="159"/>
                </a:cubicBezTo>
                <a:cubicBezTo>
                  <a:pt x="109" y="127"/>
                  <a:pt x="65" y="108"/>
                  <a:pt x="17" y="108"/>
                </a:cubicBezTo>
                <a:lnTo>
                  <a:pt x="17" y="72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71" name="Freeform 9">
            <a:extLst>
              <a:ext uri="{FF2B5EF4-FFF2-40B4-BE49-F238E27FC236}">
                <a16:creationId xmlns:a16="http://schemas.microsoft.com/office/drawing/2014/main" id="{B5A456E3-2A7E-46B0-B0E3-F624EE0A4637}"/>
              </a:ext>
            </a:extLst>
          </p:cNvPr>
          <p:cNvSpPr>
            <a:spLocks noEditPoints="1"/>
          </p:cNvSpPr>
          <p:nvPr/>
        </p:nvSpPr>
        <p:spPr bwMode="auto">
          <a:xfrm>
            <a:off x="6433628" y="1683373"/>
            <a:ext cx="414338" cy="305991"/>
          </a:xfrm>
          <a:custGeom>
            <a:avLst/>
            <a:gdLst>
              <a:gd name="T0" fmla="*/ 773 w 1523"/>
              <a:gd name="T1" fmla="*/ 352 h 1114"/>
              <a:gd name="T2" fmla="*/ 604 w 1523"/>
              <a:gd name="T3" fmla="*/ 988 h 1114"/>
              <a:gd name="T4" fmla="*/ 593 w 1523"/>
              <a:gd name="T5" fmla="*/ 987 h 1114"/>
              <a:gd name="T6" fmla="*/ 580 w 1523"/>
              <a:gd name="T7" fmla="*/ 991 h 1114"/>
              <a:gd name="T8" fmla="*/ 571 w 1523"/>
              <a:gd name="T9" fmla="*/ 998 h 1114"/>
              <a:gd name="T10" fmla="*/ 621 w 1523"/>
              <a:gd name="T11" fmla="*/ 752 h 1114"/>
              <a:gd name="T12" fmla="*/ 600 w 1523"/>
              <a:gd name="T13" fmla="*/ 733 h 1114"/>
              <a:gd name="T14" fmla="*/ 588 w 1523"/>
              <a:gd name="T15" fmla="*/ 733 h 1114"/>
              <a:gd name="T16" fmla="*/ 574 w 1523"/>
              <a:gd name="T17" fmla="*/ 755 h 1114"/>
              <a:gd name="T18" fmla="*/ 571 w 1523"/>
              <a:gd name="T19" fmla="*/ 735 h 1114"/>
              <a:gd name="T20" fmla="*/ 616 w 1523"/>
              <a:gd name="T21" fmla="*/ 496 h 1114"/>
              <a:gd name="T22" fmla="*/ 595 w 1523"/>
              <a:gd name="T23" fmla="*/ 479 h 1114"/>
              <a:gd name="T24" fmla="*/ 580 w 1523"/>
              <a:gd name="T25" fmla="*/ 498 h 1114"/>
              <a:gd name="T26" fmla="*/ 574 w 1523"/>
              <a:gd name="T27" fmla="*/ 495 h 1114"/>
              <a:gd name="T28" fmla="*/ 623 w 1523"/>
              <a:gd name="T29" fmla="*/ 498 h 1114"/>
              <a:gd name="T30" fmla="*/ 623 w 1523"/>
              <a:gd name="T31" fmla="*/ 830 h 1114"/>
              <a:gd name="T32" fmla="*/ 521 w 1523"/>
              <a:gd name="T33" fmla="*/ 614 h 1114"/>
              <a:gd name="T34" fmla="*/ 627 w 1523"/>
              <a:gd name="T35" fmla="*/ 930 h 1114"/>
              <a:gd name="T36" fmla="*/ 518 w 1523"/>
              <a:gd name="T37" fmla="*/ 766 h 1114"/>
              <a:gd name="T38" fmla="*/ 627 w 1523"/>
              <a:gd name="T39" fmla="*/ 517 h 1114"/>
              <a:gd name="T40" fmla="*/ 638 w 1523"/>
              <a:gd name="T41" fmla="*/ 1040 h 1114"/>
              <a:gd name="T42" fmla="*/ 1523 w 1523"/>
              <a:gd name="T43" fmla="*/ 350 h 1114"/>
              <a:gd name="T44" fmla="*/ 808 w 1523"/>
              <a:gd name="T45" fmla="*/ 997 h 1114"/>
              <a:gd name="T46" fmla="*/ 820 w 1523"/>
              <a:gd name="T47" fmla="*/ 1003 h 1114"/>
              <a:gd name="T48" fmla="*/ 826 w 1523"/>
              <a:gd name="T49" fmla="*/ 998 h 1114"/>
              <a:gd name="T50" fmla="*/ 852 w 1523"/>
              <a:gd name="T51" fmla="*/ 1023 h 1114"/>
              <a:gd name="T52" fmla="*/ 867 w 1523"/>
              <a:gd name="T53" fmla="*/ 1024 h 1114"/>
              <a:gd name="T54" fmla="*/ 808 w 1523"/>
              <a:gd name="T55" fmla="*/ 731 h 1114"/>
              <a:gd name="T56" fmla="*/ 820 w 1523"/>
              <a:gd name="T57" fmla="*/ 732 h 1114"/>
              <a:gd name="T58" fmla="*/ 832 w 1523"/>
              <a:gd name="T59" fmla="*/ 716 h 1114"/>
              <a:gd name="T60" fmla="*/ 858 w 1523"/>
              <a:gd name="T61" fmla="*/ 738 h 1114"/>
              <a:gd name="T62" fmla="*/ 814 w 1523"/>
              <a:gd name="T63" fmla="*/ 718 h 1114"/>
              <a:gd name="T64" fmla="*/ 816 w 1523"/>
              <a:gd name="T65" fmla="*/ 447 h 1114"/>
              <a:gd name="T66" fmla="*/ 819 w 1523"/>
              <a:gd name="T67" fmla="*/ 460 h 1114"/>
              <a:gd name="T68" fmla="*/ 837 w 1523"/>
              <a:gd name="T69" fmla="*/ 433 h 1114"/>
              <a:gd name="T70" fmla="*/ 864 w 1523"/>
              <a:gd name="T71" fmla="*/ 452 h 1114"/>
              <a:gd name="T72" fmla="*/ 747 w 1523"/>
              <a:gd name="T73" fmla="*/ 446 h 1114"/>
              <a:gd name="T74" fmla="*/ 872 w 1523"/>
              <a:gd name="T75" fmla="*/ 799 h 1114"/>
              <a:gd name="T76" fmla="*/ 747 w 1523"/>
              <a:gd name="T77" fmla="*/ 501 h 1114"/>
              <a:gd name="T78" fmla="*/ 742 w 1523"/>
              <a:gd name="T79" fmla="*/ 552 h 1114"/>
              <a:gd name="T80" fmla="*/ 877 w 1523"/>
              <a:gd name="T81" fmla="*/ 803 h 1114"/>
              <a:gd name="T82" fmla="*/ 742 w 1523"/>
              <a:gd name="T83" fmla="*/ 970 h 1114"/>
              <a:gd name="T84" fmla="*/ 1104 w 1523"/>
              <a:gd name="T85" fmla="*/ 1027 h 1114"/>
              <a:gd name="T86" fmla="*/ 1119 w 1523"/>
              <a:gd name="T87" fmla="*/ 1029 h 1114"/>
              <a:gd name="T88" fmla="*/ 1135 w 1523"/>
              <a:gd name="T89" fmla="*/ 1014 h 1114"/>
              <a:gd name="T90" fmla="*/ 1168 w 1523"/>
              <a:gd name="T91" fmla="*/ 1042 h 1114"/>
              <a:gd name="T92" fmla="*/ 1113 w 1523"/>
              <a:gd name="T93" fmla="*/ 1013 h 1114"/>
              <a:gd name="T94" fmla="*/ 1116 w 1523"/>
              <a:gd name="T95" fmla="*/ 708 h 1114"/>
              <a:gd name="T96" fmla="*/ 1119 w 1523"/>
              <a:gd name="T97" fmla="*/ 723 h 1114"/>
              <a:gd name="T98" fmla="*/ 1142 w 1523"/>
              <a:gd name="T99" fmla="*/ 695 h 1114"/>
              <a:gd name="T100" fmla="*/ 1176 w 1523"/>
              <a:gd name="T101" fmla="*/ 719 h 1114"/>
              <a:gd name="T102" fmla="*/ 1027 w 1523"/>
              <a:gd name="T103" fmla="*/ 699 h 1114"/>
              <a:gd name="T104" fmla="*/ 1113 w 1523"/>
              <a:gd name="T105" fmla="*/ 400 h 1114"/>
              <a:gd name="T106" fmla="*/ 1125 w 1523"/>
              <a:gd name="T107" fmla="*/ 404 h 1114"/>
              <a:gd name="T108" fmla="*/ 1147 w 1523"/>
              <a:gd name="T109" fmla="*/ 373 h 1114"/>
              <a:gd name="T110" fmla="*/ 1181 w 1523"/>
              <a:gd name="T111" fmla="*/ 394 h 1114"/>
              <a:gd name="T112" fmla="*/ 1027 w 1523"/>
              <a:gd name="T113" fmla="*/ 943 h 1114"/>
              <a:gd name="T114" fmla="*/ 1187 w 1523"/>
              <a:gd name="T115" fmla="*/ 658 h 1114"/>
              <a:gd name="T116" fmla="*/ 1022 w 1523"/>
              <a:gd name="T117" fmla="*/ 493 h 1114"/>
              <a:gd name="T118" fmla="*/ 1022 w 1523"/>
              <a:gd name="T119" fmla="*/ 633 h 1114"/>
              <a:gd name="T120" fmla="*/ 1193 w 1523"/>
              <a:gd name="T121" fmla="*/ 923 h 1114"/>
              <a:gd name="T122" fmla="*/ 1014 w 1523"/>
              <a:gd name="T123" fmla="*/ 37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23" h="1114">
                <a:moveTo>
                  <a:pt x="1019" y="431"/>
                </a:moveTo>
                <a:lnTo>
                  <a:pt x="1190" y="401"/>
                </a:lnTo>
                <a:lnTo>
                  <a:pt x="1190" y="355"/>
                </a:lnTo>
                <a:lnTo>
                  <a:pt x="1019" y="388"/>
                </a:lnTo>
                <a:lnTo>
                  <a:pt x="1019" y="431"/>
                </a:lnTo>
                <a:close/>
                <a:moveTo>
                  <a:pt x="1386" y="278"/>
                </a:moveTo>
                <a:cubicBezTo>
                  <a:pt x="1359" y="138"/>
                  <a:pt x="1200" y="0"/>
                  <a:pt x="1032" y="0"/>
                </a:cubicBezTo>
                <a:cubicBezTo>
                  <a:pt x="873" y="0"/>
                  <a:pt x="733" y="102"/>
                  <a:pt x="685" y="252"/>
                </a:cubicBezTo>
                <a:cubicBezTo>
                  <a:pt x="658" y="243"/>
                  <a:pt x="630" y="238"/>
                  <a:pt x="602" y="238"/>
                </a:cubicBezTo>
                <a:cubicBezTo>
                  <a:pt x="461" y="238"/>
                  <a:pt x="345" y="349"/>
                  <a:pt x="336" y="488"/>
                </a:cubicBezTo>
                <a:cubicBezTo>
                  <a:pt x="319" y="485"/>
                  <a:pt x="303" y="483"/>
                  <a:pt x="287" y="483"/>
                </a:cubicBezTo>
                <a:cubicBezTo>
                  <a:pt x="129" y="483"/>
                  <a:pt x="0" y="612"/>
                  <a:pt x="0" y="770"/>
                </a:cubicBezTo>
                <a:cubicBezTo>
                  <a:pt x="0" y="912"/>
                  <a:pt x="106" y="1036"/>
                  <a:pt x="245" y="1056"/>
                </a:cubicBezTo>
                <a:lnTo>
                  <a:pt x="462" y="1056"/>
                </a:lnTo>
                <a:lnTo>
                  <a:pt x="462" y="917"/>
                </a:lnTo>
                <a:lnTo>
                  <a:pt x="376" y="917"/>
                </a:lnTo>
                <a:cubicBezTo>
                  <a:pt x="74" y="918"/>
                  <a:pt x="102" y="594"/>
                  <a:pt x="446" y="587"/>
                </a:cubicBezTo>
                <a:cubicBezTo>
                  <a:pt x="404" y="287"/>
                  <a:pt x="670" y="320"/>
                  <a:pt x="773" y="352"/>
                </a:cubicBezTo>
                <a:cubicBezTo>
                  <a:pt x="789" y="128"/>
                  <a:pt x="1110" y="57"/>
                  <a:pt x="1386" y="278"/>
                </a:cubicBezTo>
                <a:close/>
                <a:moveTo>
                  <a:pt x="621" y="988"/>
                </a:moveTo>
                <a:lnTo>
                  <a:pt x="618" y="988"/>
                </a:lnTo>
                <a:lnTo>
                  <a:pt x="618" y="1009"/>
                </a:lnTo>
                <a:lnTo>
                  <a:pt x="621" y="1010"/>
                </a:lnTo>
                <a:lnTo>
                  <a:pt x="621" y="988"/>
                </a:lnTo>
                <a:close/>
                <a:moveTo>
                  <a:pt x="616" y="988"/>
                </a:moveTo>
                <a:lnTo>
                  <a:pt x="614" y="988"/>
                </a:lnTo>
                <a:lnTo>
                  <a:pt x="614" y="1009"/>
                </a:lnTo>
                <a:lnTo>
                  <a:pt x="616" y="1009"/>
                </a:lnTo>
                <a:lnTo>
                  <a:pt x="616" y="988"/>
                </a:lnTo>
                <a:close/>
                <a:moveTo>
                  <a:pt x="611" y="988"/>
                </a:moveTo>
                <a:lnTo>
                  <a:pt x="609" y="988"/>
                </a:lnTo>
                <a:lnTo>
                  <a:pt x="609" y="1009"/>
                </a:lnTo>
                <a:lnTo>
                  <a:pt x="611" y="1009"/>
                </a:lnTo>
                <a:lnTo>
                  <a:pt x="611" y="988"/>
                </a:lnTo>
                <a:close/>
                <a:moveTo>
                  <a:pt x="607" y="988"/>
                </a:moveTo>
                <a:lnTo>
                  <a:pt x="604" y="988"/>
                </a:lnTo>
                <a:lnTo>
                  <a:pt x="604" y="1009"/>
                </a:lnTo>
                <a:lnTo>
                  <a:pt x="607" y="1009"/>
                </a:lnTo>
                <a:lnTo>
                  <a:pt x="607" y="988"/>
                </a:lnTo>
                <a:close/>
                <a:moveTo>
                  <a:pt x="602" y="987"/>
                </a:moveTo>
                <a:lnTo>
                  <a:pt x="600" y="987"/>
                </a:lnTo>
                <a:lnTo>
                  <a:pt x="600" y="1008"/>
                </a:lnTo>
                <a:lnTo>
                  <a:pt x="602" y="1009"/>
                </a:lnTo>
                <a:lnTo>
                  <a:pt x="602" y="987"/>
                </a:lnTo>
                <a:close/>
                <a:moveTo>
                  <a:pt x="597" y="987"/>
                </a:moveTo>
                <a:lnTo>
                  <a:pt x="595" y="987"/>
                </a:lnTo>
                <a:lnTo>
                  <a:pt x="595" y="1008"/>
                </a:lnTo>
                <a:lnTo>
                  <a:pt x="597" y="1008"/>
                </a:lnTo>
                <a:lnTo>
                  <a:pt x="597" y="987"/>
                </a:lnTo>
                <a:close/>
                <a:moveTo>
                  <a:pt x="593" y="987"/>
                </a:moveTo>
                <a:lnTo>
                  <a:pt x="590" y="987"/>
                </a:lnTo>
                <a:lnTo>
                  <a:pt x="590" y="1008"/>
                </a:lnTo>
                <a:lnTo>
                  <a:pt x="593" y="1008"/>
                </a:lnTo>
                <a:lnTo>
                  <a:pt x="593" y="987"/>
                </a:lnTo>
                <a:close/>
                <a:moveTo>
                  <a:pt x="588" y="987"/>
                </a:moveTo>
                <a:lnTo>
                  <a:pt x="586" y="987"/>
                </a:lnTo>
                <a:lnTo>
                  <a:pt x="586" y="1008"/>
                </a:lnTo>
                <a:lnTo>
                  <a:pt x="588" y="1008"/>
                </a:lnTo>
                <a:lnTo>
                  <a:pt x="588" y="987"/>
                </a:lnTo>
                <a:close/>
                <a:moveTo>
                  <a:pt x="580" y="1003"/>
                </a:moveTo>
                <a:cubicBezTo>
                  <a:pt x="580" y="1003"/>
                  <a:pt x="579" y="1004"/>
                  <a:pt x="579" y="1005"/>
                </a:cubicBezTo>
                <a:cubicBezTo>
                  <a:pt x="579" y="1006"/>
                  <a:pt x="580" y="1007"/>
                  <a:pt x="580" y="1007"/>
                </a:cubicBezTo>
                <a:cubicBezTo>
                  <a:pt x="581" y="1007"/>
                  <a:pt x="582" y="1006"/>
                  <a:pt x="582" y="1005"/>
                </a:cubicBezTo>
                <a:cubicBezTo>
                  <a:pt x="582" y="1004"/>
                  <a:pt x="581" y="1003"/>
                  <a:pt x="580" y="1003"/>
                </a:cubicBezTo>
                <a:close/>
                <a:moveTo>
                  <a:pt x="580" y="995"/>
                </a:moveTo>
                <a:cubicBezTo>
                  <a:pt x="580" y="995"/>
                  <a:pt x="579" y="996"/>
                  <a:pt x="579" y="997"/>
                </a:cubicBezTo>
                <a:cubicBezTo>
                  <a:pt x="579" y="998"/>
                  <a:pt x="580" y="999"/>
                  <a:pt x="580" y="999"/>
                </a:cubicBezTo>
                <a:cubicBezTo>
                  <a:pt x="581" y="999"/>
                  <a:pt x="582" y="999"/>
                  <a:pt x="582" y="997"/>
                </a:cubicBezTo>
                <a:cubicBezTo>
                  <a:pt x="582" y="996"/>
                  <a:pt x="581" y="995"/>
                  <a:pt x="580" y="995"/>
                </a:cubicBezTo>
                <a:close/>
                <a:moveTo>
                  <a:pt x="580" y="987"/>
                </a:moveTo>
                <a:cubicBezTo>
                  <a:pt x="580" y="987"/>
                  <a:pt x="579" y="988"/>
                  <a:pt x="579" y="989"/>
                </a:cubicBezTo>
                <a:cubicBezTo>
                  <a:pt x="579" y="990"/>
                  <a:pt x="580" y="991"/>
                  <a:pt x="580" y="991"/>
                </a:cubicBezTo>
                <a:cubicBezTo>
                  <a:pt x="581" y="991"/>
                  <a:pt x="582" y="990"/>
                  <a:pt x="582" y="989"/>
                </a:cubicBezTo>
                <a:cubicBezTo>
                  <a:pt x="582" y="988"/>
                  <a:pt x="581" y="987"/>
                  <a:pt x="580" y="987"/>
                </a:cubicBezTo>
                <a:close/>
                <a:moveTo>
                  <a:pt x="578" y="1003"/>
                </a:moveTo>
                <a:lnTo>
                  <a:pt x="574" y="1003"/>
                </a:lnTo>
                <a:lnTo>
                  <a:pt x="574" y="1007"/>
                </a:lnTo>
                <a:lnTo>
                  <a:pt x="578" y="1007"/>
                </a:lnTo>
                <a:lnTo>
                  <a:pt x="578" y="1003"/>
                </a:lnTo>
                <a:close/>
                <a:moveTo>
                  <a:pt x="578" y="995"/>
                </a:moveTo>
                <a:lnTo>
                  <a:pt x="574" y="995"/>
                </a:lnTo>
                <a:lnTo>
                  <a:pt x="574" y="999"/>
                </a:lnTo>
                <a:lnTo>
                  <a:pt x="578" y="999"/>
                </a:lnTo>
                <a:lnTo>
                  <a:pt x="578" y="995"/>
                </a:lnTo>
                <a:close/>
                <a:moveTo>
                  <a:pt x="576" y="987"/>
                </a:moveTo>
                <a:cubicBezTo>
                  <a:pt x="576" y="987"/>
                  <a:pt x="575" y="988"/>
                  <a:pt x="575" y="989"/>
                </a:cubicBezTo>
                <a:cubicBezTo>
                  <a:pt x="575" y="990"/>
                  <a:pt x="576" y="991"/>
                  <a:pt x="576" y="991"/>
                </a:cubicBezTo>
                <a:cubicBezTo>
                  <a:pt x="577" y="991"/>
                  <a:pt x="577" y="990"/>
                  <a:pt x="577" y="989"/>
                </a:cubicBezTo>
                <a:cubicBezTo>
                  <a:pt x="577" y="988"/>
                  <a:pt x="577" y="987"/>
                  <a:pt x="576" y="987"/>
                </a:cubicBezTo>
                <a:close/>
                <a:moveTo>
                  <a:pt x="571" y="998"/>
                </a:moveTo>
                <a:lnTo>
                  <a:pt x="523" y="995"/>
                </a:lnTo>
                <a:lnTo>
                  <a:pt x="523" y="1004"/>
                </a:lnTo>
                <a:lnTo>
                  <a:pt x="571" y="1007"/>
                </a:lnTo>
                <a:lnTo>
                  <a:pt x="571" y="998"/>
                </a:lnTo>
                <a:close/>
                <a:moveTo>
                  <a:pt x="571" y="986"/>
                </a:moveTo>
                <a:lnTo>
                  <a:pt x="523" y="984"/>
                </a:lnTo>
                <a:lnTo>
                  <a:pt x="523" y="992"/>
                </a:lnTo>
                <a:lnTo>
                  <a:pt x="571" y="995"/>
                </a:lnTo>
                <a:lnTo>
                  <a:pt x="571" y="986"/>
                </a:lnTo>
                <a:close/>
                <a:moveTo>
                  <a:pt x="623" y="1013"/>
                </a:moveTo>
                <a:lnTo>
                  <a:pt x="521" y="1007"/>
                </a:lnTo>
                <a:lnTo>
                  <a:pt x="521" y="980"/>
                </a:lnTo>
                <a:lnTo>
                  <a:pt x="623" y="985"/>
                </a:lnTo>
                <a:lnTo>
                  <a:pt x="623" y="1013"/>
                </a:lnTo>
                <a:close/>
                <a:moveTo>
                  <a:pt x="621" y="731"/>
                </a:moveTo>
                <a:lnTo>
                  <a:pt x="618" y="731"/>
                </a:lnTo>
                <a:lnTo>
                  <a:pt x="618" y="752"/>
                </a:lnTo>
                <a:lnTo>
                  <a:pt x="621" y="752"/>
                </a:lnTo>
                <a:lnTo>
                  <a:pt x="621" y="731"/>
                </a:lnTo>
                <a:close/>
                <a:moveTo>
                  <a:pt x="616" y="731"/>
                </a:moveTo>
                <a:lnTo>
                  <a:pt x="614" y="732"/>
                </a:lnTo>
                <a:lnTo>
                  <a:pt x="614" y="753"/>
                </a:lnTo>
                <a:lnTo>
                  <a:pt x="616" y="753"/>
                </a:lnTo>
                <a:lnTo>
                  <a:pt x="616" y="731"/>
                </a:lnTo>
                <a:close/>
                <a:moveTo>
                  <a:pt x="611" y="732"/>
                </a:moveTo>
                <a:lnTo>
                  <a:pt x="609" y="732"/>
                </a:lnTo>
                <a:lnTo>
                  <a:pt x="609" y="753"/>
                </a:lnTo>
                <a:lnTo>
                  <a:pt x="611" y="753"/>
                </a:lnTo>
                <a:lnTo>
                  <a:pt x="611" y="732"/>
                </a:lnTo>
                <a:close/>
                <a:moveTo>
                  <a:pt x="607" y="732"/>
                </a:moveTo>
                <a:lnTo>
                  <a:pt x="604" y="732"/>
                </a:lnTo>
                <a:lnTo>
                  <a:pt x="604" y="753"/>
                </a:lnTo>
                <a:lnTo>
                  <a:pt x="607" y="753"/>
                </a:lnTo>
                <a:lnTo>
                  <a:pt x="607" y="732"/>
                </a:lnTo>
                <a:close/>
                <a:moveTo>
                  <a:pt x="602" y="732"/>
                </a:moveTo>
                <a:lnTo>
                  <a:pt x="600" y="733"/>
                </a:lnTo>
                <a:lnTo>
                  <a:pt x="600" y="754"/>
                </a:lnTo>
                <a:lnTo>
                  <a:pt x="602" y="753"/>
                </a:lnTo>
                <a:lnTo>
                  <a:pt x="602" y="732"/>
                </a:lnTo>
                <a:close/>
                <a:moveTo>
                  <a:pt x="597" y="733"/>
                </a:moveTo>
                <a:lnTo>
                  <a:pt x="595" y="733"/>
                </a:lnTo>
                <a:lnTo>
                  <a:pt x="595" y="754"/>
                </a:lnTo>
                <a:lnTo>
                  <a:pt x="597" y="754"/>
                </a:lnTo>
                <a:lnTo>
                  <a:pt x="597" y="733"/>
                </a:lnTo>
                <a:close/>
                <a:moveTo>
                  <a:pt x="593" y="733"/>
                </a:moveTo>
                <a:lnTo>
                  <a:pt x="590" y="733"/>
                </a:lnTo>
                <a:lnTo>
                  <a:pt x="590" y="754"/>
                </a:lnTo>
                <a:lnTo>
                  <a:pt x="593" y="754"/>
                </a:lnTo>
                <a:lnTo>
                  <a:pt x="593" y="733"/>
                </a:lnTo>
                <a:close/>
                <a:moveTo>
                  <a:pt x="588" y="733"/>
                </a:moveTo>
                <a:lnTo>
                  <a:pt x="586" y="733"/>
                </a:lnTo>
                <a:lnTo>
                  <a:pt x="586" y="754"/>
                </a:lnTo>
                <a:lnTo>
                  <a:pt x="588" y="754"/>
                </a:lnTo>
                <a:lnTo>
                  <a:pt x="588" y="733"/>
                </a:lnTo>
                <a:close/>
                <a:moveTo>
                  <a:pt x="580" y="750"/>
                </a:moveTo>
                <a:cubicBezTo>
                  <a:pt x="580" y="751"/>
                  <a:pt x="579" y="752"/>
                  <a:pt x="579" y="753"/>
                </a:cubicBezTo>
                <a:cubicBezTo>
                  <a:pt x="579" y="754"/>
                  <a:pt x="580" y="755"/>
                  <a:pt x="580" y="755"/>
                </a:cubicBezTo>
                <a:cubicBezTo>
                  <a:pt x="581" y="755"/>
                  <a:pt x="582" y="754"/>
                  <a:pt x="582" y="753"/>
                </a:cubicBezTo>
                <a:cubicBezTo>
                  <a:pt x="582" y="751"/>
                  <a:pt x="581" y="750"/>
                  <a:pt x="580" y="750"/>
                </a:cubicBezTo>
                <a:close/>
                <a:moveTo>
                  <a:pt x="580" y="743"/>
                </a:moveTo>
                <a:cubicBezTo>
                  <a:pt x="580" y="743"/>
                  <a:pt x="579" y="744"/>
                  <a:pt x="579" y="745"/>
                </a:cubicBezTo>
                <a:cubicBezTo>
                  <a:pt x="579" y="746"/>
                  <a:pt x="580" y="747"/>
                  <a:pt x="580" y="747"/>
                </a:cubicBezTo>
                <a:cubicBezTo>
                  <a:pt x="581" y="747"/>
                  <a:pt x="582" y="746"/>
                  <a:pt x="582" y="745"/>
                </a:cubicBezTo>
                <a:cubicBezTo>
                  <a:pt x="582" y="743"/>
                  <a:pt x="581" y="743"/>
                  <a:pt x="580" y="743"/>
                </a:cubicBezTo>
                <a:close/>
                <a:moveTo>
                  <a:pt x="580" y="734"/>
                </a:moveTo>
                <a:cubicBezTo>
                  <a:pt x="580" y="734"/>
                  <a:pt x="579" y="735"/>
                  <a:pt x="579" y="737"/>
                </a:cubicBezTo>
                <a:cubicBezTo>
                  <a:pt x="579" y="738"/>
                  <a:pt x="580" y="739"/>
                  <a:pt x="580" y="739"/>
                </a:cubicBezTo>
                <a:cubicBezTo>
                  <a:pt x="581" y="739"/>
                  <a:pt x="582" y="738"/>
                  <a:pt x="582" y="736"/>
                </a:cubicBezTo>
                <a:cubicBezTo>
                  <a:pt x="582" y="735"/>
                  <a:pt x="581" y="734"/>
                  <a:pt x="580" y="734"/>
                </a:cubicBezTo>
                <a:close/>
                <a:moveTo>
                  <a:pt x="578" y="751"/>
                </a:moveTo>
                <a:lnTo>
                  <a:pt x="574" y="751"/>
                </a:lnTo>
                <a:lnTo>
                  <a:pt x="574" y="755"/>
                </a:lnTo>
                <a:lnTo>
                  <a:pt x="578" y="755"/>
                </a:lnTo>
                <a:lnTo>
                  <a:pt x="578" y="751"/>
                </a:lnTo>
                <a:close/>
                <a:moveTo>
                  <a:pt x="578" y="743"/>
                </a:moveTo>
                <a:lnTo>
                  <a:pt x="574" y="743"/>
                </a:lnTo>
                <a:lnTo>
                  <a:pt x="574" y="747"/>
                </a:lnTo>
                <a:lnTo>
                  <a:pt x="578" y="747"/>
                </a:lnTo>
                <a:lnTo>
                  <a:pt x="578" y="743"/>
                </a:lnTo>
                <a:close/>
                <a:moveTo>
                  <a:pt x="576" y="735"/>
                </a:moveTo>
                <a:cubicBezTo>
                  <a:pt x="576" y="735"/>
                  <a:pt x="575" y="736"/>
                  <a:pt x="575" y="737"/>
                </a:cubicBezTo>
                <a:cubicBezTo>
                  <a:pt x="575" y="738"/>
                  <a:pt x="576" y="739"/>
                  <a:pt x="576" y="739"/>
                </a:cubicBezTo>
                <a:cubicBezTo>
                  <a:pt x="577" y="739"/>
                  <a:pt x="577" y="738"/>
                  <a:pt x="577" y="737"/>
                </a:cubicBezTo>
                <a:cubicBezTo>
                  <a:pt x="577" y="736"/>
                  <a:pt x="577" y="735"/>
                  <a:pt x="576" y="735"/>
                </a:cubicBezTo>
                <a:close/>
                <a:moveTo>
                  <a:pt x="571" y="747"/>
                </a:moveTo>
                <a:lnTo>
                  <a:pt x="523" y="750"/>
                </a:lnTo>
                <a:lnTo>
                  <a:pt x="523" y="758"/>
                </a:lnTo>
                <a:lnTo>
                  <a:pt x="571" y="756"/>
                </a:lnTo>
                <a:lnTo>
                  <a:pt x="571" y="747"/>
                </a:lnTo>
                <a:close/>
                <a:moveTo>
                  <a:pt x="571" y="735"/>
                </a:moveTo>
                <a:lnTo>
                  <a:pt x="523" y="738"/>
                </a:lnTo>
                <a:lnTo>
                  <a:pt x="523" y="747"/>
                </a:lnTo>
                <a:lnTo>
                  <a:pt x="571" y="743"/>
                </a:lnTo>
                <a:lnTo>
                  <a:pt x="571" y="735"/>
                </a:lnTo>
                <a:close/>
                <a:moveTo>
                  <a:pt x="623" y="756"/>
                </a:moveTo>
                <a:lnTo>
                  <a:pt x="521" y="762"/>
                </a:lnTo>
                <a:lnTo>
                  <a:pt x="521" y="735"/>
                </a:lnTo>
                <a:lnTo>
                  <a:pt x="623" y="727"/>
                </a:lnTo>
                <a:lnTo>
                  <a:pt x="623" y="756"/>
                </a:lnTo>
                <a:close/>
                <a:moveTo>
                  <a:pt x="621" y="474"/>
                </a:moveTo>
                <a:lnTo>
                  <a:pt x="618" y="474"/>
                </a:lnTo>
                <a:lnTo>
                  <a:pt x="618" y="496"/>
                </a:lnTo>
                <a:lnTo>
                  <a:pt x="621" y="495"/>
                </a:lnTo>
                <a:lnTo>
                  <a:pt x="621" y="474"/>
                </a:lnTo>
                <a:close/>
                <a:moveTo>
                  <a:pt x="616" y="475"/>
                </a:moveTo>
                <a:lnTo>
                  <a:pt x="614" y="475"/>
                </a:lnTo>
                <a:lnTo>
                  <a:pt x="614" y="496"/>
                </a:lnTo>
                <a:lnTo>
                  <a:pt x="616" y="496"/>
                </a:lnTo>
                <a:lnTo>
                  <a:pt x="616" y="475"/>
                </a:lnTo>
                <a:close/>
                <a:moveTo>
                  <a:pt x="611" y="476"/>
                </a:moveTo>
                <a:lnTo>
                  <a:pt x="609" y="476"/>
                </a:lnTo>
                <a:lnTo>
                  <a:pt x="609" y="497"/>
                </a:lnTo>
                <a:lnTo>
                  <a:pt x="611" y="497"/>
                </a:lnTo>
                <a:lnTo>
                  <a:pt x="611" y="476"/>
                </a:lnTo>
                <a:close/>
                <a:moveTo>
                  <a:pt x="607" y="477"/>
                </a:moveTo>
                <a:lnTo>
                  <a:pt x="604" y="477"/>
                </a:lnTo>
                <a:lnTo>
                  <a:pt x="604" y="498"/>
                </a:lnTo>
                <a:lnTo>
                  <a:pt x="607" y="498"/>
                </a:lnTo>
                <a:lnTo>
                  <a:pt x="607" y="477"/>
                </a:lnTo>
                <a:close/>
                <a:moveTo>
                  <a:pt x="602" y="477"/>
                </a:moveTo>
                <a:lnTo>
                  <a:pt x="600" y="478"/>
                </a:lnTo>
                <a:lnTo>
                  <a:pt x="600" y="499"/>
                </a:lnTo>
                <a:lnTo>
                  <a:pt x="602" y="499"/>
                </a:lnTo>
                <a:lnTo>
                  <a:pt x="602" y="477"/>
                </a:lnTo>
                <a:close/>
                <a:moveTo>
                  <a:pt x="597" y="478"/>
                </a:moveTo>
                <a:lnTo>
                  <a:pt x="595" y="479"/>
                </a:lnTo>
                <a:lnTo>
                  <a:pt x="595" y="500"/>
                </a:lnTo>
                <a:lnTo>
                  <a:pt x="597" y="499"/>
                </a:lnTo>
                <a:lnTo>
                  <a:pt x="597" y="478"/>
                </a:lnTo>
                <a:close/>
                <a:moveTo>
                  <a:pt x="593" y="479"/>
                </a:moveTo>
                <a:lnTo>
                  <a:pt x="590" y="480"/>
                </a:lnTo>
                <a:lnTo>
                  <a:pt x="590" y="501"/>
                </a:lnTo>
                <a:lnTo>
                  <a:pt x="593" y="500"/>
                </a:lnTo>
                <a:lnTo>
                  <a:pt x="593" y="479"/>
                </a:lnTo>
                <a:close/>
                <a:moveTo>
                  <a:pt x="588" y="480"/>
                </a:moveTo>
                <a:lnTo>
                  <a:pt x="586" y="480"/>
                </a:lnTo>
                <a:lnTo>
                  <a:pt x="586" y="501"/>
                </a:lnTo>
                <a:lnTo>
                  <a:pt x="588" y="501"/>
                </a:lnTo>
                <a:lnTo>
                  <a:pt x="588" y="480"/>
                </a:lnTo>
                <a:close/>
                <a:moveTo>
                  <a:pt x="580" y="498"/>
                </a:moveTo>
                <a:cubicBezTo>
                  <a:pt x="580" y="498"/>
                  <a:pt x="579" y="499"/>
                  <a:pt x="579" y="501"/>
                </a:cubicBezTo>
                <a:cubicBezTo>
                  <a:pt x="579" y="502"/>
                  <a:pt x="580" y="503"/>
                  <a:pt x="580" y="503"/>
                </a:cubicBezTo>
                <a:cubicBezTo>
                  <a:pt x="581" y="502"/>
                  <a:pt x="581" y="501"/>
                  <a:pt x="581" y="500"/>
                </a:cubicBezTo>
                <a:cubicBezTo>
                  <a:pt x="581" y="499"/>
                  <a:pt x="581" y="498"/>
                  <a:pt x="580" y="498"/>
                </a:cubicBezTo>
                <a:close/>
                <a:moveTo>
                  <a:pt x="580" y="490"/>
                </a:moveTo>
                <a:cubicBezTo>
                  <a:pt x="580" y="490"/>
                  <a:pt x="579" y="491"/>
                  <a:pt x="579" y="493"/>
                </a:cubicBezTo>
                <a:cubicBezTo>
                  <a:pt x="579" y="494"/>
                  <a:pt x="580" y="495"/>
                  <a:pt x="580" y="495"/>
                </a:cubicBezTo>
                <a:cubicBezTo>
                  <a:pt x="581" y="495"/>
                  <a:pt x="581" y="493"/>
                  <a:pt x="581" y="492"/>
                </a:cubicBezTo>
                <a:cubicBezTo>
                  <a:pt x="581" y="491"/>
                  <a:pt x="581" y="490"/>
                  <a:pt x="580" y="490"/>
                </a:cubicBezTo>
                <a:close/>
                <a:moveTo>
                  <a:pt x="580" y="482"/>
                </a:moveTo>
                <a:cubicBezTo>
                  <a:pt x="580" y="482"/>
                  <a:pt x="579" y="483"/>
                  <a:pt x="579" y="484"/>
                </a:cubicBezTo>
                <a:cubicBezTo>
                  <a:pt x="579" y="486"/>
                  <a:pt x="580" y="487"/>
                  <a:pt x="580" y="486"/>
                </a:cubicBezTo>
                <a:cubicBezTo>
                  <a:pt x="581" y="486"/>
                  <a:pt x="581" y="485"/>
                  <a:pt x="581" y="484"/>
                </a:cubicBezTo>
                <a:cubicBezTo>
                  <a:pt x="581" y="483"/>
                  <a:pt x="581" y="482"/>
                  <a:pt x="580" y="482"/>
                </a:cubicBezTo>
                <a:close/>
                <a:moveTo>
                  <a:pt x="578" y="499"/>
                </a:moveTo>
                <a:lnTo>
                  <a:pt x="574" y="499"/>
                </a:lnTo>
                <a:lnTo>
                  <a:pt x="574" y="503"/>
                </a:lnTo>
                <a:lnTo>
                  <a:pt x="578" y="503"/>
                </a:lnTo>
                <a:lnTo>
                  <a:pt x="578" y="499"/>
                </a:lnTo>
                <a:close/>
                <a:moveTo>
                  <a:pt x="578" y="491"/>
                </a:moveTo>
                <a:lnTo>
                  <a:pt x="574" y="492"/>
                </a:lnTo>
                <a:lnTo>
                  <a:pt x="574" y="495"/>
                </a:lnTo>
                <a:lnTo>
                  <a:pt x="578" y="495"/>
                </a:lnTo>
                <a:lnTo>
                  <a:pt x="578" y="491"/>
                </a:lnTo>
                <a:close/>
                <a:moveTo>
                  <a:pt x="576" y="483"/>
                </a:moveTo>
                <a:cubicBezTo>
                  <a:pt x="575" y="483"/>
                  <a:pt x="575" y="484"/>
                  <a:pt x="575" y="485"/>
                </a:cubicBezTo>
                <a:cubicBezTo>
                  <a:pt x="575" y="486"/>
                  <a:pt x="575" y="487"/>
                  <a:pt x="576" y="487"/>
                </a:cubicBezTo>
                <a:cubicBezTo>
                  <a:pt x="577" y="487"/>
                  <a:pt x="577" y="486"/>
                  <a:pt x="577" y="485"/>
                </a:cubicBezTo>
                <a:cubicBezTo>
                  <a:pt x="577" y="484"/>
                  <a:pt x="577" y="483"/>
                  <a:pt x="576" y="483"/>
                </a:cubicBezTo>
                <a:close/>
                <a:moveTo>
                  <a:pt x="571" y="495"/>
                </a:moveTo>
                <a:lnTo>
                  <a:pt x="523" y="504"/>
                </a:lnTo>
                <a:lnTo>
                  <a:pt x="523" y="513"/>
                </a:lnTo>
                <a:lnTo>
                  <a:pt x="571" y="504"/>
                </a:lnTo>
                <a:lnTo>
                  <a:pt x="571" y="495"/>
                </a:lnTo>
                <a:close/>
                <a:moveTo>
                  <a:pt x="571" y="483"/>
                </a:moveTo>
                <a:lnTo>
                  <a:pt x="523" y="492"/>
                </a:lnTo>
                <a:lnTo>
                  <a:pt x="523" y="501"/>
                </a:lnTo>
                <a:lnTo>
                  <a:pt x="571" y="492"/>
                </a:lnTo>
                <a:lnTo>
                  <a:pt x="571" y="483"/>
                </a:lnTo>
                <a:close/>
                <a:moveTo>
                  <a:pt x="623" y="498"/>
                </a:moveTo>
                <a:lnTo>
                  <a:pt x="521" y="516"/>
                </a:lnTo>
                <a:lnTo>
                  <a:pt x="521" y="489"/>
                </a:lnTo>
                <a:lnTo>
                  <a:pt x="623" y="470"/>
                </a:lnTo>
                <a:lnTo>
                  <a:pt x="623" y="498"/>
                </a:lnTo>
                <a:close/>
                <a:moveTo>
                  <a:pt x="623" y="962"/>
                </a:moveTo>
                <a:lnTo>
                  <a:pt x="521" y="958"/>
                </a:lnTo>
                <a:lnTo>
                  <a:pt x="521" y="931"/>
                </a:lnTo>
                <a:lnTo>
                  <a:pt x="623" y="933"/>
                </a:lnTo>
                <a:lnTo>
                  <a:pt x="623" y="962"/>
                </a:lnTo>
                <a:close/>
                <a:moveTo>
                  <a:pt x="623" y="910"/>
                </a:moveTo>
                <a:lnTo>
                  <a:pt x="521" y="909"/>
                </a:lnTo>
                <a:lnTo>
                  <a:pt x="521" y="882"/>
                </a:lnTo>
                <a:lnTo>
                  <a:pt x="623" y="882"/>
                </a:lnTo>
                <a:lnTo>
                  <a:pt x="623" y="910"/>
                </a:lnTo>
                <a:close/>
                <a:moveTo>
                  <a:pt x="623" y="859"/>
                </a:moveTo>
                <a:lnTo>
                  <a:pt x="521" y="860"/>
                </a:lnTo>
                <a:lnTo>
                  <a:pt x="521" y="833"/>
                </a:lnTo>
                <a:lnTo>
                  <a:pt x="623" y="830"/>
                </a:lnTo>
                <a:lnTo>
                  <a:pt x="623" y="859"/>
                </a:lnTo>
                <a:close/>
                <a:moveTo>
                  <a:pt x="623" y="807"/>
                </a:moveTo>
                <a:lnTo>
                  <a:pt x="521" y="811"/>
                </a:lnTo>
                <a:lnTo>
                  <a:pt x="521" y="784"/>
                </a:lnTo>
                <a:lnTo>
                  <a:pt x="623" y="779"/>
                </a:lnTo>
                <a:lnTo>
                  <a:pt x="623" y="807"/>
                </a:lnTo>
                <a:close/>
                <a:moveTo>
                  <a:pt x="623" y="704"/>
                </a:moveTo>
                <a:lnTo>
                  <a:pt x="521" y="713"/>
                </a:lnTo>
                <a:lnTo>
                  <a:pt x="521" y="686"/>
                </a:lnTo>
                <a:lnTo>
                  <a:pt x="623" y="676"/>
                </a:lnTo>
                <a:lnTo>
                  <a:pt x="623" y="704"/>
                </a:lnTo>
                <a:close/>
                <a:moveTo>
                  <a:pt x="623" y="653"/>
                </a:moveTo>
                <a:lnTo>
                  <a:pt x="521" y="664"/>
                </a:lnTo>
                <a:lnTo>
                  <a:pt x="521" y="637"/>
                </a:lnTo>
                <a:lnTo>
                  <a:pt x="623" y="624"/>
                </a:lnTo>
                <a:lnTo>
                  <a:pt x="623" y="653"/>
                </a:lnTo>
                <a:close/>
                <a:moveTo>
                  <a:pt x="623" y="601"/>
                </a:moveTo>
                <a:lnTo>
                  <a:pt x="521" y="614"/>
                </a:lnTo>
                <a:lnTo>
                  <a:pt x="521" y="587"/>
                </a:lnTo>
                <a:lnTo>
                  <a:pt x="623" y="573"/>
                </a:lnTo>
                <a:lnTo>
                  <a:pt x="623" y="601"/>
                </a:lnTo>
                <a:close/>
                <a:moveTo>
                  <a:pt x="623" y="550"/>
                </a:moveTo>
                <a:lnTo>
                  <a:pt x="521" y="565"/>
                </a:lnTo>
                <a:lnTo>
                  <a:pt x="521" y="538"/>
                </a:lnTo>
                <a:lnTo>
                  <a:pt x="623" y="521"/>
                </a:lnTo>
                <a:lnTo>
                  <a:pt x="623" y="550"/>
                </a:lnTo>
                <a:close/>
                <a:moveTo>
                  <a:pt x="627" y="981"/>
                </a:moveTo>
                <a:lnTo>
                  <a:pt x="518" y="976"/>
                </a:lnTo>
                <a:lnTo>
                  <a:pt x="518" y="1011"/>
                </a:lnTo>
                <a:lnTo>
                  <a:pt x="627" y="1018"/>
                </a:lnTo>
                <a:lnTo>
                  <a:pt x="627" y="981"/>
                </a:lnTo>
                <a:close/>
                <a:moveTo>
                  <a:pt x="627" y="930"/>
                </a:moveTo>
                <a:lnTo>
                  <a:pt x="518" y="927"/>
                </a:lnTo>
                <a:lnTo>
                  <a:pt x="518" y="962"/>
                </a:lnTo>
                <a:lnTo>
                  <a:pt x="627" y="966"/>
                </a:lnTo>
                <a:lnTo>
                  <a:pt x="627" y="930"/>
                </a:lnTo>
                <a:close/>
                <a:moveTo>
                  <a:pt x="627" y="878"/>
                </a:moveTo>
                <a:lnTo>
                  <a:pt x="518" y="878"/>
                </a:lnTo>
                <a:lnTo>
                  <a:pt x="518" y="913"/>
                </a:lnTo>
                <a:lnTo>
                  <a:pt x="627" y="914"/>
                </a:lnTo>
                <a:lnTo>
                  <a:pt x="627" y="878"/>
                </a:lnTo>
                <a:close/>
                <a:moveTo>
                  <a:pt x="627" y="826"/>
                </a:moveTo>
                <a:lnTo>
                  <a:pt x="518" y="829"/>
                </a:lnTo>
                <a:lnTo>
                  <a:pt x="518" y="864"/>
                </a:lnTo>
                <a:lnTo>
                  <a:pt x="627" y="863"/>
                </a:lnTo>
                <a:lnTo>
                  <a:pt x="627" y="826"/>
                </a:lnTo>
                <a:close/>
                <a:moveTo>
                  <a:pt x="627" y="775"/>
                </a:moveTo>
                <a:lnTo>
                  <a:pt x="518" y="780"/>
                </a:lnTo>
                <a:lnTo>
                  <a:pt x="518" y="815"/>
                </a:lnTo>
                <a:lnTo>
                  <a:pt x="627" y="811"/>
                </a:lnTo>
                <a:lnTo>
                  <a:pt x="627" y="775"/>
                </a:lnTo>
                <a:close/>
                <a:moveTo>
                  <a:pt x="627" y="723"/>
                </a:moveTo>
                <a:lnTo>
                  <a:pt x="518" y="731"/>
                </a:lnTo>
                <a:lnTo>
                  <a:pt x="518" y="766"/>
                </a:lnTo>
                <a:lnTo>
                  <a:pt x="627" y="760"/>
                </a:lnTo>
                <a:lnTo>
                  <a:pt x="627" y="723"/>
                </a:lnTo>
                <a:close/>
                <a:moveTo>
                  <a:pt x="627" y="672"/>
                </a:moveTo>
                <a:lnTo>
                  <a:pt x="518" y="682"/>
                </a:lnTo>
                <a:lnTo>
                  <a:pt x="518" y="717"/>
                </a:lnTo>
                <a:lnTo>
                  <a:pt x="627" y="708"/>
                </a:lnTo>
                <a:lnTo>
                  <a:pt x="627" y="672"/>
                </a:lnTo>
                <a:close/>
                <a:moveTo>
                  <a:pt x="627" y="620"/>
                </a:moveTo>
                <a:lnTo>
                  <a:pt x="518" y="633"/>
                </a:lnTo>
                <a:lnTo>
                  <a:pt x="518" y="668"/>
                </a:lnTo>
                <a:lnTo>
                  <a:pt x="627" y="656"/>
                </a:lnTo>
                <a:lnTo>
                  <a:pt x="627" y="620"/>
                </a:lnTo>
                <a:close/>
                <a:moveTo>
                  <a:pt x="627" y="568"/>
                </a:moveTo>
                <a:lnTo>
                  <a:pt x="518" y="584"/>
                </a:lnTo>
                <a:lnTo>
                  <a:pt x="518" y="619"/>
                </a:lnTo>
                <a:lnTo>
                  <a:pt x="627" y="605"/>
                </a:lnTo>
                <a:lnTo>
                  <a:pt x="627" y="568"/>
                </a:lnTo>
                <a:close/>
                <a:moveTo>
                  <a:pt x="627" y="517"/>
                </a:moveTo>
                <a:lnTo>
                  <a:pt x="518" y="535"/>
                </a:lnTo>
                <a:lnTo>
                  <a:pt x="518" y="570"/>
                </a:lnTo>
                <a:lnTo>
                  <a:pt x="627" y="553"/>
                </a:lnTo>
                <a:lnTo>
                  <a:pt x="627" y="517"/>
                </a:lnTo>
                <a:close/>
                <a:moveTo>
                  <a:pt x="627" y="465"/>
                </a:moveTo>
                <a:lnTo>
                  <a:pt x="518" y="486"/>
                </a:lnTo>
                <a:lnTo>
                  <a:pt x="518" y="521"/>
                </a:lnTo>
                <a:lnTo>
                  <a:pt x="627" y="502"/>
                </a:lnTo>
                <a:lnTo>
                  <a:pt x="627" y="465"/>
                </a:lnTo>
                <a:close/>
                <a:moveTo>
                  <a:pt x="632" y="1029"/>
                </a:moveTo>
                <a:lnTo>
                  <a:pt x="513" y="1021"/>
                </a:lnTo>
                <a:lnTo>
                  <a:pt x="513" y="476"/>
                </a:lnTo>
                <a:lnTo>
                  <a:pt x="632" y="452"/>
                </a:lnTo>
                <a:lnTo>
                  <a:pt x="632" y="1029"/>
                </a:lnTo>
                <a:close/>
                <a:moveTo>
                  <a:pt x="638" y="441"/>
                </a:moveTo>
                <a:lnTo>
                  <a:pt x="507" y="468"/>
                </a:lnTo>
                <a:lnTo>
                  <a:pt x="507" y="1030"/>
                </a:lnTo>
                <a:lnTo>
                  <a:pt x="638" y="1040"/>
                </a:lnTo>
                <a:lnTo>
                  <a:pt x="638" y="441"/>
                </a:lnTo>
                <a:close/>
                <a:moveTo>
                  <a:pt x="730" y="1046"/>
                </a:moveTo>
                <a:lnTo>
                  <a:pt x="892" y="1058"/>
                </a:lnTo>
                <a:lnTo>
                  <a:pt x="892" y="390"/>
                </a:lnTo>
                <a:lnTo>
                  <a:pt x="730" y="423"/>
                </a:lnTo>
                <a:lnTo>
                  <a:pt x="730" y="1046"/>
                </a:lnTo>
                <a:close/>
                <a:moveTo>
                  <a:pt x="1006" y="1066"/>
                </a:moveTo>
                <a:lnTo>
                  <a:pt x="1211" y="1081"/>
                </a:lnTo>
                <a:lnTo>
                  <a:pt x="1211" y="325"/>
                </a:lnTo>
                <a:lnTo>
                  <a:pt x="1006" y="367"/>
                </a:lnTo>
                <a:lnTo>
                  <a:pt x="1006" y="1066"/>
                </a:lnTo>
                <a:close/>
                <a:moveTo>
                  <a:pt x="713" y="421"/>
                </a:moveTo>
                <a:lnTo>
                  <a:pt x="713" y="400"/>
                </a:lnTo>
                <a:lnTo>
                  <a:pt x="911" y="358"/>
                </a:lnTo>
                <a:lnTo>
                  <a:pt x="985" y="371"/>
                </a:lnTo>
                <a:lnTo>
                  <a:pt x="985" y="342"/>
                </a:lnTo>
                <a:lnTo>
                  <a:pt x="1236" y="288"/>
                </a:lnTo>
                <a:lnTo>
                  <a:pt x="1523" y="350"/>
                </a:lnTo>
                <a:lnTo>
                  <a:pt x="1523" y="1090"/>
                </a:lnTo>
                <a:lnTo>
                  <a:pt x="1236" y="1114"/>
                </a:lnTo>
                <a:lnTo>
                  <a:pt x="985" y="1093"/>
                </a:lnTo>
                <a:lnTo>
                  <a:pt x="985" y="1082"/>
                </a:lnTo>
                <a:lnTo>
                  <a:pt x="911" y="1087"/>
                </a:lnTo>
                <a:lnTo>
                  <a:pt x="911" y="1087"/>
                </a:lnTo>
                <a:lnTo>
                  <a:pt x="910" y="1087"/>
                </a:lnTo>
                <a:lnTo>
                  <a:pt x="910" y="1087"/>
                </a:lnTo>
                <a:lnTo>
                  <a:pt x="713" y="1070"/>
                </a:lnTo>
                <a:lnTo>
                  <a:pt x="713" y="1062"/>
                </a:lnTo>
                <a:lnTo>
                  <a:pt x="657" y="1065"/>
                </a:lnTo>
                <a:lnTo>
                  <a:pt x="498" y="1052"/>
                </a:lnTo>
                <a:lnTo>
                  <a:pt x="498" y="447"/>
                </a:lnTo>
                <a:lnTo>
                  <a:pt x="654" y="412"/>
                </a:lnTo>
                <a:lnTo>
                  <a:pt x="713" y="421"/>
                </a:lnTo>
                <a:close/>
                <a:moveTo>
                  <a:pt x="749" y="1004"/>
                </a:moveTo>
                <a:lnTo>
                  <a:pt x="808" y="1007"/>
                </a:lnTo>
                <a:lnTo>
                  <a:pt x="808" y="997"/>
                </a:lnTo>
                <a:lnTo>
                  <a:pt x="749" y="995"/>
                </a:lnTo>
                <a:lnTo>
                  <a:pt x="749" y="1004"/>
                </a:lnTo>
                <a:close/>
                <a:moveTo>
                  <a:pt x="749" y="1017"/>
                </a:moveTo>
                <a:lnTo>
                  <a:pt x="808" y="1021"/>
                </a:lnTo>
                <a:lnTo>
                  <a:pt x="808" y="1011"/>
                </a:lnTo>
                <a:lnTo>
                  <a:pt x="749" y="1008"/>
                </a:lnTo>
                <a:lnTo>
                  <a:pt x="749" y="1017"/>
                </a:lnTo>
                <a:close/>
                <a:moveTo>
                  <a:pt x="812" y="1012"/>
                </a:moveTo>
                <a:lnTo>
                  <a:pt x="817" y="1012"/>
                </a:lnTo>
                <a:lnTo>
                  <a:pt x="817" y="1008"/>
                </a:lnTo>
                <a:lnTo>
                  <a:pt x="812" y="1008"/>
                </a:lnTo>
                <a:lnTo>
                  <a:pt x="812" y="1012"/>
                </a:lnTo>
                <a:close/>
                <a:moveTo>
                  <a:pt x="812" y="1021"/>
                </a:moveTo>
                <a:lnTo>
                  <a:pt x="817" y="1021"/>
                </a:lnTo>
                <a:lnTo>
                  <a:pt x="817" y="1016"/>
                </a:lnTo>
                <a:lnTo>
                  <a:pt x="812" y="1016"/>
                </a:lnTo>
                <a:lnTo>
                  <a:pt x="812" y="1021"/>
                </a:lnTo>
                <a:close/>
                <a:moveTo>
                  <a:pt x="820" y="1003"/>
                </a:moveTo>
                <a:cubicBezTo>
                  <a:pt x="820" y="1004"/>
                  <a:pt x="821" y="1002"/>
                  <a:pt x="821" y="1001"/>
                </a:cubicBezTo>
                <a:cubicBezTo>
                  <a:pt x="821" y="1000"/>
                  <a:pt x="820" y="999"/>
                  <a:pt x="820" y="999"/>
                </a:cubicBezTo>
                <a:cubicBezTo>
                  <a:pt x="819" y="999"/>
                  <a:pt x="818" y="1000"/>
                  <a:pt x="818" y="1001"/>
                </a:cubicBezTo>
                <a:cubicBezTo>
                  <a:pt x="818" y="1002"/>
                  <a:pt x="819" y="1003"/>
                  <a:pt x="820" y="1003"/>
                </a:cubicBezTo>
                <a:close/>
                <a:moveTo>
                  <a:pt x="820" y="1013"/>
                </a:moveTo>
                <a:cubicBezTo>
                  <a:pt x="820" y="1013"/>
                  <a:pt x="821" y="1012"/>
                  <a:pt x="821" y="1010"/>
                </a:cubicBezTo>
                <a:cubicBezTo>
                  <a:pt x="821" y="1009"/>
                  <a:pt x="820" y="1008"/>
                  <a:pt x="820" y="1008"/>
                </a:cubicBezTo>
                <a:cubicBezTo>
                  <a:pt x="819" y="1008"/>
                  <a:pt x="818" y="1009"/>
                  <a:pt x="818" y="1010"/>
                </a:cubicBezTo>
                <a:cubicBezTo>
                  <a:pt x="818" y="1011"/>
                  <a:pt x="819" y="1013"/>
                  <a:pt x="820" y="1013"/>
                </a:cubicBezTo>
                <a:close/>
                <a:moveTo>
                  <a:pt x="820" y="1021"/>
                </a:moveTo>
                <a:cubicBezTo>
                  <a:pt x="820" y="1022"/>
                  <a:pt x="821" y="1020"/>
                  <a:pt x="821" y="1019"/>
                </a:cubicBezTo>
                <a:cubicBezTo>
                  <a:pt x="821" y="1018"/>
                  <a:pt x="820" y="1017"/>
                  <a:pt x="820" y="1017"/>
                </a:cubicBezTo>
                <a:cubicBezTo>
                  <a:pt x="819" y="1017"/>
                  <a:pt x="818" y="1018"/>
                  <a:pt x="818" y="1019"/>
                </a:cubicBezTo>
                <a:cubicBezTo>
                  <a:pt x="818" y="1020"/>
                  <a:pt x="819" y="1021"/>
                  <a:pt x="820" y="1021"/>
                </a:cubicBezTo>
                <a:close/>
                <a:moveTo>
                  <a:pt x="826" y="1022"/>
                </a:moveTo>
                <a:lnTo>
                  <a:pt x="829" y="1022"/>
                </a:lnTo>
                <a:lnTo>
                  <a:pt x="829" y="999"/>
                </a:lnTo>
                <a:lnTo>
                  <a:pt x="826" y="998"/>
                </a:lnTo>
                <a:lnTo>
                  <a:pt x="826" y="1022"/>
                </a:lnTo>
                <a:close/>
                <a:moveTo>
                  <a:pt x="832" y="1022"/>
                </a:moveTo>
                <a:lnTo>
                  <a:pt x="835" y="1022"/>
                </a:lnTo>
                <a:lnTo>
                  <a:pt x="835" y="999"/>
                </a:lnTo>
                <a:lnTo>
                  <a:pt x="832" y="999"/>
                </a:lnTo>
                <a:lnTo>
                  <a:pt x="832" y="1022"/>
                </a:lnTo>
                <a:close/>
                <a:moveTo>
                  <a:pt x="838" y="1022"/>
                </a:moveTo>
                <a:lnTo>
                  <a:pt x="841" y="1023"/>
                </a:lnTo>
                <a:lnTo>
                  <a:pt x="841" y="999"/>
                </a:lnTo>
                <a:lnTo>
                  <a:pt x="838" y="999"/>
                </a:lnTo>
                <a:lnTo>
                  <a:pt x="838" y="1022"/>
                </a:lnTo>
                <a:close/>
                <a:moveTo>
                  <a:pt x="843" y="1023"/>
                </a:moveTo>
                <a:lnTo>
                  <a:pt x="846" y="1023"/>
                </a:lnTo>
                <a:lnTo>
                  <a:pt x="846" y="999"/>
                </a:lnTo>
                <a:lnTo>
                  <a:pt x="843" y="999"/>
                </a:lnTo>
                <a:lnTo>
                  <a:pt x="843" y="1023"/>
                </a:lnTo>
                <a:close/>
                <a:moveTo>
                  <a:pt x="849" y="1023"/>
                </a:moveTo>
                <a:lnTo>
                  <a:pt x="852" y="1023"/>
                </a:lnTo>
                <a:lnTo>
                  <a:pt x="852" y="1000"/>
                </a:lnTo>
                <a:lnTo>
                  <a:pt x="849" y="1000"/>
                </a:lnTo>
                <a:lnTo>
                  <a:pt x="849" y="1023"/>
                </a:lnTo>
                <a:close/>
                <a:moveTo>
                  <a:pt x="855" y="1023"/>
                </a:moveTo>
                <a:lnTo>
                  <a:pt x="858" y="1024"/>
                </a:lnTo>
                <a:lnTo>
                  <a:pt x="858" y="1000"/>
                </a:lnTo>
                <a:lnTo>
                  <a:pt x="855" y="1000"/>
                </a:lnTo>
                <a:lnTo>
                  <a:pt x="855" y="1023"/>
                </a:lnTo>
                <a:close/>
                <a:moveTo>
                  <a:pt x="861" y="1024"/>
                </a:moveTo>
                <a:lnTo>
                  <a:pt x="864" y="1024"/>
                </a:lnTo>
                <a:lnTo>
                  <a:pt x="864" y="1000"/>
                </a:lnTo>
                <a:lnTo>
                  <a:pt x="861" y="1000"/>
                </a:lnTo>
                <a:lnTo>
                  <a:pt x="861" y="1024"/>
                </a:lnTo>
                <a:close/>
                <a:moveTo>
                  <a:pt x="867" y="1024"/>
                </a:moveTo>
                <a:lnTo>
                  <a:pt x="870" y="1024"/>
                </a:lnTo>
                <a:lnTo>
                  <a:pt x="870" y="1001"/>
                </a:lnTo>
                <a:lnTo>
                  <a:pt x="867" y="1000"/>
                </a:lnTo>
                <a:lnTo>
                  <a:pt x="867" y="1024"/>
                </a:lnTo>
                <a:close/>
                <a:moveTo>
                  <a:pt x="814" y="998"/>
                </a:moveTo>
                <a:cubicBezTo>
                  <a:pt x="814" y="998"/>
                  <a:pt x="813" y="999"/>
                  <a:pt x="813" y="1001"/>
                </a:cubicBezTo>
                <a:cubicBezTo>
                  <a:pt x="813" y="1002"/>
                  <a:pt x="814" y="1003"/>
                  <a:pt x="814" y="1003"/>
                </a:cubicBezTo>
                <a:cubicBezTo>
                  <a:pt x="815" y="1003"/>
                  <a:pt x="816" y="1002"/>
                  <a:pt x="816" y="1001"/>
                </a:cubicBezTo>
                <a:cubicBezTo>
                  <a:pt x="816" y="1000"/>
                  <a:pt x="815" y="998"/>
                  <a:pt x="814" y="998"/>
                </a:cubicBezTo>
                <a:close/>
                <a:moveTo>
                  <a:pt x="747" y="991"/>
                </a:moveTo>
                <a:lnTo>
                  <a:pt x="872" y="997"/>
                </a:lnTo>
                <a:lnTo>
                  <a:pt x="872" y="1028"/>
                </a:lnTo>
                <a:lnTo>
                  <a:pt x="747" y="1021"/>
                </a:lnTo>
                <a:lnTo>
                  <a:pt x="747" y="991"/>
                </a:lnTo>
                <a:close/>
                <a:moveTo>
                  <a:pt x="749" y="732"/>
                </a:moveTo>
                <a:lnTo>
                  <a:pt x="808" y="728"/>
                </a:lnTo>
                <a:lnTo>
                  <a:pt x="808" y="718"/>
                </a:lnTo>
                <a:lnTo>
                  <a:pt x="749" y="722"/>
                </a:lnTo>
                <a:lnTo>
                  <a:pt x="749" y="732"/>
                </a:lnTo>
                <a:close/>
                <a:moveTo>
                  <a:pt x="749" y="745"/>
                </a:moveTo>
                <a:lnTo>
                  <a:pt x="808" y="741"/>
                </a:lnTo>
                <a:lnTo>
                  <a:pt x="808" y="731"/>
                </a:lnTo>
                <a:lnTo>
                  <a:pt x="749" y="735"/>
                </a:lnTo>
                <a:lnTo>
                  <a:pt x="749" y="745"/>
                </a:lnTo>
                <a:close/>
                <a:moveTo>
                  <a:pt x="812" y="732"/>
                </a:moveTo>
                <a:lnTo>
                  <a:pt x="817" y="732"/>
                </a:lnTo>
                <a:lnTo>
                  <a:pt x="817" y="727"/>
                </a:lnTo>
                <a:lnTo>
                  <a:pt x="812" y="728"/>
                </a:lnTo>
                <a:lnTo>
                  <a:pt x="812" y="732"/>
                </a:lnTo>
                <a:close/>
                <a:moveTo>
                  <a:pt x="812" y="740"/>
                </a:moveTo>
                <a:lnTo>
                  <a:pt x="817" y="740"/>
                </a:lnTo>
                <a:lnTo>
                  <a:pt x="817" y="736"/>
                </a:lnTo>
                <a:lnTo>
                  <a:pt x="812" y="736"/>
                </a:lnTo>
                <a:lnTo>
                  <a:pt x="812" y="740"/>
                </a:lnTo>
                <a:close/>
                <a:moveTo>
                  <a:pt x="820" y="723"/>
                </a:moveTo>
                <a:cubicBezTo>
                  <a:pt x="820" y="723"/>
                  <a:pt x="821" y="721"/>
                  <a:pt x="821" y="720"/>
                </a:cubicBezTo>
                <a:cubicBezTo>
                  <a:pt x="821" y="719"/>
                  <a:pt x="820" y="718"/>
                  <a:pt x="820" y="718"/>
                </a:cubicBezTo>
                <a:cubicBezTo>
                  <a:pt x="819" y="718"/>
                  <a:pt x="818" y="719"/>
                  <a:pt x="818" y="720"/>
                </a:cubicBezTo>
                <a:cubicBezTo>
                  <a:pt x="818" y="722"/>
                  <a:pt x="819" y="723"/>
                  <a:pt x="820" y="723"/>
                </a:cubicBezTo>
                <a:close/>
                <a:moveTo>
                  <a:pt x="820" y="732"/>
                </a:moveTo>
                <a:cubicBezTo>
                  <a:pt x="820" y="732"/>
                  <a:pt x="821" y="731"/>
                  <a:pt x="821" y="729"/>
                </a:cubicBezTo>
                <a:cubicBezTo>
                  <a:pt x="821" y="728"/>
                  <a:pt x="820" y="727"/>
                  <a:pt x="820" y="727"/>
                </a:cubicBezTo>
                <a:cubicBezTo>
                  <a:pt x="819" y="727"/>
                  <a:pt x="818" y="728"/>
                  <a:pt x="818" y="729"/>
                </a:cubicBezTo>
                <a:cubicBezTo>
                  <a:pt x="818" y="731"/>
                  <a:pt x="819" y="732"/>
                  <a:pt x="820" y="732"/>
                </a:cubicBezTo>
                <a:close/>
                <a:moveTo>
                  <a:pt x="820" y="741"/>
                </a:moveTo>
                <a:cubicBezTo>
                  <a:pt x="820" y="740"/>
                  <a:pt x="821" y="739"/>
                  <a:pt x="821" y="738"/>
                </a:cubicBezTo>
                <a:cubicBezTo>
                  <a:pt x="821" y="737"/>
                  <a:pt x="820" y="736"/>
                  <a:pt x="820" y="736"/>
                </a:cubicBezTo>
                <a:cubicBezTo>
                  <a:pt x="819" y="736"/>
                  <a:pt x="818" y="737"/>
                  <a:pt x="818" y="738"/>
                </a:cubicBezTo>
                <a:cubicBezTo>
                  <a:pt x="818" y="740"/>
                  <a:pt x="819" y="741"/>
                  <a:pt x="820" y="741"/>
                </a:cubicBezTo>
                <a:close/>
                <a:moveTo>
                  <a:pt x="826" y="740"/>
                </a:moveTo>
                <a:lnTo>
                  <a:pt x="829" y="740"/>
                </a:lnTo>
                <a:lnTo>
                  <a:pt x="829" y="716"/>
                </a:lnTo>
                <a:lnTo>
                  <a:pt x="826" y="717"/>
                </a:lnTo>
                <a:lnTo>
                  <a:pt x="826" y="740"/>
                </a:lnTo>
                <a:close/>
                <a:moveTo>
                  <a:pt x="832" y="740"/>
                </a:moveTo>
                <a:lnTo>
                  <a:pt x="835" y="739"/>
                </a:lnTo>
                <a:lnTo>
                  <a:pt x="835" y="716"/>
                </a:lnTo>
                <a:lnTo>
                  <a:pt x="832" y="716"/>
                </a:lnTo>
                <a:lnTo>
                  <a:pt x="832" y="740"/>
                </a:lnTo>
                <a:close/>
                <a:moveTo>
                  <a:pt x="838" y="739"/>
                </a:moveTo>
                <a:lnTo>
                  <a:pt x="841" y="739"/>
                </a:lnTo>
                <a:lnTo>
                  <a:pt x="841" y="716"/>
                </a:lnTo>
                <a:lnTo>
                  <a:pt x="838" y="716"/>
                </a:lnTo>
                <a:lnTo>
                  <a:pt x="838" y="739"/>
                </a:lnTo>
                <a:close/>
                <a:moveTo>
                  <a:pt x="843" y="739"/>
                </a:moveTo>
                <a:lnTo>
                  <a:pt x="846" y="739"/>
                </a:lnTo>
                <a:lnTo>
                  <a:pt x="846" y="715"/>
                </a:lnTo>
                <a:lnTo>
                  <a:pt x="843" y="715"/>
                </a:lnTo>
                <a:lnTo>
                  <a:pt x="843" y="739"/>
                </a:lnTo>
                <a:close/>
                <a:moveTo>
                  <a:pt x="849" y="739"/>
                </a:moveTo>
                <a:lnTo>
                  <a:pt x="852" y="738"/>
                </a:lnTo>
                <a:lnTo>
                  <a:pt x="852" y="715"/>
                </a:lnTo>
                <a:lnTo>
                  <a:pt x="849" y="715"/>
                </a:lnTo>
                <a:lnTo>
                  <a:pt x="849" y="739"/>
                </a:lnTo>
                <a:close/>
                <a:moveTo>
                  <a:pt x="855" y="738"/>
                </a:moveTo>
                <a:lnTo>
                  <a:pt x="858" y="738"/>
                </a:lnTo>
                <a:lnTo>
                  <a:pt x="858" y="714"/>
                </a:lnTo>
                <a:lnTo>
                  <a:pt x="855" y="715"/>
                </a:lnTo>
                <a:lnTo>
                  <a:pt x="855" y="738"/>
                </a:lnTo>
                <a:close/>
                <a:moveTo>
                  <a:pt x="861" y="738"/>
                </a:moveTo>
                <a:lnTo>
                  <a:pt x="864" y="738"/>
                </a:lnTo>
                <a:lnTo>
                  <a:pt x="864" y="714"/>
                </a:lnTo>
                <a:lnTo>
                  <a:pt x="861" y="714"/>
                </a:lnTo>
                <a:lnTo>
                  <a:pt x="861" y="738"/>
                </a:lnTo>
                <a:close/>
                <a:moveTo>
                  <a:pt x="867" y="738"/>
                </a:moveTo>
                <a:lnTo>
                  <a:pt x="870" y="737"/>
                </a:lnTo>
                <a:lnTo>
                  <a:pt x="870" y="714"/>
                </a:lnTo>
                <a:lnTo>
                  <a:pt x="867" y="714"/>
                </a:lnTo>
                <a:lnTo>
                  <a:pt x="867" y="738"/>
                </a:lnTo>
                <a:close/>
                <a:moveTo>
                  <a:pt x="814" y="718"/>
                </a:moveTo>
                <a:cubicBezTo>
                  <a:pt x="814" y="718"/>
                  <a:pt x="813" y="719"/>
                  <a:pt x="813" y="721"/>
                </a:cubicBezTo>
                <a:cubicBezTo>
                  <a:pt x="813" y="722"/>
                  <a:pt x="814" y="723"/>
                  <a:pt x="814" y="723"/>
                </a:cubicBezTo>
                <a:cubicBezTo>
                  <a:pt x="815" y="723"/>
                  <a:pt x="816" y="722"/>
                  <a:pt x="816" y="720"/>
                </a:cubicBezTo>
                <a:cubicBezTo>
                  <a:pt x="816" y="719"/>
                  <a:pt x="815" y="718"/>
                  <a:pt x="814" y="718"/>
                </a:cubicBezTo>
                <a:close/>
                <a:moveTo>
                  <a:pt x="747" y="719"/>
                </a:moveTo>
                <a:lnTo>
                  <a:pt x="872" y="710"/>
                </a:lnTo>
                <a:lnTo>
                  <a:pt x="872" y="741"/>
                </a:lnTo>
                <a:lnTo>
                  <a:pt x="747" y="749"/>
                </a:lnTo>
                <a:lnTo>
                  <a:pt x="747" y="719"/>
                </a:lnTo>
                <a:close/>
                <a:moveTo>
                  <a:pt x="749" y="459"/>
                </a:moveTo>
                <a:lnTo>
                  <a:pt x="807" y="448"/>
                </a:lnTo>
                <a:lnTo>
                  <a:pt x="807" y="439"/>
                </a:lnTo>
                <a:lnTo>
                  <a:pt x="749" y="450"/>
                </a:lnTo>
                <a:lnTo>
                  <a:pt x="749" y="459"/>
                </a:lnTo>
                <a:close/>
                <a:moveTo>
                  <a:pt x="749" y="472"/>
                </a:moveTo>
                <a:lnTo>
                  <a:pt x="807" y="462"/>
                </a:lnTo>
                <a:lnTo>
                  <a:pt x="807" y="452"/>
                </a:lnTo>
                <a:lnTo>
                  <a:pt x="749" y="463"/>
                </a:lnTo>
                <a:lnTo>
                  <a:pt x="749" y="472"/>
                </a:lnTo>
                <a:close/>
                <a:moveTo>
                  <a:pt x="812" y="452"/>
                </a:moveTo>
                <a:lnTo>
                  <a:pt x="816" y="451"/>
                </a:lnTo>
                <a:lnTo>
                  <a:pt x="816" y="447"/>
                </a:lnTo>
                <a:lnTo>
                  <a:pt x="812" y="448"/>
                </a:lnTo>
                <a:lnTo>
                  <a:pt x="812" y="452"/>
                </a:lnTo>
                <a:close/>
                <a:moveTo>
                  <a:pt x="812" y="461"/>
                </a:moveTo>
                <a:lnTo>
                  <a:pt x="816" y="460"/>
                </a:lnTo>
                <a:lnTo>
                  <a:pt x="816" y="455"/>
                </a:lnTo>
                <a:lnTo>
                  <a:pt x="812" y="456"/>
                </a:lnTo>
                <a:lnTo>
                  <a:pt x="812" y="461"/>
                </a:lnTo>
                <a:close/>
                <a:moveTo>
                  <a:pt x="819" y="442"/>
                </a:moveTo>
                <a:cubicBezTo>
                  <a:pt x="820" y="442"/>
                  <a:pt x="821" y="440"/>
                  <a:pt x="821" y="439"/>
                </a:cubicBezTo>
                <a:cubicBezTo>
                  <a:pt x="821" y="438"/>
                  <a:pt x="820" y="437"/>
                  <a:pt x="819" y="437"/>
                </a:cubicBezTo>
                <a:cubicBezTo>
                  <a:pt x="819" y="437"/>
                  <a:pt x="818" y="438"/>
                  <a:pt x="818" y="440"/>
                </a:cubicBezTo>
                <a:cubicBezTo>
                  <a:pt x="818" y="441"/>
                  <a:pt x="819" y="442"/>
                  <a:pt x="819" y="442"/>
                </a:cubicBezTo>
                <a:close/>
                <a:moveTo>
                  <a:pt x="819" y="451"/>
                </a:moveTo>
                <a:cubicBezTo>
                  <a:pt x="820" y="451"/>
                  <a:pt x="821" y="450"/>
                  <a:pt x="821" y="448"/>
                </a:cubicBezTo>
                <a:cubicBezTo>
                  <a:pt x="821" y="447"/>
                  <a:pt x="820" y="446"/>
                  <a:pt x="819" y="446"/>
                </a:cubicBezTo>
                <a:cubicBezTo>
                  <a:pt x="819" y="446"/>
                  <a:pt x="818" y="447"/>
                  <a:pt x="818" y="449"/>
                </a:cubicBezTo>
                <a:cubicBezTo>
                  <a:pt x="818" y="450"/>
                  <a:pt x="819" y="451"/>
                  <a:pt x="819" y="451"/>
                </a:cubicBezTo>
                <a:close/>
                <a:moveTo>
                  <a:pt x="819" y="460"/>
                </a:moveTo>
                <a:cubicBezTo>
                  <a:pt x="820" y="460"/>
                  <a:pt x="821" y="458"/>
                  <a:pt x="821" y="457"/>
                </a:cubicBezTo>
                <a:cubicBezTo>
                  <a:pt x="821" y="456"/>
                  <a:pt x="820" y="455"/>
                  <a:pt x="819" y="455"/>
                </a:cubicBezTo>
                <a:cubicBezTo>
                  <a:pt x="819" y="455"/>
                  <a:pt x="818" y="456"/>
                  <a:pt x="818" y="458"/>
                </a:cubicBezTo>
                <a:cubicBezTo>
                  <a:pt x="818" y="459"/>
                  <a:pt x="819" y="460"/>
                  <a:pt x="819" y="460"/>
                </a:cubicBezTo>
                <a:close/>
                <a:moveTo>
                  <a:pt x="826" y="458"/>
                </a:moveTo>
                <a:lnTo>
                  <a:pt x="829" y="458"/>
                </a:lnTo>
                <a:lnTo>
                  <a:pt x="829" y="435"/>
                </a:lnTo>
                <a:lnTo>
                  <a:pt x="826" y="435"/>
                </a:lnTo>
                <a:lnTo>
                  <a:pt x="826" y="458"/>
                </a:lnTo>
                <a:close/>
                <a:moveTo>
                  <a:pt x="832" y="457"/>
                </a:moveTo>
                <a:lnTo>
                  <a:pt x="835" y="457"/>
                </a:lnTo>
                <a:lnTo>
                  <a:pt x="835" y="433"/>
                </a:lnTo>
                <a:lnTo>
                  <a:pt x="832" y="434"/>
                </a:lnTo>
                <a:lnTo>
                  <a:pt x="832" y="457"/>
                </a:lnTo>
                <a:close/>
                <a:moveTo>
                  <a:pt x="837" y="456"/>
                </a:moveTo>
                <a:lnTo>
                  <a:pt x="840" y="456"/>
                </a:lnTo>
                <a:lnTo>
                  <a:pt x="840" y="432"/>
                </a:lnTo>
                <a:lnTo>
                  <a:pt x="837" y="433"/>
                </a:lnTo>
                <a:lnTo>
                  <a:pt x="837" y="456"/>
                </a:lnTo>
                <a:close/>
                <a:moveTo>
                  <a:pt x="843" y="455"/>
                </a:moveTo>
                <a:lnTo>
                  <a:pt x="846" y="455"/>
                </a:lnTo>
                <a:lnTo>
                  <a:pt x="846" y="431"/>
                </a:lnTo>
                <a:lnTo>
                  <a:pt x="843" y="432"/>
                </a:lnTo>
                <a:lnTo>
                  <a:pt x="843" y="455"/>
                </a:lnTo>
                <a:close/>
                <a:moveTo>
                  <a:pt x="849" y="454"/>
                </a:moveTo>
                <a:lnTo>
                  <a:pt x="852" y="454"/>
                </a:lnTo>
                <a:lnTo>
                  <a:pt x="852" y="430"/>
                </a:lnTo>
                <a:lnTo>
                  <a:pt x="849" y="431"/>
                </a:lnTo>
                <a:lnTo>
                  <a:pt x="849" y="454"/>
                </a:lnTo>
                <a:close/>
                <a:moveTo>
                  <a:pt x="855" y="453"/>
                </a:moveTo>
                <a:lnTo>
                  <a:pt x="858" y="453"/>
                </a:lnTo>
                <a:lnTo>
                  <a:pt x="858" y="429"/>
                </a:lnTo>
                <a:lnTo>
                  <a:pt x="855" y="430"/>
                </a:lnTo>
                <a:lnTo>
                  <a:pt x="855" y="453"/>
                </a:lnTo>
                <a:close/>
                <a:moveTo>
                  <a:pt x="861" y="452"/>
                </a:moveTo>
                <a:lnTo>
                  <a:pt x="864" y="452"/>
                </a:lnTo>
                <a:lnTo>
                  <a:pt x="864" y="428"/>
                </a:lnTo>
                <a:lnTo>
                  <a:pt x="861" y="429"/>
                </a:lnTo>
                <a:lnTo>
                  <a:pt x="861" y="452"/>
                </a:lnTo>
                <a:close/>
                <a:moveTo>
                  <a:pt x="867" y="451"/>
                </a:moveTo>
                <a:lnTo>
                  <a:pt x="870" y="451"/>
                </a:lnTo>
                <a:lnTo>
                  <a:pt x="870" y="427"/>
                </a:lnTo>
                <a:lnTo>
                  <a:pt x="867" y="427"/>
                </a:lnTo>
                <a:lnTo>
                  <a:pt x="867" y="451"/>
                </a:lnTo>
                <a:close/>
                <a:moveTo>
                  <a:pt x="814" y="438"/>
                </a:moveTo>
                <a:cubicBezTo>
                  <a:pt x="813" y="438"/>
                  <a:pt x="813" y="439"/>
                  <a:pt x="813" y="441"/>
                </a:cubicBezTo>
                <a:cubicBezTo>
                  <a:pt x="813" y="442"/>
                  <a:pt x="813" y="443"/>
                  <a:pt x="814" y="443"/>
                </a:cubicBezTo>
                <a:cubicBezTo>
                  <a:pt x="815" y="443"/>
                  <a:pt x="816" y="441"/>
                  <a:pt x="816" y="440"/>
                </a:cubicBezTo>
                <a:cubicBezTo>
                  <a:pt x="816" y="439"/>
                  <a:pt x="815" y="438"/>
                  <a:pt x="814" y="438"/>
                </a:cubicBezTo>
                <a:close/>
                <a:moveTo>
                  <a:pt x="747" y="446"/>
                </a:moveTo>
                <a:lnTo>
                  <a:pt x="872" y="422"/>
                </a:lnTo>
                <a:lnTo>
                  <a:pt x="872" y="454"/>
                </a:lnTo>
                <a:lnTo>
                  <a:pt x="747" y="476"/>
                </a:lnTo>
                <a:lnTo>
                  <a:pt x="747" y="446"/>
                </a:lnTo>
                <a:close/>
                <a:moveTo>
                  <a:pt x="747" y="936"/>
                </a:moveTo>
                <a:lnTo>
                  <a:pt x="872" y="939"/>
                </a:lnTo>
                <a:lnTo>
                  <a:pt x="872" y="971"/>
                </a:lnTo>
                <a:lnTo>
                  <a:pt x="747" y="966"/>
                </a:lnTo>
                <a:lnTo>
                  <a:pt x="747" y="936"/>
                </a:lnTo>
                <a:close/>
                <a:moveTo>
                  <a:pt x="747" y="882"/>
                </a:moveTo>
                <a:lnTo>
                  <a:pt x="872" y="882"/>
                </a:lnTo>
                <a:lnTo>
                  <a:pt x="872" y="914"/>
                </a:lnTo>
                <a:lnTo>
                  <a:pt x="747" y="912"/>
                </a:lnTo>
                <a:lnTo>
                  <a:pt x="747" y="882"/>
                </a:lnTo>
                <a:close/>
                <a:moveTo>
                  <a:pt x="747" y="828"/>
                </a:moveTo>
                <a:lnTo>
                  <a:pt x="872" y="825"/>
                </a:lnTo>
                <a:lnTo>
                  <a:pt x="872" y="856"/>
                </a:lnTo>
                <a:lnTo>
                  <a:pt x="747" y="857"/>
                </a:lnTo>
                <a:lnTo>
                  <a:pt x="747" y="828"/>
                </a:lnTo>
                <a:close/>
                <a:moveTo>
                  <a:pt x="747" y="773"/>
                </a:moveTo>
                <a:lnTo>
                  <a:pt x="872" y="767"/>
                </a:lnTo>
                <a:lnTo>
                  <a:pt x="872" y="799"/>
                </a:lnTo>
                <a:lnTo>
                  <a:pt x="747" y="803"/>
                </a:lnTo>
                <a:lnTo>
                  <a:pt x="747" y="773"/>
                </a:lnTo>
                <a:close/>
                <a:moveTo>
                  <a:pt x="747" y="664"/>
                </a:moveTo>
                <a:lnTo>
                  <a:pt x="872" y="652"/>
                </a:lnTo>
                <a:lnTo>
                  <a:pt x="872" y="684"/>
                </a:lnTo>
                <a:lnTo>
                  <a:pt x="747" y="694"/>
                </a:lnTo>
                <a:lnTo>
                  <a:pt x="747" y="664"/>
                </a:lnTo>
                <a:close/>
                <a:moveTo>
                  <a:pt x="747" y="610"/>
                </a:moveTo>
                <a:lnTo>
                  <a:pt x="872" y="595"/>
                </a:lnTo>
                <a:lnTo>
                  <a:pt x="872" y="626"/>
                </a:lnTo>
                <a:lnTo>
                  <a:pt x="747" y="640"/>
                </a:lnTo>
                <a:lnTo>
                  <a:pt x="747" y="610"/>
                </a:lnTo>
                <a:close/>
                <a:moveTo>
                  <a:pt x="747" y="555"/>
                </a:moveTo>
                <a:lnTo>
                  <a:pt x="872" y="537"/>
                </a:lnTo>
                <a:lnTo>
                  <a:pt x="872" y="569"/>
                </a:lnTo>
                <a:lnTo>
                  <a:pt x="747" y="585"/>
                </a:lnTo>
                <a:lnTo>
                  <a:pt x="747" y="555"/>
                </a:lnTo>
                <a:close/>
                <a:moveTo>
                  <a:pt x="747" y="501"/>
                </a:moveTo>
                <a:lnTo>
                  <a:pt x="872" y="480"/>
                </a:lnTo>
                <a:lnTo>
                  <a:pt x="872" y="511"/>
                </a:lnTo>
                <a:lnTo>
                  <a:pt x="747" y="531"/>
                </a:lnTo>
                <a:lnTo>
                  <a:pt x="747" y="501"/>
                </a:lnTo>
                <a:close/>
                <a:moveTo>
                  <a:pt x="742" y="481"/>
                </a:moveTo>
                <a:lnTo>
                  <a:pt x="877" y="458"/>
                </a:lnTo>
                <a:lnTo>
                  <a:pt x="877" y="417"/>
                </a:lnTo>
                <a:lnTo>
                  <a:pt x="742" y="443"/>
                </a:lnTo>
                <a:lnTo>
                  <a:pt x="742" y="481"/>
                </a:lnTo>
                <a:close/>
                <a:moveTo>
                  <a:pt x="742" y="536"/>
                </a:moveTo>
                <a:lnTo>
                  <a:pt x="877" y="515"/>
                </a:lnTo>
                <a:lnTo>
                  <a:pt x="877" y="475"/>
                </a:lnTo>
                <a:lnTo>
                  <a:pt x="742" y="497"/>
                </a:lnTo>
                <a:lnTo>
                  <a:pt x="742" y="536"/>
                </a:lnTo>
                <a:close/>
                <a:moveTo>
                  <a:pt x="742" y="590"/>
                </a:moveTo>
                <a:lnTo>
                  <a:pt x="877" y="573"/>
                </a:lnTo>
                <a:lnTo>
                  <a:pt x="877" y="532"/>
                </a:lnTo>
                <a:lnTo>
                  <a:pt x="742" y="552"/>
                </a:lnTo>
                <a:lnTo>
                  <a:pt x="742" y="590"/>
                </a:lnTo>
                <a:close/>
                <a:moveTo>
                  <a:pt x="742" y="644"/>
                </a:moveTo>
                <a:lnTo>
                  <a:pt x="877" y="630"/>
                </a:lnTo>
                <a:lnTo>
                  <a:pt x="877" y="590"/>
                </a:lnTo>
                <a:lnTo>
                  <a:pt x="742" y="606"/>
                </a:lnTo>
                <a:lnTo>
                  <a:pt x="742" y="644"/>
                </a:lnTo>
                <a:close/>
                <a:moveTo>
                  <a:pt x="742" y="699"/>
                </a:moveTo>
                <a:lnTo>
                  <a:pt x="877" y="688"/>
                </a:lnTo>
                <a:lnTo>
                  <a:pt x="877" y="647"/>
                </a:lnTo>
                <a:lnTo>
                  <a:pt x="742" y="660"/>
                </a:lnTo>
                <a:lnTo>
                  <a:pt x="742" y="699"/>
                </a:lnTo>
                <a:close/>
                <a:moveTo>
                  <a:pt x="742" y="753"/>
                </a:moveTo>
                <a:lnTo>
                  <a:pt x="877" y="745"/>
                </a:lnTo>
                <a:lnTo>
                  <a:pt x="877" y="705"/>
                </a:lnTo>
                <a:lnTo>
                  <a:pt x="742" y="715"/>
                </a:lnTo>
                <a:lnTo>
                  <a:pt x="742" y="753"/>
                </a:lnTo>
                <a:close/>
                <a:moveTo>
                  <a:pt x="742" y="807"/>
                </a:moveTo>
                <a:lnTo>
                  <a:pt x="877" y="803"/>
                </a:lnTo>
                <a:lnTo>
                  <a:pt x="877" y="762"/>
                </a:lnTo>
                <a:lnTo>
                  <a:pt x="742" y="769"/>
                </a:lnTo>
                <a:lnTo>
                  <a:pt x="742" y="807"/>
                </a:lnTo>
                <a:close/>
                <a:moveTo>
                  <a:pt x="742" y="862"/>
                </a:moveTo>
                <a:lnTo>
                  <a:pt x="877" y="861"/>
                </a:lnTo>
                <a:lnTo>
                  <a:pt x="877" y="820"/>
                </a:lnTo>
                <a:lnTo>
                  <a:pt x="742" y="823"/>
                </a:lnTo>
                <a:lnTo>
                  <a:pt x="742" y="862"/>
                </a:lnTo>
                <a:close/>
                <a:moveTo>
                  <a:pt x="742" y="916"/>
                </a:moveTo>
                <a:lnTo>
                  <a:pt x="877" y="918"/>
                </a:lnTo>
                <a:lnTo>
                  <a:pt x="877" y="878"/>
                </a:lnTo>
                <a:lnTo>
                  <a:pt x="742" y="878"/>
                </a:lnTo>
                <a:lnTo>
                  <a:pt x="742" y="916"/>
                </a:lnTo>
                <a:close/>
                <a:moveTo>
                  <a:pt x="742" y="970"/>
                </a:moveTo>
                <a:lnTo>
                  <a:pt x="877" y="976"/>
                </a:lnTo>
                <a:lnTo>
                  <a:pt x="877" y="935"/>
                </a:lnTo>
                <a:lnTo>
                  <a:pt x="742" y="932"/>
                </a:lnTo>
                <a:lnTo>
                  <a:pt x="742" y="970"/>
                </a:lnTo>
                <a:close/>
                <a:moveTo>
                  <a:pt x="742" y="1025"/>
                </a:moveTo>
                <a:lnTo>
                  <a:pt x="877" y="1033"/>
                </a:lnTo>
                <a:lnTo>
                  <a:pt x="877" y="993"/>
                </a:lnTo>
                <a:lnTo>
                  <a:pt x="742" y="986"/>
                </a:lnTo>
                <a:lnTo>
                  <a:pt x="742" y="1025"/>
                </a:lnTo>
                <a:close/>
                <a:moveTo>
                  <a:pt x="736" y="432"/>
                </a:moveTo>
                <a:lnTo>
                  <a:pt x="884" y="402"/>
                </a:lnTo>
                <a:lnTo>
                  <a:pt x="884" y="1046"/>
                </a:lnTo>
                <a:lnTo>
                  <a:pt x="736" y="1036"/>
                </a:lnTo>
                <a:lnTo>
                  <a:pt x="736" y="432"/>
                </a:lnTo>
                <a:close/>
                <a:moveTo>
                  <a:pt x="1030" y="1019"/>
                </a:moveTo>
                <a:lnTo>
                  <a:pt x="1104" y="1023"/>
                </a:lnTo>
                <a:lnTo>
                  <a:pt x="1104" y="1012"/>
                </a:lnTo>
                <a:lnTo>
                  <a:pt x="1030" y="1008"/>
                </a:lnTo>
                <a:lnTo>
                  <a:pt x="1030" y="1019"/>
                </a:lnTo>
                <a:close/>
                <a:moveTo>
                  <a:pt x="1030" y="1034"/>
                </a:moveTo>
                <a:lnTo>
                  <a:pt x="1104" y="1038"/>
                </a:lnTo>
                <a:lnTo>
                  <a:pt x="1104" y="1027"/>
                </a:lnTo>
                <a:lnTo>
                  <a:pt x="1030" y="1023"/>
                </a:lnTo>
                <a:lnTo>
                  <a:pt x="1030" y="1034"/>
                </a:lnTo>
                <a:close/>
                <a:moveTo>
                  <a:pt x="1110" y="1028"/>
                </a:moveTo>
                <a:lnTo>
                  <a:pt x="1116" y="1029"/>
                </a:lnTo>
                <a:lnTo>
                  <a:pt x="1116" y="1024"/>
                </a:lnTo>
                <a:lnTo>
                  <a:pt x="1110" y="1023"/>
                </a:lnTo>
                <a:lnTo>
                  <a:pt x="1110" y="1028"/>
                </a:lnTo>
                <a:close/>
                <a:moveTo>
                  <a:pt x="1110" y="1038"/>
                </a:moveTo>
                <a:lnTo>
                  <a:pt x="1116" y="1038"/>
                </a:lnTo>
                <a:lnTo>
                  <a:pt x="1116" y="1033"/>
                </a:lnTo>
                <a:lnTo>
                  <a:pt x="1110" y="1033"/>
                </a:lnTo>
                <a:lnTo>
                  <a:pt x="1110" y="1038"/>
                </a:lnTo>
                <a:close/>
                <a:moveTo>
                  <a:pt x="1119" y="1019"/>
                </a:moveTo>
                <a:cubicBezTo>
                  <a:pt x="1120" y="1019"/>
                  <a:pt x="1121" y="1018"/>
                  <a:pt x="1121" y="1016"/>
                </a:cubicBezTo>
                <a:cubicBezTo>
                  <a:pt x="1121" y="1015"/>
                  <a:pt x="1120" y="1013"/>
                  <a:pt x="1119" y="1013"/>
                </a:cubicBezTo>
                <a:cubicBezTo>
                  <a:pt x="1118" y="1013"/>
                  <a:pt x="1118" y="1015"/>
                  <a:pt x="1118" y="1016"/>
                </a:cubicBezTo>
                <a:cubicBezTo>
                  <a:pt x="1118" y="1018"/>
                  <a:pt x="1118" y="1019"/>
                  <a:pt x="1119" y="1019"/>
                </a:cubicBezTo>
                <a:close/>
                <a:moveTo>
                  <a:pt x="1119" y="1029"/>
                </a:moveTo>
                <a:cubicBezTo>
                  <a:pt x="1120" y="1029"/>
                  <a:pt x="1121" y="1028"/>
                  <a:pt x="1121" y="1027"/>
                </a:cubicBezTo>
                <a:cubicBezTo>
                  <a:pt x="1121" y="1025"/>
                  <a:pt x="1120" y="1024"/>
                  <a:pt x="1119" y="1024"/>
                </a:cubicBezTo>
                <a:cubicBezTo>
                  <a:pt x="1118" y="1024"/>
                  <a:pt x="1118" y="1025"/>
                  <a:pt x="1118" y="1026"/>
                </a:cubicBezTo>
                <a:cubicBezTo>
                  <a:pt x="1118" y="1028"/>
                  <a:pt x="1118" y="1029"/>
                  <a:pt x="1119" y="1029"/>
                </a:cubicBezTo>
                <a:close/>
                <a:moveTo>
                  <a:pt x="1119" y="1039"/>
                </a:moveTo>
                <a:cubicBezTo>
                  <a:pt x="1120" y="1039"/>
                  <a:pt x="1121" y="1038"/>
                  <a:pt x="1121" y="1037"/>
                </a:cubicBezTo>
                <a:cubicBezTo>
                  <a:pt x="1121" y="1035"/>
                  <a:pt x="1120" y="1034"/>
                  <a:pt x="1119" y="1034"/>
                </a:cubicBezTo>
                <a:cubicBezTo>
                  <a:pt x="1118" y="1034"/>
                  <a:pt x="1118" y="1035"/>
                  <a:pt x="1118" y="1036"/>
                </a:cubicBezTo>
                <a:cubicBezTo>
                  <a:pt x="1118" y="1038"/>
                  <a:pt x="1118" y="1039"/>
                  <a:pt x="1119" y="1039"/>
                </a:cubicBezTo>
                <a:close/>
                <a:moveTo>
                  <a:pt x="1128" y="1039"/>
                </a:moveTo>
                <a:lnTo>
                  <a:pt x="1132" y="1040"/>
                </a:lnTo>
                <a:lnTo>
                  <a:pt x="1132" y="1013"/>
                </a:lnTo>
                <a:lnTo>
                  <a:pt x="1128" y="1013"/>
                </a:lnTo>
                <a:lnTo>
                  <a:pt x="1128" y="1039"/>
                </a:lnTo>
                <a:close/>
                <a:moveTo>
                  <a:pt x="1135" y="1040"/>
                </a:moveTo>
                <a:lnTo>
                  <a:pt x="1139" y="1040"/>
                </a:lnTo>
                <a:lnTo>
                  <a:pt x="1139" y="1014"/>
                </a:lnTo>
                <a:lnTo>
                  <a:pt x="1135" y="1014"/>
                </a:lnTo>
                <a:lnTo>
                  <a:pt x="1135" y="1040"/>
                </a:lnTo>
                <a:close/>
                <a:moveTo>
                  <a:pt x="1142" y="1040"/>
                </a:moveTo>
                <a:lnTo>
                  <a:pt x="1146" y="1041"/>
                </a:lnTo>
                <a:lnTo>
                  <a:pt x="1146" y="1014"/>
                </a:lnTo>
                <a:lnTo>
                  <a:pt x="1142" y="1014"/>
                </a:lnTo>
                <a:lnTo>
                  <a:pt x="1142" y="1040"/>
                </a:lnTo>
                <a:close/>
                <a:moveTo>
                  <a:pt x="1150" y="1041"/>
                </a:moveTo>
                <a:lnTo>
                  <a:pt x="1154" y="1041"/>
                </a:lnTo>
                <a:lnTo>
                  <a:pt x="1154" y="1014"/>
                </a:lnTo>
                <a:lnTo>
                  <a:pt x="1150" y="1014"/>
                </a:lnTo>
                <a:lnTo>
                  <a:pt x="1150" y="1041"/>
                </a:lnTo>
                <a:close/>
                <a:moveTo>
                  <a:pt x="1157" y="1041"/>
                </a:moveTo>
                <a:lnTo>
                  <a:pt x="1161" y="1041"/>
                </a:lnTo>
                <a:lnTo>
                  <a:pt x="1161" y="1015"/>
                </a:lnTo>
                <a:lnTo>
                  <a:pt x="1157" y="1015"/>
                </a:lnTo>
                <a:lnTo>
                  <a:pt x="1157" y="1041"/>
                </a:lnTo>
                <a:close/>
                <a:moveTo>
                  <a:pt x="1165" y="1042"/>
                </a:moveTo>
                <a:lnTo>
                  <a:pt x="1168" y="1042"/>
                </a:lnTo>
                <a:lnTo>
                  <a:pt x="1168" y="1015"/>
                </a:lnTo>
                <a:lnTo>
                  <a:pt x="1165" y="1015"/>
                </a:lnTo>
                <a:lnTo>
                  <a:pt x="1165" y="1042"/>
                </a:lnTo>
                <a:close/>
                <a:moveTo>
                  <a:pt x="1172" y="1042"/>
                </a:moveTo>
                <a:lnTo>
                  <a:pt x="1176" y="1042"/>
                </a:lnTo>
                <a:lnTo>
                  <a:pt x="1176" y="1016"/>
                </a:lnTo>
                <a:lnTo>
                  <a:pt x="1172" y="1015"/>
                </a:lnTo>
                <a:lnTo>
                  <a:pt x="1172" y="1042"/>
                </a:lnTo>
                <a:close/>
                <a:moveTo>
                  <a:pt x="1180" y="1043"/>
                </a:moveTo>
                <a:lnTo>
                  <a:pt x="1183" y="1043"/>
                </a:lnTo>
                <a:lnTo>
                  <a:pt x="1183" y="1016"/>
                </a:lnTo>
                <a:lnTo>
                  <a:pt x="1180" y="1016"/>
                </a:lnTo>
                <a:lnTo>
                  <a:pt x="1180" y="1043"/>
                </a:lnTo>
                <a:close/>
                <a:moveTo>
                  <a:pt x="1113" y="1013"/>
                </a:moveTo>
                <a:cubicBezTo>
                  <a:pt x="1112" y="1013"/>
                  <a:pt x="1111" y="1014"/>
                  <a:pt x="1111" y="1016"/>
                </a:cubicBezTo>
                <a:cubicBezTo>
                  <a:pt x="1111" y="1017"/>
                  <a:pt x="1112" y="1019"/>
                  <a:pt x="1113" y="1019"/>
                </a:cubicBezTo>
                <a:cubicBezTo>
                  <a:pt x="1114" y="1019"/>
                  <a:pt x="1115" y="1017"/>
                  <a:pt x="1115" y="1016"/>
                </a:cubicBezTo>
                <a:cubicBezTo>
                  <a:pt x="1115" y="1014"/>
                  <a:pt x="1114" y="1013"/>
                  <a:pt x="1113" y="1013"/>
                </a:cubicBezTo>
                <a:close/>
                <a:moveTo>
                  <a:pt x="1027" y="1004"/>
                </a:moveTo>
                <a:lnTo>
                  <a:pt x="1187" y="1012"/>
                </a:lnTo>
                <a:lnTo>
                  <a:pt x="1187" y="1048"/>
                </a:lnTo>
                <a:lnTo>
                  <a:pt x="1027" y="1038"/>
                </a:lnTo>
                <a:lnTo>
                  <a:pt x="1027" y="1004"/>
                </a:lnTo>
                <a:close/>
                <a:moveTo>
                  <a:pt x="1030" y="713"/>
                </a:moveTo>
                <a:lnTo>
                  <a:pt x="1104" y="708"/>
                </a:lnTo>
                <a:lnTo>
                  <a:pt x="1104" y="697"/>
                </a:lnTo>
                <a:lnTo>
                  <a:pt x="1030" y="702"/>
                </a:lnTo>
                <a:lnTo>
                  <a:pt x="1030" y="713"/>
                </a:lnTo>
                <a:close/>
                <a:moveTo>
                  <a:pt x="1030" y="728"/>
                </a:moveTo>
                <a:lnTo>
                  <a:pt x="1104" y="724"/>
                </a:lnTo>
                <a:lnTo>
                  <a:pt x="1104" y="712"/>
                </a:lnTo>
                <a:lnTo>
                  <a:pt x="1030" y="717"/>
                </a:lnTo>
                <a:lnTo>
                  <a:pt x="1030" y="728"/>
                </a:lnTo>
                <a:close/>
                <a:moveTo>
                  <a:pt x="1110" y="713"/>
                </a:moveTo>
                <a:lnTo>
                  <a:pt x="1116" y="713"/>
                </a:lnTo>
                <a:lnTo>
                  <a:pt x="1116" y="708"/>
                </a:lnTo>
                <a:lnTo>
                  <a:pt x="1110" y="708"/>
                </a:lnTo>
                <a:lnTo>
                  <a:pt x="1110" y="713"/>
                </a:lnTo>
                <a:close/>
                <a:moveTo>
                  <a:pt x="1110" y="723"/>
                </a:moveTo>
                <a:lnTo>
                  <a:pt x="1116" y="722"/>
                </a:lnTo>
                <a:lnTo>
                  <a:pt x="1116" y="717"/>
                </a:lnTo>
                <a:lnTo>
                  <a:pt x="1110" y="718"/>
                </a:lnTo>
                <a:lnTo>
                  <a:pt x="1110" y="723"/>
                </a:lnTo>
                <a:close/>
                <a:moveTo>
                  <a:pt x="1119" y="702"/>
                </a:moveTo>
                <a:cubicBezTo>
                  <a:pt x="1120" y="702"/>
                  <a:pt x="1121" y="701"/>
                  <a:pt x="1121" y="699"/>
                </a:cubicBezTo>
                <a:cubicBezTo>
                  <a:pt x="1121" y="698"/>
                  <a:pt x="1120" y="697"/>
                  <a:pt x="1119" y="697"/>
                </a:cubicBezTo>
                <a:cubicBezTo>
                  <a:pt x="1118" y="697"/>
                  <a:pt x="1118" y="698"/>
                  <a:pt x="1118" y="700"/>
                </a:cubicBezTo>
                <a:cubicBezTo>
                  <a:pt x="1118" y="701"/>
                  <a:pt x="1118" y="702"/>
                  <a:pt x="1119" y="702"/>
                </a:cubicBezTo>
                <a:close/>
                <a:moveTo>
                  <a:pt x="1119" y="713"/>
                </a:moveTo>
                <a:cubicBezTo>
                  <a:pt x="1120" y="713"/>
                  <a:pt x="1121" y="711"/>
                  <a:pt x="1121" y="710"/>
                </a:cubicBezTo>
                <a:cubicBezTo>
                  <a:pt x="1121" y="708"/>
                  <a:pt x="1120" y="707"/>
                  <a:pt x="1119" y="707"/>
                </a:cubicBezTo>
                <a:cubicBezTo>
                  <a:pt x="1118" y="707"/>
                  <a:pt x="1118" y="708"/>
                  <a:pt x="1118" y="710"/>
                </a:cubicBezTo>
                <a:cubicBezTo>
                  <a:pt x="1118" y="711"/>
                  <a:pt x="1118" y="713"/>
                  <a:pt x="1119" y="713"/>
                </a:cubicBezTo>
                <a:close/>
                <a:moveTo>
                  <a:pt x="1119" y="723"/>
                </a:moveTo>
                <a:cubicBezTo>
                  <a:pt x="1120" y="722"/>
                  <a:pt x="1121" y="721"/>
                  <a:pt x="1121" y="720"/>
                </a:cubicBezTo>
                <a:cubicBezTo>
                  <a:pt x="1121" y="718"/>
                  <a:pt x="1120" y="717"/>
                  <a:pt x="1119" y="717"/>
                </a:cubicBezTo>
                <a:cubicBezTo>
                  <a:pt x="1118" y="717"/>
                  <a:pt x="1118" y="718"/>
                  <a:pt x="1118" y="720"/>
                </a:cubicBezTo>
                <a:cubicBezTo>
                  <a:pt x="1118" y="721"/>
                  <a:pt x="1118" y="723"/>
                  <a:pt x="1119" y="723"/>
                </a:cubicBezTo>
                <a:close/>
                <a:moveTo>
                  <a:pt x="1128" y="722"/>
                </a:moveTo>
                <a:lnTo>
                  <a:pt x="1132" y="722"/>
                </a:lnTo>
                <a:lnTo>
                  <a:pt x="1132" y="695"/>
                </a:lnTo>
                <a:lnTo>
                  <a:pt x="1128" y="696"/>
                </a:lnTo>
                <a:lnTo>
                  <a:pt x="1128" y="722"/>
                </a:lnTo>
                <a:close/>
                <a:moveTo>
                  <a:pt x="1135" y="721"/>
                </a:moveTo>
                <a:lnTo>
                  <a:pt x="1139" y="721"/>
                </a:lnTo>
                <a:lnTo>
                  <a:pt x="1139" y="695"/>
                </a:lnTo>
                <a:lnTo>
                  <a:pt x="1135" y="695"/>
                </a:lnTo>
                <a:lnTo>
                  <a:pt x="1135" y="721"/>
                </a:lnTo>
                <a:close/>
                <a:moveTo>
                  <a:pt x="1142" y="721"/>
                </a:moveTo>
                <a:lnTo>
                  <a:pt x="1146" y="721"/>
                </a:lnTo>
                <a:lnTo>
                  <a:pt x="1146" y="694"/>
                </a:lnTo>
                <a:lnTo>
                  <a:pt x="1142" y="695"/>
                </a:lnTo>
                <a:lnTo>
                  <a:pt x="1142" y="721"/>
                </a:lnTo>
                <a:close/>
                <a:moveTo>
                  <a:pt x="1150" y="721"/>
                </a:moveTo>
                <a:lnTo>
                  <a:pt x="1154" y="720"/>
                </a:lnTo>
                <a:lnTo>
                  <a:pt x="1154" y="694"/>
                </a:lnTo>
                <a:lnTo>
                  <a:pt x="1150" y="694"/>
                </a:lnTo>
                <a:lnTo>
                  <a:pt x="1150" y="721"/>
                </a:lnTo>
                <a:close/>
                <a:moveTo>
                  <a:pt x="1157" y="720"/>
                </a:moveTo>
                <a:lnTo>
                  <a:pt x="1161" y="720"/>
                </a:lnTo>
                <a:lnTo>
                  <a:pt x="1161" y="693"/>
                </a:lnTo>
                <a:lnTo>
                  <a:pt x="1157" y="694"/>
                </a:lnTo>
                <a:lnTo>
                  <a:pt x="1157" y="720"/>
                </a:lnTo>
                <a:close/>
                <a:moveTo>
                  <a:pt x="1165" y="720"/>
                </a:moveTo>
                <a:lnTo>
                  <a:pt x="1168" y="719"/>
                </a:lnTo>
                <a:lnTo>
                  <a:pt x="1168" y="693"/>
                </a:lnTo>
                <a:lnTo>
                  <a:pt x="1165" y="693"/>
                </a:lnTo>
                <a:lnTo>
                  <a:pt x="1165" y="720"/>
                </a:lnTo>
                <a:close/>
                <a:moveTo>
                  <a:pt x="1172" y="719"/>
                </a:moveTo>
                <a:lnTo>
                  <a:pt x="1176" y="719"/>
                </a:lnTo>
                <a:lnTo>
                  <a:pt x="1176" y="692"/>
                </a:lnTo>
                <a:lnTo>
                  <a:pt x="1172" y="692"/>
                </a:lnTo>
                <a:lnTo>
                  <a:pt x="1172" y="719"/>
                </a:lnTo>
                <a:close/>
                <a:moveTo>
                  <a:pt x="1180" y="719"/>
                </a:moveTo>
                <a:lnTo>
                  <a:pt x="1183" y="719"/>
                </a:lnTo>
                <a:lnTo>
                  <a:pt x="1183" y="692"/>
                </a:lnTo>
                <a:lnTo>
                  <a:pt x="1180" y="692"/>
                </a:lnTo>
                <a:lnTo>
                  <a:pt x="1180" y="719"/>
                </a:lnTo>
                <a:close/>
                <a:moveTo>
                  <a:pt x="1113" y="697"/>
                </a:moveTo>
                <a:cubicBezTo>
                  <a:pt x="1112" y="697"/>
                  <a:pt x="1111" y="699"/>
                  <a:pt x="1111" y="700"/>
                </a:cubicBezTo>
                <a:cubicBezTo>
                  <a:pt x="1111" y="702"/>
                  <a:pt x="1112" y="703"/>
                  <a:pt x="1113" y="703"/>
                </a:cubicBezTo>
                <a:cubicBezTo>
                  <a:pt x="1114" y="703"/>
                  <a:pt x="1115" y="701"/>
                  <a:pt x="1115" y="700"/>
                </a:cubicBezTo>
                <a:cubicBezTo>
                  <a:pt x="1115" y="698"/>
                  <a:pt x="1114" y="697"/>
                  <a:pt x="1113" y="697"/>
                </a:cubicBezTo>
                <a:close/>
                <a:moveTo>
                  <a:pt x="1027" y="699"/>
                </a:moveTo>
                <a:lnTo>
                  <a:pt x="1187" y="687"/>
                </a:lnTo>
                <a:lnTo>
                  <a:pt x="1187" y="723"/>
                </a:lnTo>
                <a:lnTo>
                  <a:pt x="1027" y="732"/>
                </a:lnTo>
                <a:lnTo>
                  <a:pt x="1027" y="699"/>
                </a:lnTo>
                <a:close/>
                <a:moveTo>
                  <a:pt x="1027" y="407"/>
                </a:moveTo>
                <a:lnTo>
                  <a:pt x="1102" y="393"/>
                </a:lnTo>
                <a:lnTo>
                  <a:pt x="1102" y="382"/>
                </a:lnTo>
                <a:lnTo>
                  <a:pt x="1027" y="396"/>
                </a:lnTo>
                <a:lnTo>
                  <a:pt x="1027" y="407"/>
                </a:lnTo>
                <a:close/>
                <a:moveTo>
                  <a:pt x="1027" y="421"/>
                </a:moveTo>
                <a:lnTo>
                  <a:pt x="1102" y="408"/>
                </a:lnTo>
                <a:lnTo>
                  <a:pt x="1102" y="397"/>
                </a:lnTo>
                <a:lnTo>
                  <a:pt x="1027" y="410"/>
                </a:lnTo>
                <a:lnTo>
                  <a:pt x="1027" y="421"/>
                </a:lnTo>
                <a:close/>
                <a:moveTo>
                  <a:pt x="1107" y="397"/>
                </a:moveTo>
                <a:lnTo>
                  <a:pt x="1113" y="396"/>
                </a:lnTo>
                <a:lnTo>
                  <a:pt x="1113" y="391"/>
                </a:lnTo>
                <a:lnTo>
                  <a:pt x="1107" y="392"/>
                </a:lnTo>
                <a:lnTo>
                  <a:pt x="1107" y="397"/>
                </a:lnTo>
                <a:close/>
                <a:moveTo>
                  <a:pt x="1107" y="406"/>
                </a:moveTo>
                <a:lnTo>
                  <a:pt x="1113" y="405"/>
                </a:lnTo>
                <a:lnTo>
                  <a:pt x="1113" y="400"/>
                </a:lnTo>
                <a:lnTo>
                  <a:pt x="1107" y="401"/>
                </a:lnTo>
                <a:lnTo>
                  <a:pt x="1107" y="406"/>
                </a:lnTo>
                <a:close/>
                <a:moveTo>
                  <a:pt x="1117" y="385"/>
                </a:moveTo>
                <a:cubicBezTo>
                  <a:pt x="1118" y="385"/>
                  <a:pt x="1119" y="383"/>
                  <a:pt x="1119" y="382"/>
                </a:cubicBezTo>
                <a:cubicBezTo>
                  <a:pt x="1119" y="380"/>
                  <a:pt x="1118" y="379"/>
                  <a:pt x="1117" y="379"/>
                </a:cubicBezTo>
                <a:cubicBezTo>
                  <a:pt x="1116" y="380"/>
                  <a:pt x="1115" y="381"/>
                  <a:pt x="1115" y="383"/>
                </a:cubicBezTo>
                <a:cubicBezTo>
                  <a:pt x="1115" y="384"/>
                  <a:pt x="1116" y="385"/>
                  <a:pt x="1117" y="385"/>
                </a:cubicBezTo>
                <a:close/>
                <a:moveTo>
                  <a:pt x="1117" y="395"/>
                </a:moveTo>
                <a:cubicBezTo>
                  <a:pt x="1118" y="395"/>
                  <a:pt x="1119" y="394"/>
                  <a:pt x="1119" y="392"/>
                </a:cubicBezTo>
                <a:cubicBezTo>
                  <a:pt x="1119" y="391"/>
                  <a:pt x="1118" y="390"/>
                  <a:pt x="1117" y="390"/>
                </a:cubicBezTo>
                <a:cubicBezTo>
                  <a:pt x="1116" y="390"/>
                  <a:pt x="1115" y="391"/>
                  <a:pt x="1115" y="393"/>
                </a:cubicBezTo>
                <a:cubicBezTo>
                  <a:pt x="1115" y="394"/>
                  <a:pt x="1116" y="395"/>
                  <a:pt x="1117" y="395"/>
                </a:cubicBezTo>
                <a:close/>
                <a:moveTo>
                  <a:pt x="1117" y="405"/>
                </a:moveTo>
                <a:cubicBezTo>
                  <a:pt x="1118" y="405"/>
                  <a:pt x="1119" y="404"/>
                  <a:pt x="1119" y="402"/>
                </a:cubicBezTo>
                <a:cubicBezTo>
                  <a:pt x="1119" y="401"/>
                  <a:pt x="1118" y="399"/>
                  <a:pt x="1117" y="400"/>
                </a:cubicBezTo>
                <a:cubicBezTo>
                  <a:pt x="1116" y="400"/>
                  <a:pt x="1115" y="401"/>
                  <a:pt x="1115" y="403"/>
                </a:cubicBezTo>
                <a:cubicBezTo>
                  <a:pt x="1115" y="404"/>
                  <a:pt x="1116" y="405"/>
                  <a:pt x="1117" y="405"/>
                </a:cubicBezTo>
                <a:close/>
                <a:moveTo>
                  <a:pt x="1125" y="404"/>
                </a:moveTo>
                <a:lnTo>
                  <a:pt x="1129" y="403"/>
                </a:lnTo>
                <a:lnTo>
                  <a:pt x="1129" y="377"/>
                </a:lnTo>
                <a:lnTo>
                  <a:pt x="1125" y="377"/>
                </a:lnTo>
                <a:lnTo>
                  <a:pt x="1125" y="404"/>
                </a:lnTo>
                <a:close/>
                <a:moveTo>
                  <a:pt x="1133" y="402"/>
                </a:moveTo>
                <a:lnTo>
                  <a:pt x="1136" y="402"/>
                </a:lnTo>
                <a:lnTo>
                  <a:pt x="1136" y="375"/>
                </a:lnTo>
                <a:lnTo>
                  <a:pt x="1133" y="376"/>
                </a:lnTo>
                <a:lnTo>
                  <a:pt x="1133" y="402"/>
                </a:lnTo>
                <a:close/>
                <a:moveTo>
                  <a:pt x="1140" y="401"/>
                </a:moveTo>
                <a:lnTo>
                  <a:pt x="1144" y="400"/>
                </a:lnTo>
                <a:lnTo>
                  <a:pt x="1144" y="374"/>
                </a:lnTo>
                <a:lnTo>
                  <a:pt x="1140" y="374"/>
                </a:lnTo>
                <a:lnTo>
                  <a:pt x="1140" y="401"/>
                </a:lnTo>
                <a:close/>
                <a:moveTo>
                  <a:pt x="1147" y="400"/>
                </a:moveTo>
                <a:lnTo>
                  <a:pt x="1151" y="399"/>
                </a:lnTo>
                <a:lnTo>
                  <a:pt x="1151" y="372"/>
                </a:lnTo>
                <a:lnTo>
                  <a:pt x="1147" y="373"/>
                </a:lnTo>
                <a:lnTo>
                  <a:pt x="1147" y="400"/>
                </a:lnTo>
                <a:close/>
                <a:moveTo>
                  <a:pt x="1155" y="398"/>
                </a:moveTo>
                <a:lnTo>
                  <a:pt x="1158" y="398"/>
                </a:lnTo>
                <a:lnTo>
                  <a:pt x="1158" y="371"/>
                </a:lnTo>
                <a:lnTo>
                  <a:pt x="1155" y="372"/>
                </a:lnTo>
                <a:lnTo>
                  <a:pt x="1155" y="398"/>
                </a:lnTo>
                <a:close/>
                <a:moveTo>
                  <a:pt x="1162" y="397"/>
                </a:moveTo>
                <a:lnTo>
                  <a:pt x="1166" y="396"/>
                </a:lnTo>
                <a:lnTo>
                  <a:pt x="1166" y="370"/>
                </a:lnTo>
                <a:lnTo>
                  <a:pt x="1162" y="370"/>
                </a:lnTo>
                <a:lnTo>
                  <a:pt x="1162" y="397"/>
                </a:lnTo>
                <a:close/>
                <a:moveTo>
                  <a:pt x="1169" y="396"/>
                </a:moveTo>
                <a:lnTo>
                  <a:pt x="1173" y="395"/>
                </a:lnTo>
                <a:lnTo>
                  <a:pt x="1173" y="368"/>
                </a:lnTo>
                <a:lnTo>
                  <a:pt x="1169" y="369"/>
                </a:lnTo>
                <a:lnTo>
                  <a:pt x="1169" y="396"/>
                </a:lnTo>
                <a:close/>
                <a:moveTo>
                  <a:pt x="1177" y="394"/>
                </a:moveTo>
                <a:lnTo>
                  <a:pt x="1181" y="394"/>
                </a:lnTo>
                <a:lnTo>
                  <a:pt x="1181" y="367"/>
                </a:lnTo>
                <a:lnTo>
                  <a:pt x="1177" y="367"/>
                </a:lnTo>
                <a:lnTo>
                  <a:pt x="1177" y="394"/>
                </a:lnTo>
                <a:close/>
                <a:moveTo>
                  <a:pt x="1110" y="381"/>
                </a:moveTo>
                <a:cubicBezTo>
                  <a:pt x="1109" y="381"/>
                  <a:pt x="1108" y="382"/>
                  <a:pt x="1108" y="384"/>
                </a:cubicBezTo>
                <a:cubicBezTo>
                  <a:pt x="1108" y="385"/>
                  <a:pt x="1109" y="386"/>
                  <a:pt x="1110" y="386"/>
                </a:cubicBezTo>
                <a:cubicBezTo>
                  <a:pt x="1111" y="386"/>
                  <a:pt x="1112" y="385"/>
                  <a:pt x="1112" y="383"/>
                </a:cubicBezTo>
                <a:cubicBezTo>
                  <a:pt x="1112" y="382"/>
                  <a:pt x="1111" y="380"/>
                  <a:pt x="1110" y="381"/>
                </a:cubicBezTo>
                <a:close/>
                <a:moveTo>
                  <a:pt x="1025" y="392"/>
                </a:moveTo>
                <a:lnTo>
                  <a:pt x="1185" y="362"/>
                </a:lnTo>
                <a:lnTo>
                  <a:pt x="1185" y="397"/>
                </a:lnTo>
                <a:lnTo>
                  <a:pt x="1025" y="426"/>
                </a:lnTo>
                <a:lnTo>
                  <a:pt x="1025" y="392"/>
                </a:lnTo>
                <a:close/>
                <a:moveTo>
                  <a:pt x="1027" y="943"/>
                </a:moveTo>
                <a:lnTo>
                  <a:pt x="1187" y="947"/>
                </a:lnTo>
                <a:lnTo>
                  <a:pt x="1187" y="983"/>
                </a:lnTo>
                <a:lnTo>
                  <a:pt x="1027" y="977"/>
                </a:lnTo>
                <a:lnTo>
                  <a:pt x="1027" y="943"/>
                </a:lnTo>
                <a:close/>
                <a:moveTo>
                  <a:pt x="1027" y="882"/>
                </a:moveTo>
                <a:lnTo>
                  <a:pt x="1187" y="882"/>
                </a:lnTo>
                <a:lnTo>
                  <a:pt x="1187" y="918"/>
                </a:lnTo>
                <a:lnTo>
                  <a:pt x="1027" y="916"/>
                </a:lnTo>
                <a:lnTo>
                  <a:pt x="1027" y="882"/>
                </a:lnTo>
                <a:close/>
                <a:moveTo>
                  <a:pt x="1027" y="821"/>
                </a:moveTo>
                <a:lnTo>
                  <a:pt x="1187" y="817"/>
                </a:lnTo>
                <a:lnTo>
                  <a:pt x="1187" y="853"/>
                </a:lnTo>
                <a:lnTo>
                  <a:pt x="1027" y="854"/>
                </a:lnTo>
                <a:lnTo>
                  <a:pt x="1027" y="821"/>
                </a:lnTo>
                <a:close/>
                <a:moveTo>
                  <a:pt x="1027" y="760"/>
                </a:moveTo>
                <a:lnTo>
                  <a:pt x="1187" y="752"/>
                </a:lnTo>
                <a:lnTo>
                  <a:pt x="1187" y="788"/>
                </a:lnTo>
                <a:lnTo>
                  <a:pt x="1027" y="793"/>
                </a:lnTo>
                <a:lnTo>
                  <a:pt x="1027" y="760"/>
                </a:lnTo>
                <a:close/>
                <a:moveTo>
                  <a:pt x="1027" y="637"/>
                </a:moveTo>
                <a:lnTo>
                  <a:pt x="1187" y="622"/>
                </a:lnTo>
                <a:lnTo>
                  <a:pt x="1187" y="658"/>
                </a:lnTo>
                <a:lnTo>
                  <a:pt x="1027" y="671"/>
                </a:lnTo>
                <a:lnTo>
                  <a:pt x="1027" y="637"/>
                </a:lnTo>
                <a:close/>
                <a:moveTo>
                  <a:pt x="1027" y="576"/>
                </a:moveTo>
                <a:lnTo>
                  <a:pt x="1187" y="557"/>
                </a:lnTo>
                <a:lnTo>
                  <a:pt x="1187" y="593"/>
                </a:lnTo>
                <a:lnTo>
                  <a:pt x="1027" y="610"/>
                </a:lnTo>
                <a:lnTo>
                  <a:pt x="1027" y="576"/>
                </a:lnTo>
                <a:close/>
                <a:moveTo>
                  <a:pt x="1027" y="515"/>
                </a:moveTo>
                <a:lnTo>
                  <a:pt x="1187" y="492"/>
                </a:lnTo>
                <a:lnTo>
                  <a:pt x="1187" y="528"/>
                </a:lnTo>
                <a:lnTo>
                  <a:pt x="1027" y="549"/>
                </a:lnTo>
                <a:lnTo>
                  <a:pt x="1027" y="515"/>
                </a:lnTo>
                <a:close/>
                <a:moveTo>
                  <a:pt x="1027" y="454"/>
                </a:moveTo>
                <a:lnTo>
                  <a:pt x="1187" y="427"/>
                </a:lnTo>
                <a:lnTo>
                  <a:pt x="1187" y="463"/>
                </a:lnTo>
                <a:lnTo>
                  <a:pt x="1027" y="488"/>
                </a:lnTo>
                <a:lnTo>
                  <a:pt x="1027" y="454"/>
                </a:lnTo>
                <a:close/>
                <a:moveTo>
                  <a:pt x="1022" y="493"/>
                </a:moveTo>
                <a:lnTo>
                  <a:pt x="1193" y="467"/>
                </a:lnTo>
                <a:lnTo>
                  <a:pt x="1193" y="421"/>
                </a:lnTo>
                <a:lnTo>
                  <a:pt x="1022" y="450"/>
                </a:lnTo>
                <a:lnTo>
                  <a:pt x="1022" y="493"/>
                </a:lnTo>
                <a:close/>
                <a:moveTo>
                  <a:pt x="1022" y="554"/>
                </a:moveTo>
                <a:lnTo>
                  <a:pt x="1193" y="532"/>
                </a:lnTo>
                <a:lnTo>
                  <a:pt x="1193" y="486"/>
                </a:lnTo>
                <a:lnTo>
                  <a:pt x="1022" y="511"/>
                </a:lnTo>
                <a:lnTo>
                  <a:pt x="1022" y="554"/>
                </a:lnTo>
                <a:close/>
                <a:moveTo>
                  <a:pt x="1022" y="615"/>
                </a:moveTo>
                <a:lnTo>
                  <a:pt x="1193" y="597"/>
                </a:lnTo>
                <a:lnTo>
                  <a:pt x="1193" y="552"/>
                </a:lnTo>
                <a:lnTo>
                  <a:pt x="1022" y="572"/>
                </a:lnTo>
                <a:lnTo>
                  <a:pt x="1022" y="615"/>
                </a:lnTo>
                <a:close/>
                <a:moveTo>
                  <a:pt x="1022" y="676"/>
                </a:moveTo>
                <a:lnTo>
                  <a:pt x="1193" y="662"/>
                </a:lnTo>
                <a:lnTo>
                  <a:pt x="1193" y="617"/>
                </a:lnTo>
                <a:lnTo>
                  <a:pt x="1022" y="633"/>
                </a:lnTo>
                <a:lnTo>
                  <a:pt x="1022" y="676"/>
                </a:lnTo>
                <a:close/>
                <a:moveTo>
                  <a:pt x="1022" y="737"/>
                </a:moveTo>
                <a:lnTo>
                  <a:pt x="1193" y="728"/>
                </a:lnTo>
                <a:lnTo>
                  <a:pt x="1193" y="682"/>
                </a:lnTo>
                <a:lnTo>
                  <a:pt x="1022" y="694"/>
                </a:lnTo>
                <a:lnTo>
                  <a:pt x="1022" y="737"/>
                </a:lnTo>
                <a:close/>
                <a:moveTo>
                  <a:pt x="1022" y="798"/>
                </a:moveTo>
                <a:lnTo>
                  <a:pt x="1193" y="793"/>
                </a:lnTo>
                <a:lnTo>
                  <a:pt x="1193" y="747"/>
                </a:lnTo>
                <a:lnTo>
                  <a:pt x="1022" y="755"/>
                </a:lnTo>
                <a:lnTo>
                  <a:pt x="1022" y="798"/>
                </a:lnTo>
                <a:close/>
                <a:moveTo>
                  <a:pt x="1022" y="859"/>
                </a:moveTo>
                <a:lnTo>
                  <a:pt x="1193" y="858"/>
                </a:lnTo>
                <a:lnTo>
                  <a:pt x="1193" y="812"/>
                </a:lnTo>
                <a:lnTo>
                  <a:pt x="1022" y="816"/>
                </a:lnTo>
                <a:lnTo>
                  <a:pt x="1022" y="859"/>
                </a:lnTo>
                <a:close/>
                <a:moveTo>
                  <a:pt x="1022" y="920"/>
                </a:moveTo>
                <a:lnTo>
                  <a:pt x="1193" y="923"/>
                </a:lnTo>
                <a:lnTo>
                  <a:pt x="1193" y="877"/>
                </a:lnTo>
                <a:lnTo>
                  <a:pt x="1022" y="877"/>
                </a:lnTo>
                <a:lnTo>
                  <a:pt x="1022" y="920"/>
                </a:lnTo>
                <a:close/>
                <a:moveTo>
                  <a:pt x="1022" y="981"/>
                </a:moveTo>
                <a:lnTo>
                  <a:pt x="1193" y="988"/>
                </a:lnTo>
                <a:lnTo>
                  <a:pt x="1193" y="942"/>
                </a:lnTo>
                <a:lnTo>
                  <a:pt x="1022" y="938"/>
                </a:lnTo>
                <a:lnTo>
                  <a:pt x="1022" y="981"/>
                </a:lnTo>
                <a:close/>
                <a:moveTo>
                  <a:pt x="1022" y="1042"/>
                </a:moveTo>
                <a:lnTo>
                  <a:pt x="1193" y="1053"/>
                </a:lnTo>
                <a:lnTo>
                  <a:pt x="1193" y="1007"/>
                </a:lnTo>
                <a:lnTo>
                  <a:pt x="1022" y="999"/>
                </a:lnTo>
                <a:lnTo>
                  <a:pt x="1022" y="1042"/>
                </a:lnTo>
                <a:close/>
                <a:moveTo>
                  <a:pt x="1014" y="377"/>
                </a:moveTo>
                <a:lnTo>
                  <a:pt x="1202" y="339"/>
                </a:lnTo>
                <a:lnTo>
                  <a:pt x="1202" y="1068"/>
                </a:lnTo>
                <a:lnTo>
                  <a:pt x="1014" y="1055"/>
                </a:lnTo>
                <a:lnTo>
                  <a:pt x="1014" y="377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99" name="Freeform 26">
            <a:extLst>
              <a:ext uri="{FF2B5EF4-FFF2-40B4-BE49-F238E27FC236}">
                <a16:creationId xmlns:a16="http://schemas.microsoft.com/office/drawing/2014/main" id="{690C4375-8E3B-461C-9936-6C61E2FD878C}"/>
              </a:ext>
            </a:extLst>
          </p:cNvPr>
          <p:cNvSpPr>
            <a:spLocks noEditPoints="1"/>
          </p:cNvSpPr>
          <p:nvPr/>
        </p:nvSpPr>
        <p:spPr bwMode="auto">
          <a:xfrm>
            <a:off x="7803159" y="2562776"/>
            <a:ext cx="367852" cy="294021"/>
          </a:xfrm>
          <a:custGeom>
            <a:avLst/>
            <a:gdLst>
              <a:gd name="T0" fmla="*/ 988 w 3740"/>
              <a:gd name="T1" fmla="*/ 423 h 2963"/>
              <a:gd name="T2" fmla="*/ 847 w 3740"/>
              <a:gd name="T3" fmla="*/ 282 h 2963"/>
              <a:gd name="T4" fmla="*/ 3246 w 3740"/>
              <a:gd name="T5" fmla="*/ 1729 h 2963"/>
              <a:gd name="T6" fmla="*/ 494 w 3740"/>
              <a:gd name="T7" fmla="*/ 0 h 2963"/>
              <a:gd name="T8" fmla="*/ 1658 w 3740"/>
              <a:gd name="T9" fmla="*/ 1729 h 2963"/>
              <a:gd name="T10" fmla="*/ 1799 w 3740"/>
              <a:gd name="T11" fmla="*/ 1446 h 2963"/>
              <a:gd name="T12" fmla="*/ 1665 w 3740"/>
              <a:gd name="T13" fmla="*/ 2258 h 2963"/>
              <a:gd name="T14" fmla="*/ 1446 w 3740"/>
              <a:gd name="T15" fmla="*/ 2399 h 2963"/>
              <a:gd name="T16" fmla="*/ 1870 w 3740"/>
              <a:gd name="T17" fmla="*/ 2522 h 2963"/>
              <a:gd name="T18" fmla="*/ 2293 w 3740"/>
              <a:gd name="T19" fmla="*/ 2399 h 2963"/>
              <a:gd name="T20" fmla="*/ 2075 w 3740"/>
              <a:gd name="T21" fmla="*/ 2258 h 2963"/>
              <a:gd name="T22" fmla="*/ 1940 w 3740"/>
              <a:gd name="T23" fmla="*/ 1446 h 2963"/>
              <a:gd name="T24" fmla="*/ 2081 w 3740"/>
              <a:gd name="T25" fmla="*/ 1729 h 2963"/>
              <a:gd name="T26" fmla="*/ 635 w 3740"/>
              <a:gd name="T27" fmla="*/ 565 h 2963"/>
              <a:gd name="T28" fmla="*/ 3105 w 3740"/>
              <a:gd name="T29" fmla="*/ 141 h 2963"/>
              <a:gd name="T30" fmla="*/ 635 w 3740"/>
              <a:gd name="T31" fmla="*/ 565 h 2963"/>
              <a:gd name="T32" fmla="*/ 2928 w 3740"/>
              <a:gd name="T33" fmla="*/ 2822 h 2963"/>
              <a:gd name="T34" fmla="*/ 2787 w 3740"/>
              <a:gd name="T35" fmla="*/ 2893 h 2963"/>
              <a:gd name="T36" fmla="*/ 3387 w 3740"/>
              <a:gd name="T37" fmla="*/ 2963 h 2963"/>
              <a:gd name="T38" fmla="*/ 3246 w 3740"/>
              <a:gd name="T39" fmla="*/ 2893 h 2963"/>
              <a:gd name="T40" fmla="*/ 3740 w 3740"/>
              <a:gd name="T41" fmla="*/ 2011 h 2963"/>
              <a:gd name="T42" fmla="*/ 2575 w 3740"/>
              <a:gd name="T43" fmla="*/ 1870 h 2963"/>
              <a:gd name="T44" fmla="*/ 2434 w 3740"/>
              <a:gd name="T45" fmla="*/ 2611 h 2963"/>
              <a:gd name="T46" fmla="*/ 3598 w 3740"/>
              <a:gd name="T47" fmla="*/ 2752 h 2963"/>
              <a:gd name="T48" fmla="*/ 3740 w 3740"/>
              <a:gd name="T49" fmla="*/ 2011 h 2963"/>
              <a:gd name="T50" fmla="*/ 1164 w 3740"/>
              <a:gd name="T51" fmla="*/ 1870 h 2963"/>
              <a:gd name="T52" fmla="*/ 0 w 3740"/>
              <a:gd name="T53" fmla="*/ 2011 h 2963"/>
              <a:gd name="T54" fmla="*/ 141 w 3740"/>
              <a:gd name="T55" fmla="*/ 2752 h 2963"/>
              <a:gd name="T56" fmla="*/ 1305 w 3740"/>
              <a:gd name="T57" fmla="*/ 2611 h 2963"/>
              <a:gd name="T58" fmla="*/ 811 w 3740"/>
              <a:gd name="T59" fmla="*/ 2822 h 2963"/>
              <a:gd name="T60" fmla="*/ 494 w 3740"/>
              <a:gd name="T61" fmla="*/ 2893 h 2963"/>
              <a:gd name="T62" fmla="*/ 353 w 3740"/>
              <a:gd name="T63" fmla="*/ 2963 h 2963"/>
              <a:gd name="T64" fmla="*/ 953 w 3740"/>
              <a:gd name="T65" fmla="*/ 2893 h 2963"/>
              <a:gd name="T66" fmla="*/ 811 w 3740"/>
              <a:gd name="T67" fmla="*/ 2822 h 2963"/>
              <a:gd name="T68" fmla="*/ 2893 w 3740"/>
              <a:gd name="T69" fmla="*/ 423 h 2963"/>
              <a:gd name="T70" fmla="*/ 2752 w 3740"/>
              <a:gd name="T71" fmla="*/ 282 h 2963"/>
              <a:gd name="T72" fmla="*/ 2470 w 3740"/>
              <a:gd name="T73" fmla="*/ 423 h 2963"/>
              <a:gd name="T74" fmla="*/ 2611 w 3740"/>
              <a:gd name="T75" fmla="*/ 282 h 2963"/>
              <a:gd name="T76" fmla="*/ 2470 w 3740"/>
              <a:gd name="T77" fmla="*/ 423 h 2963"/>
              <a:gd name="T78" fmla="*/ 2328 w 3740"/>
              <a:gd name="T79" fmla="*/ 423 h 2963"/>
              <a:gd name="T80" fmla="*/ 2187 w 3740"/>
              <a:gd name="T81" fmla="*/ 282 h 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40" h="2963">
                <a:moveTo>
                  <a:pt x="847" y="423"/>
                </a:moveTo>
                <a:lnTo>
                  <a:pt x="988" y="423"/>
                </a:lnTo>
                <a:lnTo>
                  <a:pt x="988" y="282"/>
                </a:lnTo>
                <a:lnTo>
                  <a:pt x="847" y="282"/>
                </a:lnTo>
                <a:lnTo>
                  <a:pt x="847" y="423"/>
                </a:lnTo>
                <a:close/>
                <a:moveTo>
                  <a:pt x="3246" y="1729"/>
                </a:moveTo>
                <a:lnTo>
                  <a:pt x="3246" y="0"/>
                </a:lnTo>
                <a:lnTo>
                  <a:pt x="494" y="0"/>
                </a:lnTo>
                <a:lnTo>
                  <a:pt x="494" y="1729"/>
                </a:lnTo>
                <a:lnTo>
                  <a:pt x="1658" y="1729"/>
                </a:lnTo>
                <a:lnTo>
                  <a:pt x="1658" y="1446"/>
                </a:lnTo>
                <a:lnTo>
                  <a:pt x="1799" y="1446"/>
                </a:lnTo>
                <a:lnTo>
                  <a:pt x="1799" y="2111"/>
                </a:lnTo>
                <a:cubicBezTo>
                  <a:pt x="1733" y="2135"/>
                  <a:pt x="1683" y="2190"/>
                  <a:pt x="1665" y="2258"/>
                </a:cubicBezTo>
                <a:lnTo>
                  <a:pt x="1446" y="2258"/>
                </a:lnTo>
                <a:lnTo>
                  <a:pt x="1446" y="2399"/>
                </a:lnTo>
                <a:lnTo>
                  <a:pt x="1678" y="2399"/>
                </a:lnTo>
                <a:cubicBezTo>
                  <a:pt x="1711" y="2472"/>
                  <a:pt x="1784" y="2522"/>
                  <a:pt x="1870" y="2522"/>
                </a:cubicBezTo>
                <a:cubicBezTo>
                  <a:pt x="1955" y="2522"/>
                  <a:pt x="2029" y="2472"/>
                  <a:pt x="2062" y="2399"/>
                </a:cubicBezTo>
                <a:lnTo>
                  <a:pt x="2293" y="2399"/>
                </a:lnTo>
                <a:lnTo>
                  <a:pt x="2293" y="2258"/>
                </a:lnTo>
                <a:lnTo>
                  <a:pt x="2075" y="2258"/>
                </a:lnTo>
                <a:cubicBezTo>
                  <a:pt x="2057" y="2190"/>
                  <a:pt x="2006" y="2135"/>
                  <a:pt x="1940" y="2111"/>
                </a:cubicBezTo>
                <a:lnTo>
                  <a:pt x="1940" y="1446"/>
                </a:lnTo>
                <a:lnTo>
                  <a:pt x="2081" y="1446"/>
                </a:lnTo>
                <a:lnTo>
                  <a:pt x="2081" y="1729"/>
                </a:lnTo>
                <a:lnTo>
                  <a:pt x="3246" y="1729"/>
                </a:lnTo>
                <a:close/>
                <a:moveTo>
                  <a:pt x="635" y="565"/>
                </a:moveTo>
                <a:lnTo>
                  <a:pt x="635" y="141"/>
                </a:lnTo>
                <a:lnTo>
                  <a:pt x="3105" y="141"/>
                </a:lnTo>
                <a:lnTo>
                  <a:pt x="3105" y="565"/>
                </a:lnTo>
                <a:lnTo>
                  <a:pt x="635" y="565"/>
                </a:lnTo>
                <a:close/>
                <a:moveTo>
                  <a:pt x="3246" y="2822"/>
                </a:moveTo>
                <a:lnTo>
                  <a:pt x="2928" y="2822"/>
                </a:lnTo>
                <a:lnTo>
                  <a:pt x="2928" y="2893"/>
                </a:lnTo>
                <a:lnTo>
                  <a:pt x="2787" y="2893"/>
                </a:lnTo>
                <a:lnTo>
                  <a:pt x="2787" y="2963"/>
                </a:lnTo>
                <a:lnTo>
                  <a:pt x="3387" y="2963"/>
                </a:lnTo>
                <a:lnTo>
                  <a:pt x="3387" y="2893"/>
                </a:lnTo>
                <a:lnTo>
                  <a:pt x="3246" y="2893"/>
                </a:lnTo>
                <a:lnTo>
                  <a:pt x="3246" y="2822"/>
                </a:lnTo>
                <a:close/>
                <a:moveTo>
                  <a:pt x="3740" y="2011"/>
                </a:moveTo>
                <a:cubicBezTo>
                  <a:pt x="3740" y="1933"/>
                  <a:pt x="3676" y="1870"/>
                  <a:pt x="3598" y="1870"/>
                </a:cubicBezTo>
                <a:lnTo>
                  <a:pt x="2575" y="1870"/>
                </a:lnTo>
                <a:cubicBezTo>
                  <a:pt x="2497" y="1870"/>
                  <a:pt x="2434" y="1933"/>
                  <a:pt x="2434" y="2011"/>
                </a:cubicBezTo>
                <a:lnTo>
                  <a:pt x="2434" y="2611"/>
                </a:lnTo>
                <a:cubicBezTo>
                  <a:pt x="2434" y="2689"/>
                  <a:pt x="2497" y="2752"/>
                  <a:pt x="2575" y="2752"/>
                </a:cubicBezTo>
                <a:lnTo>
                  <a:pt x="3598" y="2752"/>
                </a:lnTo>
                <a:cubicBezTo>
                  <a:pt x="3676" y="2752"/>
                  <a:pt x="3740" y="2689"/>
                  <a:pt x="3740" y="2611"/>
                </a:cubicBezTo>
                <a:lnTo>
                  <a:pt x="3740" y="2011"/>
                </a:lnTo>
                <a:close/>
                <a:moveTo>
                  <a:pt x="1305" y="2011"/>
                </a:moveTo>
                <a:cubicBezTo>
                  <a:pt x="1305" y="1933"/>
                  <a:pt x="1242" y="1870"/>
                  <a:pt x="1164" y="1870"/>
                </a:cubicBezTo>
                <a:lnTo>
                  <a:pt x="141" y="1870"/>
                </a:lnTo>
                <a:cubicBezTo>
                  <a:pt x="63" y="1870"/>
                  <a:pt x="0" y="1933"/>
                  <a:pt x="0" y="2011"/>
                </a:cubicBezTo>
                <a:lnTo>
                  <a:pt x="0" y="2611"/>
                </a:lnTo>
                <a:cubicBezTo>
                  <a:pt x="0" y="2689"/>
                  <a:pt x="63" y="2752"/>
                  <a:pt x="141" y="2752"/>
                </a:cubicBezTo>
                <a:lnTo>
                  <a:pt x="1164" y="2752"/>
                </a:lnTo>
                <a:cubicBezTo>
                  <a:pt x="1242" y="2752"/>
                  <a:pt x="1305" y="2689"/>
                  <a:pt x="1305" y="2611"/>
                </a:cubicBezTo>
                <a:lnTo>
                  <a:pt x="1305" y="2011"/>
                </a:lnTo>
                <a:close/>
                <a:moveTo>
                  <a:pt x="811" y="2822"/>
                </a:moveTo>
                <a:lnTo>
                  <a:pt x="494" y="2822"/>
                </a:lnTo>
                <a:lnTo>
                  <a:pt x="494" y="2893"/>
                </a:lnTo>
                <a:lnTo>
                  <a:pt x="353" y="2893"/>
                </a:lnTo>
                <a:lnTo>
                  <a:pt x="353" y="2963"/>
                </a:lnTo>
                <a:lnTo>
                  <a:pt x="953" y="2963"/>
                </a:lnTo>
                <a:lnTo>
                  <a:pt x="953" y="2893"/>
                </a:lnTo>
                <a:lnTo>
                  <a:pt x="811" y="2893"/>
                </a:lnTo>
                <a:lnTo>
                  <a:pt x="811" y="2822"/>
                </a:lnTo>
                <a:close/>
                <a:moveTo>
                  <a:pt x="2752" y="423"/>
                </a:moveTo>
                <a:lnTo>
                  <a:pt x="2893" y="423"/>
                </a:lnTo>
                <a:lnTo>
                  <a:pt x="2893" y="282"/>
                </a:lnTo>
                <a:lnTo>
                  <a:pt x="2752" y="282"/>
                </a:lnTo>
                <a:lnTo>
                  <a:pt x="2752" y="423"/>
                </a:lnTo>
                <a:close/>
                <a:moveTo>
                  <a:pt x="2470" y="423"/>
                </a:moveTo>
                <a:lnTo>
                  <a:pt x="2611" y="423"/>
                </a:lnTo>
                <a:lnTo>
                  <a:pt x="2611" y="282"/>
                </a:lnTo>
                <a:lnTo>
                  <a:pt x="2470" y="282"/>
                </a:lnTo>
                <a:lnTo>
                  <a:pt x="2470" y="423"/>
                </a:lnTo>
                <a:close/>
                <a:moveTo>
                  <a:pt x="2187" y="423"/>
                </a:moveTo>
                <a:lnTo>
                  <a:pt x="2328" y="423"/>
                </a:lnTo>
                <a:lnTo>
                  <a:pt x="2328" y="282"/>
                </a:lnTo>
                <a:lnTo>
                  <a:pt x="2187" y="282"/>
                </a:lnTo>
                <a:lnTo>
                  <a:pt x="2187" y="423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101" name="Freeform 26">
            <a:extLst>
              <a:ext uri="{FF2B5EF4-FFF2-40B4-BE49-F238E27FC236}">
                <a16:creationId xmlns:a16="http://schemas.microsoft.com/office/drawing/2014/main" id="{9095009F-7578-464D-8FF4-E3BEECFEDD77}"/>
              </a:ext>
            </a:extLst>
          </p:cNvPr>
          <p:cNvSpPr>
            <a:spLocks noEditPoints="1"/>
          </p:cNvSpPr>
          <p:nvPr/>
        </p:nvSpPr>
        <p:spPr bwMode="auto">
          <a:xfrm>
            <a:off x="7803159" y="1689358"/>
            <a:ext cx="367852" cy="294021"/>
          </a:xfrm>
          <a:custGeom>
            <a:avLst/>
            <a:gdLst>
              <a:gd name="T0" fmla="*/ 988 w 3740"/>
              <a:gd name="T1" fmla="*/ 423 h 2963"/>
              <a:gd name="T2" fmla="*/ 847 w 3740"/>
              <a:gd name="T3" fmla="*/ 282 h 2963"/>
              <a:gd name="T4" fmla="*/ 3246 w 3740"/>
              <a:gd name="T5" fmla="*/ 1729 h 2963"/>
              <a:gd name="T6" fmla="*/ 494 w 3740"/>
              <a:gd name="T7" fmla="*/ 0 h 2963"/>
              <a:gd name="T8" fmla="*/ 1658 w 3740"/>
              <a:gd name="T9" fmla="*/ 1729 h 2963"/>
              <a:gd name="T10" fmla="*/ 1799 w 3740"/>
              <a:gd name="T11" fmla="*/ 1446 h 2963"/>
              <a:gd name="T12" fmla="*/ 1665 w 3740"/>
              <a:gd name="T13" fmla="*/ 2258 h 2963"/>
              <a:gd name="T14" fmla="*/ 1446 w 3740"/>
              <a:gd name="T15" fmla="*/ 2399 h 2963"/>
              <a:gd name="T16" fmla="*/ 1870 w 3740"/>
              <a:gd name="T17" fmla="*/ 2522 h 2963"/>
              <a:gd name="T18" fmla="*/ 2293 w 3740"/>
              <a:gd name="T19" fmla="*/ 2399 h 2963"/>
              <a:gd name="T20" fmla="*/ 2075 w 3740"/>
              <a:gd name="T21" fmla="*/ 2258 h 2963"/>
              <a:gd name="T22" fmla="*/ 1940 w 3740"/>
              <a:gd name="T23" fmla="*/ 1446 h 2963"/>
              <a:gd name="T24" fmla="*/ 2081 w 3740"/>
              <a:gd name="T25" fmla="*/ 1729 h 2963"/>
              <a:gd name="T26" fmla="*/ 635 w 3740"/>
              <a:gd name="T27" fmla="*/ 565 h 2963"/>
              <a:gd name="T28" fmla="*/ 3105 w 3740"/>
              <a:gd name="T29" fmla="*/ 141 h 2963"/>
              <a:gd name="T30" fmla="*/ 635 w 3740"/>
              <a:gd name="T31" fmla="*/ 565 h 2963"/>
              <a:gd name="T32" fmla="*/ 2928 w 3740"/>
              <a:gd name="T33" fmla="*/ 2822 h 2963"/>
              <a:gd name="T34" fmla="*/ 2787 w 3740"/>
              <a:gd name="T35" fmla="*/ 2893 h 2963"/>
              <a:gd name="T36" fmla="*/ 3387 w 3740"/>
              <a:gd name="T37" fmla="*/ 2963 h 2963"/>
              <a:gd name="T38" fmla="*/ 3246 w 3740"/>
              <a:gd name="T39" fmla="*/ 2893 h 2963"/>
              <a:gd name="T40" fmla="*/ 3740 w 3740"/>
              <a:gd name="T41" fmla="*/ 2011 h 2963"/>
              <a:gd name="T42" fmla="*/ 2575 w 3740"/>
              <a:gd name="T43" fmla="*/ 1870 h 2963"/>
              <a:gd name="T44" fmla="*/ 2434 w 3740"/>
              <a:gd name="T45" fmla="*/ 2611 h 2963"/>
              <a:gd name="T46" fmla="*/ 3598 w 3740"/>
              <a:gd name="T47" fmla="*/ 2752 h 2963"/>
              <a:gd name="T48" fmla="*/ 3740 w 3740"/>
              <a:gd name="T49" fmla="*/ 2011 h 2963"/>
              <a:gd name="T50" fmla="*/ 1164 w 3740"/>
              <a:gd name="T51" fmla="*/ 1870 h 2963"/>
              <a:gd name="T52" fmla="*/ 0 w 3740"/>
              <a:gd name="T53" fmla="*/ 2011 h 2963"/>
              <a:gd name="T54" fmla="*/ 141 w 3740"/>
              <a:gd name="T55" fmla="*/ 2752 h 2963"/>
              <a:gd name="T56" fmla="*/ 1305 w 3740"/>
              <a:gd name="T57" fmla="*/ 2611 h 2963"/>
              <a:gd name="T58" fmla="*/ 811 w 3740"/>
              <a:gd name="T59" fmla="*/ 2822 h 2963"/>
              <a:gd name="T60" fmla="*/ 494 w 3740"/>
              <a:gd name="T61" fmla="*/ 2893 h 2963"/>
              <a:gd name="T62" fmla="*/ 353 w 3740"/>
              <a:gd name="T63" fmla="*/ 2963 h 2963"/>
              <a:gd name="T64" fmla="*/ 953 w 3740"/>
              <a:gd name="T65" fmla="*/ 2893 h 2963"/>
              <a:gd name="T66" fmla="*/ 811 w 3740"/>
              <a:gd name="T67" fmla="*/ 2822 h 2963"/>
              <a:gd name="T68" fmla="*/ 2893 w 3740"/>
              <a:gd name="T69" fmla="*/ 423 h 2963"/>
              <a:gd name="T70" fmla="*/ 2752 w 3740"/>
              <a:gd name="T71" fmla="*/ 282 h 2963"/>
              <a:gd name="T72" fmla="*/ 2470 w 3740"/>
              <a:gd name="T73" fmla="*/ 423 h 2963"/>
              <a:gd name="T74" fmla="*/ 2611 w 3740"/>
              <a:gd name="T75" fmla="*/ 282 h 2963"/>
              <a:gd name="T76" fmla="*/ 2470 w 3740"/>
              <a:gd name="T77" fmla="*/ 423 h 2963"/>
              <a:gd name="T78" fmla="*/ 2328 w 3740"/>
              <a:gd name="T79" fmla="*/ 423 h 2963"/>
              <a:gd name="T80" fmla="*/ 2187 w 3740"/>
              <a:gd name="T81" fmla="*/ 282 h 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40" h="2963">
                <a:moveTo>
                  <a:pt x="847" y="423"/>
                </a:moveTo>
                <a:lnTo>
                  <a:pt x="988" y="423"/>
                </a:lnTo>
                <a:lnTo>
                  <a:pt x="988" y="282"/>
                </a:lnTo>
                <a:lnTo>
                  <a:pt x="847" y="282"/>
                </a:lnTo>
                <a:lnTo>
                  <a:pt x="847" y="423"/>
                </a:lnTo>
                <a:close/>
                <a:moveTo>
                  <a:pt x="3246" y="1729"/>
                </a:moveTo>
                <a:lnTo>
                  <a:pt x="3246" y="0"/>
                </a:lnTo>
                <a:lnTo>
                  <a:pt x="494" y="0"/>
                </a:lnTo>
                <a:lnTo>
                  <a:pt x="494" y="1729"/>
                </a:lnTo>
                <a:lnTo>
                  <a:pt x="1658" y="1729"/>
                </a:lnTo>
                <a:lnTo>
                  <a:pt x="1658" y="1446"/>
                </a:lnTo>
                <a:lnTo>
                  <a:pt x="1799" y="1446"/>
                </a:lnTo>
                <a:lnTo>
                  <a:pt x="1799" y="2111"/>
                </a:lnTo>
                <a:cubicBezTo>
                  <a:pt x="1733" y="2135"/>
                  <a:pt x="1683" y="2190"/>
                  <a:pt x="1665" y="2258"/>
                </a:cubicBezTo>
                <a:lnTo>
                  <a:pt x="1446" y="2258"/>
                </a:lnTo>
                <a:lnTo>
                  <a:pt x="1446" y="2399"/>
                </a:lnTo>
                <a:lnTo>
                  <a:pt x="1678" y="2399"/>
                </a:lnTo>
                <a:cubicBezTo>
                  <a:pt x="1711" y="2472"/>
                  <a:pt x="1784" y="2522"/>
                  <a:pt x="1870" y="2522"/>
                </a:cubicBezTo>
                <a:cubicBezTo>
                  <a:pt x="1955" y="2522"/>
                  <a:pt x="2029" y="2472"/>
                  <a:pt x="2062" y="2399"/>
                </a:cubicBezTo>
                <a:lnTo>
                  <a:pt x="2293" y="2399"/>
                </a:lnTo>
                <a:lnTo>
                  <a:pt x="2293" y="2258"/>
                </a:lnTo>
                <a:lnTo>
                  <a:pt x="2075" y="2258"/>
                </a:lnTo>
                <a:cubicBezTo>
                  <a:pt x="2057" y="2190"/>
                  <a:pt x="2006" y="2135"/>
                  <a:pt x="1940" y="2111"/>
                </a:cubicBezTo>
                <a:lnTo>
                  <a:pt x="1940" y="1446"/>
                </a:lnTo>
                <a:lnTo>
                  <a:pt x="2081" y="1446"/>
                </a:lnTo>
                <a:lnTo>
                  <a:pt x="2081" y="1729"/>
                </a:lnTo>
                <a:lnTo>
                  <a:pt x="3246" y="1729"/>
                </a:lnTo>
                <a:close/>
                <a:moveTo>
                  <a:pt x="635" y="565"/>
                </a:moveTo>
                <a:lnTo>
                  <a:pt x="635" y="141"/>
                </a:lnTo>
                <a:lnTo>
                  <a:pt x="3105" y="141"/>
                </a:lnTo>
                <a:lnTo>
                  <a:pt x="3105" y="565"/>
                </a:lnTo>
                <a:lnTo>
                  <a:pt x="635" y="565"/>
                </a:lnTo>
                <a:close/>
                <a:moveTo>
                  <a:pt x="3246" y="2822"/>
                </a:moveTo>
                <a:lnTo>
                  <a:pt x="2928" y="2822"/>
                </a:lnTo>
                <a:lnTo>
                  <a:pt x="2928" y="2893"/>
                </a:lnTo>
                <a:lnTo>
                  <a:pt x="2787" y="2893"/>
                </a:lnTo>
                <a:lnTo>
                  <a:pt x="2787" y="2963"/>
                </a:lnTo>
                <a:lnTo>
                  <a:pt x="3387" y="2963"/>
                </a:lnTo>
                <a:lnTo>
                  <a:pt x="3387" y="2893"/>
                </a:lnTo>
                <a:lnTo>
                  <a:pt x="3246" y="2893"/>
                </a:lnTo>
                <a:lnTo>
                  <a:pt x="3246" y="2822"/>
                </a:lnTo>
                <a:close/>
                <a:moveTo>
                  <a:pt x="3740" y="2011"/>
                </a:moveTo>
                <a:cubicBezTo>
                  <a:pt x="3740" y="1933"/>
                  <a:pt x="3676" y="1870"/>
                  <a:pt x="3598" y="1870"/>
                </a:cubicBezTo>
                <a:lnTo>
                  <a:pt x="2575" y="1870"/>
                </a:lnTo>
                <a:cubicBezTo>
                  <a:pt x="2497" y="1870"/>
                  <a:pt x="2434" y="1933"/>
                  <a:pt x="2434" y="2011"/>
                </a:cubicBezTo>
                <a:lnTo>
                  <a:pt x="2434" y="2611"/>
                </a:lnTo>
                <a:cubicBezTo>
                  <a:pt x="2434" y="2689"/>
                  <a:pt x="2497" y="2752"/>
                  <a:pt x="2575" y="2752"/>
                </a:cubicBezTo>
                <a:lnTo>
                  <a:pt x="3598" y="2752"/>
                </a:lnTo>
                <a:cubicBezTo>
                  <a:pt x="3676" y="2752"/>
                  <a:pt x="3740" y="2689"/>
                  <a:pt x="3740" y="2611"/>
                </a:cubicBezTo>
                <a:lnTo>
                  <a:pt x="3740" y="2011"/>
                </a:lnTo>
                <a:close/>
                <a:moveTo>
                  <a:pt x="1305" y="2011"/>
                </a:moveTo>
                <a:cubicBezTo>
                  <a:pt x="1305" y="1933"/>
                  <a:pt x="1242" y="1870"/>
                  <a:pt x="1164" y="1870"/>
                </a:cubicBezTo>
                <a:lnTo>
                  <a:pt x="141" y="1870"/>
                </a:lnTo>
                <a:cubicBezTo>
                  <a:pt x="63" y="1870"/>
                  <a:pt x="0" y="1933"/>
                  <a:pt x="0" y="2011"/>
                </a:cubicBezTo>
                <a:lnTo>
                  <a:pt x="0" y="2611"/>
                </a:lnTo>
                <a:cubicBezTo>
                  <a:pt x="0" y="2689"/>
                  <a:pt x="63" y="2752"/>
                  <a:pt x="141" y="2752"/>
                </a:cubicBezTo>
                <a:lnTo>
                  <a:pt x="1164" y="2752"/>
                </a:lnTo>
                <a:cubicBezTo>
                  <a:pt x="1242" y="2752"/>
                  <a:pt x="1305" y="2689"/>
                  <a:pt x="1305" y="2611"/>
                </a:cubicBezTo>
                <a:lnTo>
                  <a:pt x="1305" y="2011"/>
                </a:lnTo>
                <a:close/>
                <a:moveTo>
                  <a:pt x="811" y="2822"/>
                </a:moveTo>
                <a:lnTo>
                  <a:pt x="494" y="2822"/>
                </a:lnTo>
                <a:lnTo>
                  <a:pt x="494" y="2893"/>
                </a:lnTo>
                <a:lnTo>
                  <a:pt x="353" y="2893"/>
                </a:lnTo>
                <a:lnTo>
                  <a:pt x="353" y="2963"/>
                </a:lnTo>
                <a:lnTo>
                  <a:pt x="953" y="2963"/>
                </a:lnTo>
                <a:lnTo>
                  <a:pt x="953" y="2893"/>
                </a:lnTo>
                <a:lnTo>
                  <a:pt x="811" y="2893"/>
                </a:lnTo>
                <a:lnTo>
                  <a:pt x="811" y="2822"/>
                </a:lnTo>
                <a:close/>
                <a:moveTo>
                  <a:pt x="2752" y="423"/>
                </a:moveTo>
                <a:lnTo>
                  <a:pt x="2893" y="423"/>
                </a:lnTo>
                <a:lnTo>
                  <a:pt x="2893" y="282"/>
                </a:lnTo>
                <a:lnTo>
                  <a:pt x="2752" y="282"/>
                </a:lnTo>
                <a:lnTo>
                  <a:pt x="2752" y="423"/>
                </a:lnTo>
                <a:close/>
                <a:moveTo>
                  <a:pt x="2470" y="423"/>
                </a:moveTo>
                <a:lnTo>
                  <a:pt x="2611" y="423"/>
                </a:lnTo>
                <a:lnTo>
                  <a:pt x="2611" y="282"/>
                </a:lnTo>
                <a:lnTo>
                  <a:pt x="2470" y="282"/>
                </a:lnTo>
                <a:lnTo>
                  <a:pt x="2470" y="423"/>
                </a:lnTo>
                <a:close/>
                <a:moveTo>
                  <a:pt x="2187" y="423"/>
                </a:moveTo>
                <a:lnTo>
                  <a:pt x="2328" y="423"/>
                </a:lnTo>
                <a:lnTo>
                  <a:pt x="2328" y="282"/>
                </a:lnTo>
                <a:lnTo>
                  <a:pt x="2187" y="282"/>
                </a:lnTo>
                <a:lnTo>
                  <a:pt x="2187" y="423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104" name="Стрелка: изогнутая 1103">
            <a:extLst>
              <a:ext uri="{FF2B5EF4-FFF2-40B4-BE49-F238E27FC236}">
                <a16:creationId xmlns:a16="http://schemas.microsoft.com/office/drawing/2014/main" id="{52E42B0A-9C83-4FA2-9D06-3126B0663F9C}"/>
              </a:ext>
            </a:extLst>
          </p:cNvPr>
          <p:cNvSpPr/>
          <p:nvPr/>
        </p:nvSpPr>
        <p:spPr bwMode="auto">
          <a:xfrm>
            <a:off x="5747059" y="1794825"/>
            <a:ext cx="678067" cy="865228"/>
          </a:xfrm>
          <a:prstGeom prst="bentArrow">
            <a:avLst>
              <a:gd name="adj1" fmla="val 7591"/>
              <a:gd name="adj2" fmla="val 8996"/>
              <a:gd name="adj3" fmla="val 7804"/>
              <a:gd name="adj4" fmla="val 24047"/>
            </a:avLst>
          </a:prstGeom>
          <a:solidFill>
            <a:srgbClr val="003C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ct val="50000"/>
              </a:spcBef>
            </a:pPr>
            <a:endParaRPr lang="ru-RU" sz="1050">
              <a:latin typeface="Arial" charset="0"/>
            </a:endParaRPr>
          </a:p>
        </p:txBody>
      </p: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517796D-2F65-44F5-A510-476CBBBC9AD3}"/>
              </a:ext>
            </a:extLst>
          </p:cNvPr>
          <p:cNvSpPr txBox="1"/>
          <p:nvPr/>
        </p:nvSpPr>
        <p:spPr>
          <a:xfrm>
            <a:off x="6154195" y="1306080"/>
            <a:ext cx="1099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b="0" dirty="0"/>
              <a:t>Обработка информации</a:t>
            </a:r>
          </a:p>
        </p:txBody>
      </p:sp>
      <p:sp>
        <p:nvSpPr>
          <p:cNvPr id="1106" name="TextBox 1105">
            <a:extLst>
              <a:ext uri="{FF2B5EF4-FFF2-40B4-BE49-F238E27FC236}">
                <a16:creationId xmlns:a16="http://schemas.microsoft.com/office/drawing/2014/main" id="{9682DF3E-47DA-47D4-86AA-133131DB15A9}"/>
              </a:ext>
            </a:extLst>
          </p:cNvPr>
          <p:cNvSpPr txBox="1"/>
          <p:nvPr/>
        </p:nvSpPr>
        <p:spPr>
          <a:xfrm>
            <a:off x="7201086" y="1306080"/>
            <a:ext cx="1446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b="0" dirty="0"/>
              <a:t>Использование</a:t>
            </a:r>
            <a:r>
              <a:rPr lang="en-US" sz="1000" b="0" dirty="0"/>
              <a:t> </a:t>
            </a:r>
            <a:r>
              <a:rPr lang="ru-RU" sz="1000" b="0" dirty="0"/>
              <a:t>информации в ПО</a:t>
            </a:r>
          </a:p>
        </p:txBody>
      </p:sp>
      <p:sp>
        <p:nvSpPr>
          <p:cNvPr id="1121" name="Freeform 14">
            <a:extLst>
              <a:ext uri="{FF2B5EF4-FFF2-40B4-BE49-F238E27FC236}">
                <a16:creationId xmlns:a16="http://schemas.microsoft.com/office/drawing/2014/main" id="{2C3B3191-2DFE-4673-8E4C-E14BE78B1605}"/>
              </a:ext>
            </a:extLst>
          </p:cNvPr>
          <p:cNvSpPr>
            <a:spLocks noEditPoints="1"/>
          </p:cNvSpPr>
          <p:nvPr/>
        </p:nvSpPr>
        <p:spPr bwMode="auto">
          <a:xfrm>
            <a:off x="5792155" y="3548860"/>
            <a:ext cx="122861" cy="119351"/>
          </a:xfrm>
          <a:custGeom>
            <a:avLst/>
            <a:gdLst>
              <a:gd name="T0" fmla="*/ 42 w 299"/>
              <a:gd name="T1" fmla="*/ 208 h 292"/>
              <a:gd name="T2" fmla="*/ 84 w 299"/>
              <a:gd name="T3" fmla="*/ 250 h 292"/>
              <a:gd name="T4" fmla="*/ 42 w 299"/>
              <a:gd name="T5" fmla="*/ 292 h 292"/>
              <a:gd name="T6" fmla="*/ 0 w 299"/>
              <a:gd name="T7" fmla="*/ 250 h 292"/>
              <a:gd name="T8" fmla="*/ 42 w 299"/>
              <a:gd name="T9" fmla="*/ 208 h 292"/>
              <a:gd name="T10" fmla="*/ 17 w 299"/>
              <a:gd name="T11" fmla="*/ 139 h 292"/>
              <a:gd name="T12" fmla="*/ 118 w 299"/>
              <a:gd name="T13" fmla="*/ 181 h 292"/>
              <a:gd name="T14" fmla="*/ 160 w 299"/>
              <a:gd name="T15" fmla="*/ 281 h 292"/>
              <a:gd name="T16" fmla="*/ 124 w 299"/>
              <a:gd name="T17" fmla="*/ 281 h 292"/>
              <a:gd name="T18" fmla="*/ 93 w 299"/>
              <a:gd name="T19" fmla="*/ 206 h 292"/>
              <a:gd name="T20" fmla="*/ 17 w 299"/>
              <a:gd name="T21" fmla="*/ 175 h 292"/>
              <a:gd name="T22" fmla="*/ 17 w 299"/>
              <a:gd name="T23" fmla="*/ 139 h 292"/>
              <a:gd name="T24" fmla="*/ 15 w 299"/>
              <a:gd name="T25" fmla="*/ 0 h 292"/>
              <a:gd name="T26" fmla="*/ 215 w 299"/>
              <a:gd name="T27" fmla="*/ 83 h 292"/>
              <a:gd name="T28" fmla="*/ 299 w 299"/>
              <a:gd name="T29" fmla="*/ 281 h 292"/>
              <a:gd name="T30" fmla="*/ 263 w 299"/>
              <a:gd name="T31" fmla="*/ 281 h 292"/>
              <a:gd name="T32" fmla="*/ 190 w 299"/>
              <a:gd name="T33" fmla="*/ 109 h 292"/>
              <a:gd name="T34" fmla="*/ 15 w 299"/>
              <a:gd name="T35" fmla="*/ 37 h 292"/>
              <a:gd name="T36" fmla="*/ 15 w 299"/>
              <a:gd name="T37" fmla="*/ 0 h 292"/>
              <a:gd name="T38" fmla="*/ 17 w 299"/>
              <a:gd name="T39" fmla="*/ 72 h 292"/>
              <a:gd name="T40" fmla="*/ 166 w 299"/>
              <a:gd name="T41" fmla="*/ 133 h 292"/>
              <a:gd name="T42" fmla="*/ 227 w 299"/>
              <a:gd name="T43" fmla="*/ 281 h 292"/>
              <a:gd name="T44" fmla="*/ 191 w 299"/>
              <a:gd name="T45" fmla="*/ 281 h 292"/>
              <a:gd name="T46" fmla="*/ 140 w 299"/>
              <a:gd name="T47" fmla="*/ 159 h 292"/>
              <a:gd name="T48" fmla="*/ 17 w 299"/>
              <a:gd name="T49" fmla="*/ 108 h 292"/>
              <a:gd name="T50" fmla="*/ 17 w 299"/>
              <a:gd name="T51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9" h="292">
                <a:moveTo>
                  <a:pt x="42" y="208"/>
                </a:moveTo>
                <a:cubicBezTo>
                  <a:pt x="66" y="208"/>
                  <a:pt x="84" y="227"/>
                  <a:pt x="84" y="250"/>
                </a:cubicBezTo>
                <a:cubicBezTo>
                  <a:pt x="84" y="274"/>
                  <a:pt x="66" y="292"/>
                  <a:pt x="42" y="292"/>
                </a:cubicBezTo>
                <a:cubicBezTo>
                  <a:pt x="19" y="292"/>
                  <a:pt x="0" y="274"/>
                  <a:pt x="0" y="250"/>
                </a:cubicBezTo>
                <a:cubicBezTo>
                  <a:pt x="0" y="227"/>
                  <a:pt x="19" y="208"/>
                  <a:pt x="42" y="208"/>
                </a:cubicBezTo>
                <a:close/>
                <a:moveTo>
                  <a:pt x="17" y="139"/>
                </a:moveTo>
                <a:cubicBezTo>
                  <a:pt x="57" y="139"/>
                  <a:pt x="92" y="155"/>
                  <a:pt x="118" y="181"/>
                </a:cubicBezTo>
                <a:cubicBezTo>
                  <a:pt x="144" y="206"/>
                  <a:pt x="160" y="242"/>
                  <a:pt x="160" y="281"/>
                </a:cubicBezTo>
                <a:lnTo>
                  <a:pt x="124" y="281"/>
                </a:lnTo>
                <a:cubicBezTo>
                  <a:pt x="124" y="252"/>
                  <a:pt x="112" y="225"/>
                  <a:pt x="93" y="206"/>
                </a:cubicBezTo>
                <a:cubicBezTo>
                  <a:pt x="73" y="187"/>
                  <a:pt x="47" y="175"/>
                  <a:pt x="17" y="175"/>
                </a:cubicBezTo>
                <a:lnTo>
                  <a:pt x="17" y="139"/>
                </a:lnTo>
                <a:close/>
                <a:moveTo>
                  <a:pt x="15" y="0"/>
                </a:moveTo>
                <a:cubicBezTo>
                  <a:pt x="93" y="0"/>
                  <a:pt x="164" y="32"/>
                  <a:pt x="215" y="83"/>
                </a:cubicBezTo>
                <a:cubicBezTo>
                  <a:pt x="267" y="134"/>
                  <a:pt x="299" y="204"/>
                  <a:pt x="299" y="281"/>
                </a:cubicBezTo>
                <a:lnTo>
                  <a:pt x="263" y="281"/>
                </a:lnTo>
                <a:cubicBezTo>
                  <a:pt x="263" y="214"/>
                  <a:pt x="235" y="153"/>
                  <a:pt x="190" y="109"/>
                </a:cubicBezTo>
                <a:cubicBezTo>
                  <a:pt x="145" y="64"/>
                  <a:pt x="83" y="37"/>
                  <a:pt x="15" y="37"/>
                </a:cubicBezTo>
                <a:lnTo>
                  <a:pt x="15" y="0"/>
                </a:lnTo>
                <a:close/>
                <a:moveTo>
                  <a:pt x="17" y="72"/>
                </a:moveTo>
                <a:cubicBezTo>
                  <a:pt x="75" y="72"/>
                  <a:pt x="128" y="95"/>
                  <a:pt x="166" y="133"/>
                </a:cubicBezTo>
                <a:cubicBezTo>
                  <a:pt x="204" y="171"/>
                  <a:pt x="227" y="224"/>
                  <a:pt x="227" y="281"/>
                </a:cubicBezTo>
                <a:lnTo>
                  <a:pt x="191" y="281"/>
                </a:lnTo>
                <a:cubicBezTo>
                  <a:pt x="191" y="234"/>
                  <a:pt x="171" y="190"/>
                  <a:pt x="140" y="159"/>
                </a:cubicBezTo>
                <a:cubicBezTo>
                  <a:pt x="109" y="127"/>
                  <a:pt x="65" y="108"/>
                  <a:pt x="17" y="108"/>
                </a:cubicBezTo>
                <a:lnTo>
                  <a:pt x="17" y="72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grpSp>
        <p:nvGrpSpPr>
          <p:cNvPr id="1131" name="Группа 1130">
            <a:extLst>
              <a:ext uri="{FF2B5EF4-FFF2-40B4-BE49-F238E27FC236}">
                <a16:creationId xmlns:a16="http://schemas.microsoft.com/office/drawing/2014/main" id="{5A7B8E72-AB04-4238-800F-383C2F2CAB77}"/>
              </a:ext>
            </a:extLst>
          </p:cNvPr>
          <p:cNvGrpSpPr/>
          <p:nvPr/>
        </p:nvGrpSpPr>
        <p:grpSpPr>
          <a:xfrm>
            <a:off x="5766530" y="2795736"/>
            <a:ext cx="2788540" cy="861547"/>
            <a:chOff x="4332118" y="3478447"/>
            <a:chExt cx="2602612" cy="1148730"/>
          </a:xfrm>
        </p:grpSpPr>
        <p:grpSp>
          <p:nvGrpSpPr>
            <p:cNvPr id="1115" name="Группа 1114">
              <a:extLst>
                <a:ext uri="{FF2B5EF4-FFF2-40B4-BE49-F238E27FC236}">
                  <a16:creationId xmlns:a16="http://schemas.microsoft.com/office/drawing/2014/main" id="{7ED9DE79-5E2D-4C8E-A004-2E94412952F7}"/>
                </a:ext>
              </a:extLst>
            </p:cNvPr>
            <p:cNvGrpSpPr/>
            <p:nvPr/>
          </p:nvGrpSpPr>
          <p:grpSpPr>
            <a:xfrm>
              <a:off x="4332118" y="4047099"/>
              <a:ext cx="2602612" cy="580078"/>
              <a:chOff x="4333151" y="3942271"/>
              <a:chExt cx="2791176" cy="580078"/>
            </a:xfrm>
          </p:grpSpPr>
          <p:sp>
            <p:nvSpPr>
              <p:cNvPr id="1108" name="Полилиния: фигура 1107">
                <a:extLst>
                  <a:ext uri="{FF2B5EF4-FFF2-40B4-BE49-F238E27FC236}">
                    <a16:creationId xmlns:a16="http://schemas.microsoft.com/office/drawing/2014/main" id="{F113EB13-93B3-41A1-B048-7D87B69A3556}"/>
                  </a:ext>
                </a:extLst>
              </p:cNvPr>
              <p:cNvSpPr/>
              <p:nvPr/>
            </p:nvSpPr>
            <p:spPr bwMode="auto">
              <a:xfrm>
                <a:off x="4333151" y="3942271"/>
                <a:ext cx="2791176" cy="0"/>
              </a:xfrm>
              <a:custGeom>
                <a:avLst/>
                <a:gdLst>
                  <a:gd name="connsiteX0" fmla="*/ 0 w 2743200"/>
                  <a:gd name="connsiteY0" fmla="*/ 250166 h 258792"/>
                  <a:gd name="connsiteX1" fmla="*/ 0 w 2743200"/>
                  <a:gd name="connsiteY1" fmla="*/ 0 h 258792"/>
                  <a:gd name="connsiteX2" fmla="*/ 2743200 w 2743200"/>
                  <a:gd name="connsiteY2" fmla="*/ 0 h 258792"/>
                  <a:gd name="connsiteX3" fmla="*/ 2743200 w 2743200"/>
                  <a:gd name="connsiteY3" fmla="*/ 258792 h 258792"/>
                  <a:gd name="connsiteX0" fmla="*/ 0 w 2743200"/>
                  <a:gd name="connsiteY0" fmla="*/ 250166 h 250166"/>
                  <a:gd name="connsiteX1" fmla="*/ 0 w 2743200"/>
                  <a:gd name="connsiteY1" fmla="*/ 0 h 250166"/>
                  <a:gd name="connsiteX2" fmla="*/ 2743200 w 2743200"/>
                  <a:gd name="connsiteY2" fmla="*/ 0 h 250166"/>
                  <a:gd name="connsiteX3" fmla="*/ 2740663 w 2743200"/>
                  <a:gd name="connsiteY3" fmla="*/ 173429 h 250166"/>
                  <a:gd name="connsiteX0" fmla="*/ 0 w 2743200"/>
                  <a:gd name="connsiteY0" fmla="*/ 0 h 173429"/>
                  <a:gd name="connsiteX1" fmla="*/ 2743200 w 2743200"/>
                  <a:gd name="connsiteY1" fmla="*/ 0 h 173429"/>
                  <a:gd name="connsiteX2" fmla="*/ 2740663 w 2743200"/>
                  <a:gd name="connsiteY2" fmla="*/ 173429 h 173429"/>
                  <a:gd name="connsiteX0" fmla="*/ 0 w 2743200"/>
                  <a:gd name="connsiteY0" fmla="*/ 0 h 0"/>
                  <a:gd name="connsiteX1" fmla="*/ 2743200 w 27432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43200">
                    <a:moveTo>
                      <a:pt x="0" y="0"/>
                    </a:moveTo>
                    <a:lnTo>
                      <a:pt x="274320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003C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cxnSp>
            <p:nvCxnSpPr>
              <p:cNvPr id="1110" name="Прямая соединительная линия 1109">
                <a:extLst>
                  <a:ext uri="{FF2B5EF4-FFF2-40B4-BE49-F238E27FC236}">
                    <a16:creationId xmlns:a16="http://schemas.microsoft.com/office/drawing/2014/main" id="{10F0BD38-790E-4FD9-9580-4B94F1AE98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822491" y="3944978"/>
                <a:ext cx="0" cy="499266"/>
              </a:xfrm>
              <a:prstGeom prst="line">
                <a:avLst/>
              </a:prstGeom>
              <a:noFill/>
              <a:ln w="9525" cap="flat" cmpd="sng" algn="ctr">
                <a:solidFill>
                  <a:srgbClr val="003C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1" name="Прямая соединительная линия 1110">
                <a:extLst>
                  <a:ext uri="{FF2B5EF4-FFF2-40B4-BE49-F238E27FC236}">
                    <a16:creationId xmlns:a16="http://schemas.microsoft.com/office/drawing/2014/main" id="{BF66C9C0-94B0-4459-9242-F7C2B8383F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35848" y="3944978"/>
                <a:ext cx="0" cy="577371"/>
              </a:xfrm>
              <a:prstGeom prst="line">
                <a:avLst/>
              </a:prstGeom>
              <a:noFill/>
              <a:ln w="9525" cap="flat" cmpd="sng" algn="ctr">
                <a:solidFill>
                  <a:srgbClr val="003C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2" name="Прямая соединительная линия 1111">
                <a:extLst>
                  <a:ext uri="{FF2B5EF4-FFF2-40B4-BE49-F238E27FC236}">
                    <a16:creationId xmlns:a16="http://schemas.microsoft.com/office/drawing/2014/main" id="{15BFE38F-8E75-48E6-8CE7-16B2FFF83D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66335" y="3944978"/>
                <a:ext cx="0" cy="364362"/>
              </a:xfrm>
              <a:prstGeom prst="line">
                <a:avLst/>
              </a:prstGeom>
              <a:noFill/>
              <a:ln w="9525" cap="flat" cmpd="sng" algn="ctr">
                <a:solidFill>
                  <a:srgbClr val="003C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3" name="Прямая соединительная линия 1112">
                <a:extLst>
                  <a:ext uri="{FF2B5EF4-FFF2-40B4-BE49-F238E27FC236}">
                    <a16:creationId xmlns:a16="http://schemas.microsoft.com/office/drawing/2014/main" id="{1A0D9AA3-D181-4406-BAED-48D92193FB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9137" y="3944978"/>
                <a:ext cx="0" cy="388842"/>
              </a:xfrm>
              <a:prstGeom prst="line">
                <a:avLst/>
              </a:prstGeom>
              <a:noFill/>
              <a:ln w="9525" cap="flat" cmpd="sng" algn="ctr">
                <a:solidFill>
                  <a:srgbClr val="003C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4" name="Прямая соединительная линия 1113">
                <a:extLst>
                  <a:ext uri="{FF2B5EF4-FFF2-40B4-BE49-F238E27FC236}">
                    <a16:creationId xmlns:a16="http://schemas.microsoft.com/office/drawing/2014/main" id="{F8947C9A-B094-4497-BD82-0DC6F440EE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637458" y="3944978"/>
                <a:ext cx="0" cy="388842"/>
              </a:xfrm>
              <a:prstGeom prst="line">
                <a:avLst/>
              </a:prstGeom>
              <a:noFill/>
              <a:ln w="9525" cap="flat" cmpd="sng" algn="ctr">
                <a:solidFill>
                  <a:srgbClr val="003C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2" name="Прямая соединительная линия 1121">
                <a:extLst>
                  <a:ext uri="{FF2B5EF4-FFF2-40B4-BE49-F238E27FC236}">
                    <a16:creationId xmlns:a16="http://schemas.microsoft.com/office/drawing/2014/main" id="{FD4D8212-A2CB-4372-8892-69C6E4FBC2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39913" y="3944978"/>
                <a:ext cx="0" cy="388840"/>
              </a:xfrm>
              <a:prstGeom prst="line">
                <a:avLst/>
              </a:prstGeom>
              <a:noFill/>
              <a:ln w="9525" cap="flat" cmpd="sng" algn="ctr">
                <a:solidFill>
                  <a:srgbClr val="003C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5" name="Прямая соединительная линия 1124">
                <a:extLst>
                  <a:ext uri="{FF2B5EF4-FFF2-40B4-BE49-F238E27FC236}">
                    <a16:creationId xmlns:a16="http://schemas.microsoft.com/office/drawing/2014/main" id="{02E3ACDA-710C-4428-ABBA-73FBEF6662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8819" y="3944978"/>
                <a:ext cx="0" cy="277999"/>
              </a:xfrm>
              <a:prstGeom prst="line">
                <a:avLst/>
              </a:prstGeom>
              <a:noFill/>
              <a:ln w="9525" cap="flat" cmpd="sng" algn="ctr">
                <a:solidFill>
                  <a:srgbClr val="003C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6" name="Прямая соединительная линия 1125">
                <a:extLst>
                  <a:ext uri="{FF2B5EF4-FFF2-40B4-BE49-F238E27FC236}">
                    <a16:creationId xmlns:a16="http://schemas.microsoft.com/office/drawing/2014/main" id="{E26016BC-A207-400B-A6C3-6F2F6912A6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38259" y="3944978"/>
                <a:ext cx="0" cy="418120"/>
              </a:xfrm>
              <a:prstGeom prst="line">
                <a:avLst/>
              </a:prstGeom>
              <a:noFill/>
              <a:ln w="9525" cap="flat" cmpd="sng" algn="ctr">
                <a:solidFill>
                  <a:srgbClr val="003C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29" name="Прямая соединительная линия 1128">
              <a:extLst>
                <a:ext uri="{FF2B5EF4-FFF2-40B4-BE49-F238E27FC236}">
                  <a16:creationId xmlns:a16="http://schemas.microsoft.com/office/drawing/2014/main" id="{273460B2-5ED5-4C8F-B0C0-BAB9CD3F7B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46601" y="3478447"/>
              <a:ext cx="0" cy="566305"/>
            </a:xfrm>
            <a:prstGeom prst="line">
              <a:avLst/>
            </a:prstGeom>
            <a:noFill/>
            <a:ln w="28575" cap="flat" cmpd="sng" algn="ctr">
              <a:solidFill>
                <a:srgbClr val="003C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37" name="Стрелка вправо 10">
            <a:extLst>
              <a:ext uri="{FF2B5EF4-FFF2-40B4-BE49-F238E27FC236}">
                <a16:creationId xmlns:a16="http://schemas.microsoft.com/office/drawing/2014/main" id="{876C2574-211E-4F70-9986-236C53DD2FB6}"/>
              </a:ext>
            </a:extLst>
          </p:cNvPr>
          <p:cNvSpPr/>
          <p:nvPr/>
        </p:nvSpPr>
        <p:spPr bwMode="auto">
          <a:xfrm>
            <a:off x="6886340" y="1794826"/>
            <a:ext cx="864000" cy="106759"/>
          </a:xfrm>
          <a:prstGeom prst="rightArrow">
            <a:avLst/>
          </a:prstGeom>
          <a:solidFill>
            <a:srgbClr val="003CA0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02406" indent="-202406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900" dirty="0"/>
          </a:p>
        </p:txBody>
      </p:sp>
      <p:sp>
        <p:nvSpPr>
          <p:cNvPr id="1138" name="Стрелка вправо 10">
            <a:extLst>
              <a:ext uri="{FF2B5EF4-FFF2-40B4-BE49-F238E27FC236}">
                <a16:creationId xmlns:a16="http://schemas.microsoft.com/office/drawing/2014/main" id="{BA8F6EE9-5FAA-4F18-B788-E6AA7934018F}"/>
              </a:ext>
            </a:extLst>
          </p:cNvPr>
          <p:cNvSpPr/>
          <p:nvPr/>
        </p:nvSpPr>
        <p:spPr bwMode="auto">
          <a:xfrm>
            <a:off x="6130109" y="2706661"/>
            <a:ext cx="288000" cy="106759"/>
          </a:xfrm>
          <a:prstGeom prst="rightArrow">
            <a:avLst/>
          </a:prstGeom>
          <a:solidFill>
            <a:srgbClr val="003CA0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02406" indent="-202406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900" dirty="0"/>
          </a:p>
        </p:txBody>
      </p:sp>
      <p:sp>
        <p:nvSpPr>
          <p:cNvPr id="1139" name="Стрелка вправо 10">
            <a:extLst>
              <a:ext uri="{FF2B5EF4-FFF2-40B4-BE49-F238E27FC236}">
                <a16:creationId xmlns:a16="http://schemas.microsoft.com/office/drawing/2014/main" id="{BF2BA004-3A44-41DC-9EC7-D83B2063FE82}"/>
              </a:ext>
            </a:extLst>
          </p:cNvPr>
          <p:cNvSpPr/>
          <p:nvPr/>
        </p:nvSpPr>
        <p:spPr bwMode="auto">
          <a:xfrm>
            <a:off x="6884495" y="2706661"/>
            <a:ext cx="864000" cy="106759"/>
          </a:xfrm>
          <a:prstGeom prst="rightArrow">
            <a:avLst/>
          </a:prstGeom>
          <a:solidFill>
            <a:srgbClr val="003CA0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02406" indent="-202406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900" dirty="0"/>
          </a:p>
        </p:txBody>
      </p:sp>
      <p:sp>
        <p:nvSpPr>
          <p:cNvPr id="1140" name="TextBox 1139">
            <a:extLst>
              <a:ext uri="{FF2B5EF4-FFF2-40B4-BE49-F238E27FC236}">
                <a16:creationId xmlns:a16="http://schemas.microsoft.com/office/drawing/2014/main" id="{4890A14E-3172-4C1D-B06C-6C9946326F17}"/>
              </a:ext>
            </a:extLst>
          </p:cNvPr>
          <p:cNvSpPr txBox="1"/>
          <p:nvPr/>
        </p:nvSpPr>
        <p:spPr>
          <a:xfrm>
            <a:off x="5572317" y="3933714"/>
            <a:ext cx="33015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b="0" dirty="0"/>
              <a:t>Сбор информации с энергообъектов</a:t>
            </a:r>
          </a:p>
        </p:txBody>
      </p:sp>
      <p:sp>
        <p:nvSpPr>
          <p:cNvPr id="1141" name="Стрелка вправо 10">
            <a:extLst>
              <a:ext uri="{FF2B5EF4-FFF2-40B4-BE49-F238E27FC236}">
                <a16:creationId xmlns:a16="http://schemas.microsoft.com/office/drawing/2014/main" id="{D8CF0921-0DA4-4008-B4A9-10B481745E6A}"/>
              </a:ext>
            </a:extLst>
          </p:cNvPr>
          <p:cNvSpPr/>
          <p:nvPr/>
        </p:nvSpPr>
        <p:spPr bwMode="auto">
          <a:xfrm rot="16200000">
            <a:off x="7708996" y="2219027"/>
            <a:ext cx="546268" cy="10590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02406" indent="-202406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900" dirty="0"/>
          </a:p>
        </p:txBody>
      </p:sp>
      <p:sp>
        <p:nvSpPr>
          <p:cNvPr id="1145" name="Знак умножения 1144">
            <a:extLst>
              <a:ext uri="{FF2B5EF4-FFF2-40B4-BE49-F238E27FC236}">
                <a16:creationId xmlns:a16="http://schemas.microsoft.com/office/drawing/2014/main" id="{E29D9235-C540-45B3-977A-C70620A13382}"/>
              </a:ext>
            </a:extLst>
          </p:cNvPr>
          <p:cNvSpPr/>
          <p:nvPr/>
        </p:nvSpPr>
        <p:spPr bwMode="auto">
          <a:xfrm>
            <a:off x="7729115" y="2019551"/>
            <a:ext cx="506375" cy="506375"/>
          </a:xfrm>
          <a:prstGeom prst="mathMultiply">
            <a:avLst>
              <a:gd name="adj1" fmla="val 9466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ct val="50000"/>
              </a:spcBef>
            </a:pPr>
            <a:endParaRPr lang="ru-RU" sz="1050">
              <a:latin typeface="Arial" charset="0"/>
            </a:endParaRPr>
          </a:p>
        </p:txBody>
      </p:sp>
      <p:sp>
        <p:nvSpPr>
          <p:cNvPr id="1146" name="TextBox 1145">
            <a:extLst>
              <a:ext uri="{FF2B5EF4-FFF2-40B4-BE49-F238E27FC236}">
                <a16:creationId xmlns:a16="http://schemas.microsoft.com/office/drawing/2014/main" id="{37476EEE-92CC-4E4A-A1D1-F56067E1D2D5}"/>
              </a:ext>
            </a:extLst>
          </p:cNvPr>
          <p:cNvSpPr txBox="1"/>
          <p:nvPr/>
        </p:nvSpPr>
        <p:spPr>
          <a:xfrm>
            <a:off x="6132773" y="2850023"/>
            <a:ext cx="1099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b="0" dirty="0"/>
              <a:t>Обработка информации</a:t>
            </a:r>
          </a:p>
        </p:txBody>
      </p:sp>
      <p:sp>
        <p:nvSpPr>
          <p:cNvPr id="1147" name="TextBox 1146">
            <a:extLst>
              <a:ext uri="{FF2B5EF4-FFF2-40B4-BE49-F238E27FC236}">
                <a16:creationId xmlns:a16="http://schemas.microsoft.com/office/drawing/2014/main" id="{3D16A3C1-6001-4C5B-8648-80DF31627802}"/>
              </a:ext>
            </a:extLst>
          </p:cNvPr>
          <p:cNvSpPr txBox="1"/>
          <p:nvPr/>
        </p:nvSpPr>
        <p:spPr>
          <a:xfrm>
            <a:off x="7307253" y="2850023"/>
            <a:ext cx="1446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b="0" dirty="0"/>
              <a:t>Использование</a:t>
            </a:r>
            <a:r>
              <a:rPr lang="en-US" sz="1000" b="0" dirty="0"/>
              <a:t> </a:t>
            </a:r>
            <a:r>
              <a:rPr lang="ru-RU" sz="1000" b="0" dirty="0"/>
              <a:t>информации в ПО</a:t>
            </a:r>
          </a:p>
        </p:txBody>
      </p:sp>
    </p:spTree>
    <p:extLst>
      <p:ext uri="{BB962C8B-B14F-4D97-AF65-F5344CB8AC3E}">
        <p14:creationId xmlns:p14="http://schemas.microsoft.com/office/powerpoint/2010/main" val="3334375538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04ED4-CAD5-42F0-A77F-73ECB3E1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информационного обмена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E20C9F-34C3-45D8-8C71-3ABF229CC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7DE0B-CB1B-4D58-9D28-A9ECF3BF8C10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824B48-F8C4-4B4A-9540-4A4E7BC9FD7C}"/>
              </a:ext>
            </a:extLst>
          </p:cNvPr>
          <p:cNvSpPr/>
          <p:nvPr/>
        </p:nvSpPr>
        <p:spPr>
          <a:xfrm>
            <a:off x="130629" y="987298"/>
            <a:ext cx="47907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0"/>
              </a:spcBef>
              <a:spcAft>
                <a:spcPts val="120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0" kern="0" dirty="0"/>
              <a:t>Уход от осознания «документа» как бумажной копии и переход к оперированию наборами данных в цифровой плоскости</a:t>
            </a:r>
          </a:p>
          <a:p>
            <a:pPr marL="257175" indent="-257175" algn="just">
              <a:spcBef>
                <a:spcPts val="0"/>
              </a:spcBef>
              <a:spcAft>
                <a:spcPts val="120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0" kern="0" dirty="0"/>
              <a:t>Отсутствие необходимости пропускать документ через длинные цепочки людей. Переход к взаимодействию машина-машина принципиальным образом меняет бизнес-процессы</a:t>
            </a:r>
          </a:p>
          <a:p>
            <a:pPr marL="257175" indent="-257175" algn="just">
              <a:spcBef>
                <a:spcPts val="0"/>
              </a:spcBef>
              <a:spcAft>
                <a:spcPts val="120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0" kern="0" dirty="0"/>
              <a:t>В части проверки документа на соответствие формальным критериям у машин гораздо больший потенциал</a:t>
            </a:r>
          </a:p>
          <a:p>
            <a:pPr marL="257175" indent="-257175" algn="just">
              <a:spcBef>
                <a:spcPts val="0"/>
              </a:spcBef>
              <a:spcAft>
                <a:spcPts val="120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b="0" kern="0" dirty="0"/>
              <a:t>Появляется возможность «наладки» процесса единовременной актуализации информации (с минимальными задержками времени), устранения «хаоса»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01E53F-6079-4F0C-BDBE-21EA318641D0}"/>
              </a:ext>
            </a:extLst>
          </p:cNvPr>
          <p:cNvSpPr/>
          <p:nvPr/>
        </p:nvSpPr>
        <p:spPr>
          <a:xfrm>
            <a:off x="130629" y="4676019"/>
            <a:ext cx="87230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SzPct val="120000"/>
            </a:pPr>
            <a:r>
              <a:rPr lang="ru-RU" sz="1500" kern="0" dirty="0">
                <a:solidFill>
                  <a:srgbClr val="003CA0"/>
                </a:solidFill>
              </a:rPr>
              <a:t>Цифровизация возможна только с уменьшением преобладания человеческого фактора</a:t>
            </a:r>
          </a:p>
        </p:txBody>
      </p:sp>
      <p:sp>
        <p:nvSpPr>
          <p:cNvPr id="605" name="Прямоугольник: скругленные углы 604">
            <a:extLst>
              <a:ext uri="{FF2B5EF4-FFF2-40B4-BE49-F238E27FC236}">
                <a16:creationId xmlns:a16="http://schemas.microsoft.com/office/drawing/2014/main" id="{2F2AFBC4-345C-45B2-867E-692E58334D49}"/>
              </a:ext>
            </a:extLst>
          </p:cNvPr>
          <p:cNvSpPr/>
          <p:nvPr/>
        </p:nvSpPr>
        <p:spPr bwMode="auto">
          <a:xfrm>
            <a:off x="5490016" y="2711949"/>
            <a:ext cx="3363698" cy="1730141"/>
          </a:xfrm>
          <a:prstGeom prst="roundRect">
            <a:avLst>
              <a:gd name="adj" fmla="val 8301"/>
            </a:avLst>
          </a:prstGeom>
          <a:solidFill>
            <a:schemeClr val="bg1"/>
          </a:solidFill>
          <a:ln w="19050" cap="flat" cmpd="sng" algn="ctr">
            <a:solidFill>
              <a:srgbClr val="003C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200" dirty="0">
                <a:solidFill>
                  <a:srgbClr val="003CA0"/>
                </a:solidFill>
              </a:rPr>
              <a:t>Стало</a:t>
            </a:r>
          </a:p>
        </p:txBody>
      </p:sp>
      <p:sp>
        <p:nvSpPr>
          <p:cNvPr id="556" name="Прямоугольник: скругленные углы 555">
            <a:extLst>
              <a:ext uri="{FF2B5EF4-FFF2-40B4-BE49-F238E27FC236}">
                <a16:creationId xmlns:a16="http://schemas.microsoft.com/office/drawing/2014/main" id="{522FC257-2583-4196-9468-040C0F3D97ED}"/>
              </a:ext>
            </a:extLst>
          </p:cNvPr>
          <p:cNvSpPr/>
          <p:nvPr/>
        </p:nvSpPr>
        <p:spPr bwMode="auto">
          <a:xfrm>
            <a:off x="5490016" y="1058589"/>
            <a:ext cx="3363698" cy="1282437"/>
          </a:xfrm>
          <a:prstGeom prst="roundRect">
            <a:avLst>
              <a:gd name="adj" fmla="val 11584"/>
            </a:avLst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200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8C0811-FF5F-4B2B-92F6-29BCEC5AE7FA}"/>
              </a:ext>
            </a:extLst>
          </p:cNvPr>
          <p:cNvSpPr/>
          <p:nvPr/>
        </p:nvSpPr>
        <p:spPr>
          <a:xfrm>
            <a:off x="5543608" y="3769023"/>
            <a:ext cx="3310106" cy="69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SzPct val="120000"/>
            </a:pPr>
            <a:r>
              <a:rPr lang="ru-RU" sz="1200" b="0" kern="0" dirty="0">
                <a:solidFill>
                  <a:srgbClr val="003CA0"/>
                </a:solidFill>
              </a:rPr>
              <a:t>Эволюция бизнес-процессов, развития информационных систем, внесение изменений в НПА, ЛНА</a:t>
            </a:r>
          </a:p>
        </p:txBody>
      </p:sp>
      <p:grpSp>
        <p:nvGrpSpPr>
          <p:cNvPr id="606" name="Группа 605">
            <a:extLst>
              <a:ext uri="{FF2B5EF4-FFF2-40B4-BE49-F238E27FC236}">
                <a16:creationId xmlns:a16="http://schemas.microsoft.com/office/drawing/2014/main" id="{560DA972-1A22-4AF2-B7C9-44A792D9BC75}"/>
              </a:ext>
            </a:extLst>
          </p:cNvPr>
          <p:cNvGrpSpPr/>
          <p:nvPr/>
        </p:nvGrpSpPr>
        <p:grpSpPr>
          <a:xfrm>
            <a:off x="5550574" y="1140854"/>
            <a:ext cx="3227160" cy="1070378"/>
            <a:chOff x="4345087" y="1315940"/>
            <a:chExt cx="3997431" cy="1325860"/>
          </a:xfrm>
          <a:solidFill>
            <a:srgbClr val="FF0000"/>
          </a:solidFill>
        </p:grpSpPr>
        <p:sp>
          <p:nvSpPr>
            <p:cNvPr id="533" name="Freeform 5">
              <a:extLst>
                <a:ext uri="{FF2B5EF4-FFF2-40B4-BE49-F238E27FC236}">
                  <a16:creationId xmlns:a16="http://schemas.microsoft.com/office/drawing/2014/main" id="{9B0B7C93-2A8C-496C-A41B-3EEAC79776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5087" y="1829657"/>
              <a:ext cx="672307" cy="812143"/>
            </a:xfrm>
            <a:custGeom>
              <a:avLst/>
              <a:gdLst>
                <a:gd name="T0" fmla="*/ 2772 w 6523"/>
                <a:gd name="T1" fmla="*/ 3973 h 7863"/>
                <a:gd name="T2" fmla="*/ 3081 w 6523"/>
                <a:gd name="T3" fmla="*/ 3509 h 7863"/>
                <a:gd name="T4" fmla="*/ 2711 w 6523"/>
                <a:gd name="T5" fmla="*/ 3540 h 7863"/>
                <a:gd name="T6" fmla="*/ 6325 w 6523"/>
                <a:gd name="T7" fmla="*/ 1851 h 7863"/>
                <a:gd name="T8" fmla="*/ 6465 w 6523"/>
                <a:gd name="T9" fmla="*/ 1909 h 7863"/>
                <a:gd name="T10" fmla="*/ 6523 w 6523"/>
                <a:gd name="T11" fmla="*/ 4514 h 7863"/>
                <a:gd name="T12" fmla="*/ 6465 w 6523"/>
                <a:gd name="T13" fmla="*/ 4654 h 7863"/>
                <a:gd name="T14" fmla="*/ 4473 w 6523"/>
                <a:gd name="T15" fmla="*/ 4712 h 7863"/>
                <a:gd name="T16" fmla="*/ 4276 w 6523"/>
                <a:gd name="T17" fmla="*/ 4514 h 7863"/>
                <a:gd name="T18" fmla="*/ 4034 w 6523"/>
                <a:gd name="T19" fmla="*/ 3682 h 7863"/>
                <a:gd name="T20" fmla="*/ 2167 w 6523"/>
                <a:gd name="T21" fmla="*/ 2169 h 7863"/>
                <a:gd name="T22" fmla="*/ 2713 w 6523"/>
                <a:gd name="T23" fmla="*/ 2024 h 7863"/>
                <a:gd name="T24" fmla="*/ 4276 w 6523"/>
                <a:gd name="T25" fmla="*/ 2048 h 7863"/>
                <a:gd name="T26" fmla="*/ 4334 w 6523"/>
                <a:gd name="T27" fmla="*/ 1909 h 7863"/>
                <a:gd name="T28" fmla="*/ 4727 w 6523"/>
                <a:gd name="T29" fmla="*/ 4095 h 7863"/>
                <a:gd name="T30" fmla="*/ 6029 w 6523"/>
                <a:gd name="T31" fmla="*/ 4236 h 7863"/>
                <a:gd name="T32" fmla="*/ 4727 w 6523"/>
                <a:gd name="T33" fmla="*/ 4095 h 7863"/>
                <a:gd name="T34" fmla="*/ 6029 w 6523"/>
                <a:gd name="T35" fmla="*/ 3735 h 7863"/>
                <a:gd name="T36" fmla="*/ 4727 w 6523"/>
                <a:gd name="T37" fmla="*/ 3876 h 7863"/>
                <a:gd name="T38" fmla="*/ 4727 w 6523"/>
                <a:gd name="T39" fmla="*/ 3375 h 7863"/>
                <a:gd name="T40" fmla="*/ 6029 w 6523"/>
                <a:gd name="T41" fmla="*/ 3516 h 7863"/>
                <a:gd name="T42" fmla="*/ 4727 w 6523"/>
                <a:gd name="T43" fmla="*/ 3375 h 7863"/>
                <a:gd name="T44" fmla="*/ 6029 w 6523"/>
                <a:gd name="T45" fmla="*/ 3015 h 7863"/>
                <a:gd name="T46" fmla="*/ 4727 w 6523"/>
                <a:gd name="T47" fmla="*/ 3156 h 7863"/>
                <a:gd name="T48" fmla="*/ 4727 w 6523"/>
                <a:gd name="T49" fmla="*/ 2655 h 7863"/>
                <a:gd name="T50" fmla="*/ 6029 w 6523"/>
                <a:gd name="T51" fmla="*/ 2796 h 7863"/>
                <a:gd name="T52" fmla="*/ 4727 w 6523"/>
                <a:gd name="T53" fmla="*/ 2655 h 7863"/>
                <a:gd name="T54" fmla="*/ 6029 w 6523"/>
                <a:gd name="T55" fmla="*/ 2295 h 7863"/>
                <a:gd name="T56" fmla="*/ 4727 w 6523"/>
                <a:gd name="T57" fmla="*/ 2437 h 7863"/>
                <a:gd name="T58" fmla="*/ 6325 w 6523"/>
                <a:gd name="T59" fmla="*/ 1992 h 7863"/>
                <a:gd name="T60" fmla="*/ 4433 w 6523"/>
                <a:gd name="T61" fmla="*/ 2009 h 7863"/>
                <a:gd name="T62" fmla="*/ 4417 w 6523"/>
                <a:gd name="T63" fmla="*/ 2048 h 7863"/>
                <a:gd name="T64" fmla="*/ 4648 w 6523"/>
                <a:gd name="T65" fmla="*/ 3324 h 7863"/>
                <a:gd name="T66" fmla="*/ 4417 w 6523"/>
                <a:gd name="T67" fmla="*/ 4514 h 7863"/>
                <a:gd name="T68" fmla="*/ 4473 w 6523"/>
                <a:gd name="T69" fmla="*/ 4571 h 7863"/>
                <a:gd name="T70" fmla="*/ 6365 w 6523"/>
                <a:gd name="T71" fmla="*/ 4554 h 7863"/>
                <a:gd name="T72" fmla="*/ 6382 w 6523"/>
                <a:gd name="T73" fmla="*/ 4514 h 7863"/>
                <a:gd name="T74" fmla="*/ 6365 w 6523"/>
                <a:gd name="T75" fmla="*/ 2009 h 7863"/>
                <a:gd name="T76" fmla="*/ 6325 w 6523"/>
                <a:gd name="T77" fmla="*/ 1992 h 7863"/>
                <a:gd name="T78" fmla="*/ 4318 w 6523"/>
                <a:gd name="T79" fmla="*/ 1026 h 7863"/>
                <a:gd name="T80" fmla="*/ 2763 w 6523"/>
                <a:gd name="T81" fmla="*/ 706 h 7863"/>
                <a:gd name="T82" fmla="*/ 603 w 6523"/>
                <a:gd name="T83" fmla="*/ 6925 h 7863"/>
                <a:gd name="T84" fmla="*/ 2758 w 6523"/>
                <a:gd name="T85" fmla="*/ 5935 h 7863"/>
                <a:gd name="T86" fmla="*/ 3174 w 6523"/>
                <a:gd name="T87" fmla="*/ 5804 h 7863"/>
                <a:gd name="T88" fmla="*/ 4182 w 6523"/>
                <a:gd name="T89" fmla="*/ 7863 h 7863"/>
                <a:gd name="T90" fmla="*/ 4600 w 6523"/>
                <a:gd name="T91" fmla="*/ 7282 h 7863"/>
                <a:gd name="T92" fmla="*/ 3868 w 6523"/>
                <a:gd name="T93" fmla="*/ 5250 h 7863"/>
                <a:gd name="T94" fmla="*/ 2663 w 6523"/>
                <a:gd name="T95" fmla="*/ 3179 h 7863"/>
                <a:gd name="T96" fmla="*/ 2092 w 6523"/>
                <a:gd name="T97" fmla="*/ 2188 h 7863"/>
                <a:gd name="T98" fmla="*/ 2348 w 6523"/>
                <a:gd name="T99" fmla="*/ 1749 h 7863"/>
                <a:gd name="T100" fmla="*/ 2788 w 6523"/>
                <a:gd name="T101" fmla="*/ 2004 h 7863"/>
                <a:gd name="T102" fmla="*/ 3070 w 6523"/>
                <a:gd name="T103" fmla="*/ 1898 h 7863"/>
                <a:gd name="T104" fmla="*/ 2722 w 6523"/>
                <a:gd name="T105" fmla="*/ 1475 h 7863"/>
                <a:gd name="T106" fmla="*/ 1748 w 6523"/>
                <a:gd name="T107" fmla="*/ 1458 h 7863"/>
                <a:gd name="T108" fmla="*/ 533 w 6523"/>
                <a:gd name="T109" fmla="*/ 3271 h 7863"/>
                <a:gd name="T110" fmla="*/ 883 w 6523"/>
                <a:gd name="T111" fmla="*/ 3080 h 7863"/>
                <a:gd name="T112" fmla="*/ 1214 w 6523"/>
                <a:gd name="T113" fmla="*/ 3799 h 7863"/>
                <a:gd name="T114" fmla="*/ 1820 w 6523"/>
                <a:gd name="T115" fmla="*/ 5688 h 7863"/>
                <a:gd name="T116" fmla="*/ 63 w 6523"/>
                <a:gd name="T117" fmla="*/ 6612 h 7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23" h="7863">
                  <a:moveTo>
                    <a:pt x="2711" y="3540"/>
                  </a:moveTo>
                  <a:cubicBezTo>
                    <a:pt x="2738" y="3680"/>
                    <a:pt x="2759" y="3825"/>
                    <a:pt x="2772" y="3973"/>
                  </a:cubicBezTo>
                  <a:cubicBezTo>
                    <a:pt x="2873" y="3863"/>
                    <a:pt x="2971" y="3747"/>
                    <a:pt x="3064" y="3624"/>
                  </a:cubicBezTo>
                  <a:cubicBezTo>
                    <a:pt x="3070" y="3589"/>
                    <a:pt x="3076" y="3550"/>
                    <a:pt x="3081" y="3509"/>
                  </a:cubicBezTo>
                  <a:cubicBezTo>
                    <a:pt x="2969" y="3443"/>
                    <a:pt x="2871" y="3370"/>
                    <a:pt x="2784" y="3294"/>
                  </a:cubicBezTo>
                  <a:cubicBezTo>
                    <a:pt x="2762" y="3377"/>
                    <a:pt x="2738" y="3459"/>
                    <a:pt x="2711" y="3540"/>
                  </a:cubicBezTo>
                  <a:close/>
                  <a:moveTo>
                    <a:pt x="4473" y="1851"/>
                  </a:moveTo>
                  <a:lnTo>
                    <a:pt x="6325" y="1851"/>
                  </a:lnTo>
                  <a:cubicBezTo>
                    <a:pt x="6379" y="1851"/>
                    <a:pt x="6429" y="1873"/>
                    <a:pt x="6465" y="1909"/>
                  </a:cubicBezTo>
                  <a:lnTo>
                    <a:pt x="6465" y="1909"/>
                  </a:lnTo>
                  <a:cubicBezTo>
                    <a:pt x="6501" y="1945"/>
                    <a:pt x="6523" y="1994"/>
                    <a:pt x="6523" y="2048"/>
                  </a:cubicBezTo>
                  <a:lnTo>
                    <a:pt x="6523" y="4514"/>
                  </a:lnTo>
                  <a:cubicBezTo>
                    <a:pt x="6523" y="4569"/>
                    <a:pt x="6501" y="4618"/>
                    <a:pt x="6465" y="4654"/>
                  </a:cubicBezTo>
                  <a:lnTo>
                    <a:pt x="6465" y="4654"/>
                  </a:lnTo>
                  <a:cubicBezTo>
                    <a:pt x="6429" y="4690"/>
                    <a:pt x="6379" y="4712"/>
                    <a:pt x="6325" y="4712"/>
                  </a:cubicBezTo>
                  <a:lnTo>
                    <a:pt x="4473" y="4712"/>
                  </a:lnTo>
                  <a:cubicBezTo>
                    <a:pt x="4419" y="4712"/>
                    <a:pt x="4369" y="4690"/>
                    <a:pt x="4334" y="4654"/>
                  </a:cubicBezTo>
                  <a:cubicBezTo>
                    <a:pt x="4298" y="4618"/>
                    <a:pt x="4276" y="4569"/>
                    <a:pt x="4276" y="4514"/>
                  </a:cubicBezTo>
                  <a:lnTo>
                    <a:pt x="4276" y="3669"/>
                  </a:lnTo>
                  <a:cubicBezTo>
                    <a:pt x="4192" y="3678"/>
                    <a:pt x="4112" y="3682"/>
                    <a:pt x="4034" y="3682"/>
                  </a:cubicBezTo>
                  <a:cubicBezTo>
                    <a:pt x="3335" y="3682"/>
                    <a:pt x="2883" y="3332"/>
                    <a:pt x="2616" y="3010"/>
                  </a:cubicBezTo>
                  <a:cubicBezTo>
                    <a:pt x="2288" y="2616"/>
                    <a:pt x="2172" y="2187"/>
                    <a:pt x="2167" y="2169"/>
                  </a:cubicBezTo>
                  <a:cubicBezTo>
                    <a:pt x="2127" y="2018"/>
                    <a:pt x="2217" y="1864"/>
                    <a:pt x="2368" y="1824"/>
                  </a:cubicBezTo>
                  <a:cubicBezTo>
                    <a:pt x="2519" y="1784"/>
                    <a:pt x="2673" y="1874"/>
                    <a:pt x="2713" y="2024"/>
                  </a:cubicBezTo>
                  <a:cubicBezTo>
                    <a:pt x="2728" y="2079"/>
                    <a:pt x="3068" y="3270"/>
                    <a:pt x="4276" y="3100"/>
                  </a:cubicBezTo>
                  <a:lnTo>
                    <a:pt x="4276" y="2048"/>
                  </a:lnTo>
                  <a:cubicBezTo>
                    <a:pt x="4276" y="1994"/>
                    <a:pt x="4298" y="1945"/>
                    <a:pt x="4334" y="1909"/>
                  </a:cubicBezTo>
                  <a:lnTo>
                    <a:pt x="4334" y="1909"/>
                  </a:lnTo>
                  <a:cubicBezTo>
                    <a:pt x="4369" y="1873"/>
                    <a:pt x="4419" y="1851"/>
                    <a:pt x="4473" y="1851"/>
                  </a:cubicBezTo>
                  <a:close/>
                  <a:moveTo>
                    <a:pt x="4727" y="4095"/>
                  </a:moveTo>
                  <a:lnTo>
                    <a:pt x="6029" y="4095"/>
                  </a:lnTo>
                  <a:lnTo>
                    <a:pt x="6029" y="4236"/>
                  </a:lnTo>
                  <a:lnTo>
                    <a:pt x="4727" y="4236"/>
                  </a:lnTo>
                  <a:lnTo>
                    <a:pt x="4727" y="4095"/>
                  </a:lnTo>
                  <a:close/>
                  <a:moveTo>
                    <a:pt x="4727" y="3735"/>
                  </a:moveTo>
                  <a:lnTo>
                    <a:pt x="6029" y="3735"/>
                  </a:lnTo>
                  <a:lnTo>
                    <a:pt x="6029" y="3876"/>
                  </a:lnTo>
                  <a:lnTo>
                    <a:pt x="4727" y="3876"/>
                  </a:lnTo>
                  <a:lnTo>
                    <a:pt x="4727" y="3735"/>
                  </a:lnTo>
                  <a:close/>
                  <a:moveTo>
                    <a:pt x="4727" y="3375"/>
                  </a:moveTo>
                  <a:lnTo>
                    <a:pt x="6029" y="3375"/>
                  </a:lnTo>
                  <a:lnTo>
                    <a:pt x="6029" y="3516"/>
                  </a:lnTo>
                  <a:lnTo>
                    <a:pt x="4727" y="3516"/>
                  </a:lnTo>
                  <a:lnTo>
                    <a:pt x="4727" y="3375"/>
                  </a:lnTo>
                  <a:close/>
                  <a:moveTo>
                    <a:pt x="4727" y="3015"/>
                  </a:moveTo>
                  <a:lnTo>
                    <a:pt x="6029" y="3015"/>
                  </a:lnTo>
                  <a:lnTo>
                    <a:pt x="6029" y="3156"/>
                  </a:lnTo>
                  <a:lnTo>
                    <a:pt x="4727" y="3156"/>
                  </a:lnTo>
                  <a:lnTo>
                    <a:pt x="4727" y="3015"/>
                  </a:lnTo>
                  <a:close/>
                  <a:moveTo>
                    <a:pt x="4727" y="2655"/>
                  </a:moveTo>
                  <a:lnTo>
                    <a:pt x="6029" y="2655"/>
                  </a:lnTo>
                  <a:lnTo>
                    <a:pt x="6029" y="2796"/>
                  </a:lnTo>
                  <a:lnTo>
                    <a:pt x="4727" y="2796"/>
                  </a:lnTo>
                  <a:lnTo>
                    <a:pt x="4727" y="2655"/>
                  </a:lnTo>
                  <a:close/>
                  <a:moveTo>
                    <a:pt x="4727" y="2295"/>
                  </a:moveTo>
                  <a:lnTo>
                    <a:pt x="6029" y="2295"/>
                  </a:lnTo>
                  <a:lnTo>
                    <a:pt x="6029" y="2437"/>
                  </a:lnTo>
                  <a:lnTo>
                    <a:pt x="4727" y="2437"/>
                  </a:lnTo>
                  <a:lnTo>
                    <a:pt x="4727" y="2295"/>
                  </a:lnTo>
                  <a:close/>
                  <a:moveTo>
                    <a:pt x="6325" y="1992"/>
                  </a:moveTo>
                  <a:lnTo>
                    <a:pt x="4473" y="1992"/>
                  </a:lnTo>
                  <a:cubicBezTo>
                    <a:pt x="4458" y="1992"/>
                    <a:pt x="4444" y="1998"/>
                    <a:pt x="4433" y="2009"/>
                  </a:cubicBezTo>
                  <a:lnTo>
                    <a:pt x="4433" y="2009"/>
                  </a:lnTo>
                  <a:cubicBezTo>
                    <a:pt x="4423" y="2019"/>
                    <a:pt x="4417" y="2033"/>
                    <a:pt x="4417" y="2048"/>
                  </a:cubicBezTo>
                  <a:lnTo>
                    <a:pt x="4417" y="3092"/>
                  </a:lnTo>
                  <a:cubicBezTo>
                    <a:pt x="4532" y="3112"/>
                    <a:pt x="4628" y="3202"/>
                    <a:pt x="4648" y="3324"/>
                  </a:cubicBezTo>
                  <a:cubicBezTo>
                    <a:pt x="4674" y="3478"/>
                    <a:pt x="4570" y="3623"/>
                    <a:pt x="4417" y="3649"/>
                  </a:cubicBezTo>
                  <a:lnTo>
                    <a:pt x="4417" y="4514"/>
                  </a:lnTo>
                  <a:cubicBezTo>
                    <a:pt x="4417" y="4530"/>
                    <a:pt x="4423" y="4544"/>
                    <a:pt x="4433" y="4554"/>
                  </a:cubicBezTo>
                  <a:cubicBezTo>
                    <a:pt x="4444" y="4564"/>
                    <a:pt x="4458" y="4571"/>
                    <a:pt x="4473" y="4571"/>
                  </a:cubicBezTo>
                  <a:lnTo>
                    <a:pt x="6325" y="4571"/>
                  </a:lnTo>
                  <a:cubicBezTo>
                    <a:pt x="6341" y="4571"/>
                    <a:pt x="6355" y="4565"/>
                    <a:pt x="6365" y="4554"/>
                  </a:cubicBezTo>
                  <a:lnTo>
                    <a:pt x="6365" y="4554"/>
                  </a:lnTo>
                  <a:cubicBezTo>
                    <a:pt x="6375" y="4544"/>
                    <a:pt x="6382" y="4530"/>
                    <a:pt x="6382" y="4514"/>
                  </a:cubicBezTo>
                  <a:lnTo>
                    <a:pt x="6382" y="2048"/>
                  </a:lnTo>
                  <a:cubicBezTo>
                    <a:pt x="6382" y="2033"/>
                    <a:pt x="6375" y="2019"/>
                    <a:pt x="6365" y="2009"/>
                  </a:cubicBezTo>
                  <a:lnTo>
                    <a:pt x="6365" y="2008"/>
                  </a:lnTo>
                  <a:cubicBezTo>
                    <a:pt x="6355" y="1998"/>
                    <a:pt x="6341" y="1992"/>
                    <a:pt x="6325" y="1992"/>
                  </a:cubicBezTo>
                  <a:close/>
                  <a:moveTo>
                    <a:pt x="3381" y="1644"/>
                  </a:moveTo>
                  <a:cubicBezTo>
                    <a:pt x="3811" y="1732"/>
                    <a:pt x="4230" y="1455"/>
                    <a:pt x="4318" y="1026"/>
                  </a:cubicBezTo>
                  <a:cubicBezTo>
                    <a:pt x="4406" y="596"/>
                    <a:pt x="4130" y="177"/>
                    <a:pt x="3700" y="88"/>
                  </a:cubicBezTo>
                  <a:cubicBezTo>
                    <a:pt x="3271" y="0"/>
                    <a:pt x="2851" y="277"/>
                    <a:pt x="2763" y="706"/>
                  </a:cubicBezTo>
                  <a:cubicBezTo>
                    <a:pt x="2675" y="1136"/>
                    <a:pt x="2952" y="1555"/>
                    <a:pt x="3381" y="1644"/>
                  </a:cubicBezTo>
                  <a:close/>
                  <a:moveTo>
                    <a:pt x="603" y="6925"/>
                  </a:moveTo>
                  <a:lnTo>
                    <a:pt x="2437" y="6437"/>
                  </a:lnTo>
                  <a:cubicBezTo>
                    <a:pt x="2658" y="6378"/>
                    <a:pt x="2797" y="6160"/>
                    <a:pt x="2758" y="5935"/>
                  </a:cubicBezTo>
                  <a:lnTo>
                    <a:pt x="2645" y="5283"/>
                  </a:lnTo>
                  <a:lnTo>
                    <a:pt x="3174" y="5804"/>
                  </a:lnTo>
                  <a:lnTo>
                    <a:pt x="3764" y="7562"/>
                  </a:lnTo>
                  <a:cubicBezTo>
                    <a:pt x="3825" y="7746"/>
                    <a:pt x="3997" y="7863"/>
                    <a:pt x="4182" y="7863"/>
                  </a:cubicBezTo>
                  <a:cubicBezTo>
                    <a:pt x="4228" y="7863"/>
                    <a:pt x="4275" y="7855"/>
                    <a:pt x="4322" y="7840"/>
                  </a:cubicBezTo>
                  <a:cubicBezTo>
                    <a:pt x="4553" y="7762"/>
                    <a:pt x="4677" y="7512"/>
                    <a:pt x="4600" y="7282"/>
                  </a:cubicBezTo>
                  <a:lnTo>
                    <a:pt x="3976" y="5424"/>
                  </a:lnTo>
                  <a:cubicBezTo>
                    <a:pt x="3954" y="5358"/>
                    <a:pt x="3917" y="5298"/>
                    <a:pt x="3868" y="5250"/>
                  </a:cubicBezTo>
                  <a:lnTo>
                    <a:pt x="2467" y="3870"/>
                  </a:lnTo>
                  <a:cubicBezTo>
                    <a:pt x="2509" y="3637"/>
                    <a:pt x="2581" y="3402"/>
                    <a:pt x="2663" y="3179"/>
                  </a:cubicBezTo>
                  <a:cubicBezTo>
                    <a:pt x="2624" y="3139"/>
                    <a:pt x="2589" y="3099"/>
                    <a:pt x="2556" y="3060"/>
                  </a:cubicBezTo>
                  <a:cubicBezTo>
                    <a:pt x="2217" y="2653"/>
                    <a:pt x="2097" y="2207"/>
                    <a:pt x="2092" y="2188"/>
                  </a:cubicBezTo>
                  <a:cubicBezTo>
                    <a:pt x="2068" y="2096"/>
                    <a:pt x="2081" y="1999"/>
                    <a:pt x="2129" y="1916"/>
                  </a:cubicBezTo>
                  <a:cubicBezTo>
                    <a:pt x="2178" y="1832"/>
                    <a:pt x="2255" y="1773"/>
                    <a:pt x="2348" y="1749"/>
                  </a:cubicBezTo>
                  <a:cubicBezTo>
                    <a:pt x="2378" y="1741"/>
                    <a:pt x="2409" y="1737"/>
                    <a:pt x="2440" y="1737"/>
                  </a:cubicBezTo>
                  <a:cubicBezTo>
                    <a:pt x="2603" y="1737"/>
                    <a:pt x="2746" y="1847"/>
                    <a:pt x="2788" y="2004"/>
                  </a:cubicBezTo>
                  <a:cubicBezTo>
                    <a:pt x="2794" y="2027"/>
                    <a:pt x="2884" y="2344"/>
                    <a:pt x="3129" y="2621"/>
                  </a:cubicBezTo>
                  <a:cubicBezTo>
                    <a:pt x="3127" y="2329"/>
                    <a:pt x="3109" y="2057"/>
                    <a:pt x="3070" y="1898"/>
                  </a:cubicBezTo>
                  <a:cubicBezTo>
                    <a:pt x="3046" y="1728"/>
                    <a:pt x="2965" y="1580"/>
                    <a:pt x="2823" y="1512"/>
                  </a:cubicBezTo>
                  <a:cubicBezTo>
                    <a:pt x="2791" y="1497"/>
                    <a:pt x="2757" y="1484"/>
                    <a:pt x="2722" y="1475"/>
                  </a:cubicBezTo>
                  <a:cubicBezTo>
                    <a:pt x="2718" y="1474"/>
                    <a:pt x="2715" y="1472"/>
                    <a:pt x="2712" y="1471"/>
                  </a:cubicBezTo>
                  <a:cubicBezTo>
                    <a:pt x="2693" y="1466"/>
                    <a:pt x="2256" y="1341"/>
                    <a:pt x="1748" y="1458"/>
                  </a:cubicBezTo>
                  <a:cubicBezTo>
                    <a:pt x="1271" y="1568"/>
                    <a:pt x="640" y="1910"/>
                    <a:pt x="342" y="2920"/>
                  </a:cubicBezTo>
                  <a:cubicBezTo>
                    <a:pt x="298" y="3070"/>
                    <a:pt x="383" y="3227"/>
                    <a:pt x="533" y="3271"/>
                  </a:cubicBezTo>
                  <a:cubicBezTo>
                    <a:pt x="559" y="3279"/>
                    <a:pt x="586" y="3283"/>
                    <a:pt x="613" y="3283"/>
                  </a:cubicBezTo>
                  <a:cubicBezTo>
                    <a:pt x="735" y="3283"/>
                    <a:pt x="847" y="3203"/>
                    <a:pt x="883" y="3080"/>
                  </a:cubicBezTo>
                  <a:cubicBezTo>
                    <a:pt x="1042" y="2542"/>
                    <a:pt x="1327" y="2197"/>
                    <a:pt x="1730" y="2051"/>
                  </a:cubicBezTo>
                  <a:cubicBezTo>
                    <a:pt x="1407" y="2632"/>
                    <a:pt x="1278" y="3067"/>
                    <a:pt x="1214" y="3799"/>
                  </a:cubicBezTo>
                  <a:cubicBezTo>
                    <a:pt x="1210" y="4207"/>
                    <a:pt x="1392" y="4394"/>
                    <a:pt x="1612" y="4491"/>
                  </a:cubicBezTo>
                  <a:lnTo>
                    <a:pt x="1820" y="5688"/>
                  </a:lnTo>
                  <a:lnTo>
                    <a:pt x="376" y="6073"/>
                  </a:lnTo>
                  <a:cubicBezTo>
                    <a:pt x="140" y="6135"/>
                    <a:pt x="0" y="6377"/>
                    <a:pt x="63" y="6612"/>
                  </a:cubicBezTo>
                  <a:cubicBezTo>
                    <a:pt x="126" y="6847"/>
                    <a:pt x="367" y="6988"/>
                    <a:pt x="603" y="69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534" name="Стрелка вправо 10">
              <a:extLst>
                <a:ext uri="{FF2B5EF4-FFF2-40B4-BE49-F238E27FC236}">
                  <a16:creationId xmlns:a16="http://schemas.microsoft.com/office/drawing/2014/main" id="{3F23740A-6004-422C-B445-247728F975ED}"/>
                </a:ext>
              </a:extLst>
            </p:cNvPr>
            <p:cNvSpPr/>
            <p:nvPr/>
          </p:nvSpPr>
          <p:spPr bwMode="auto">
            <a:xfrm>
              <a:off x="5007831" y="2086234"/>
              <a:ext cx="374104" cy="142345"/>
            </a:xfrm>
            <a:prstGeom prst="rightArrow">
              <a:avLst/>
            </a:prstGeom>
            <a:grpFill/>
            <a:ln>
              <a:noFill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02406" indent="-202406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900" dirty="0"/>
            </a:p>
          </p:txBody>
        </p:sp>
        <p:sp>
          <p:nvSpPr>
            <p:cNvPr id="536" name="Freeform 5">
              <a:extLst>
                <a:ext uri="{FF2B5EF4-FFF2-40B4-BE49-F238E27FC236}">
                  <a16:creationId xmlns:a16="http://schemas.microsoft.com/office/drawing/2014/main" id="{67BC2905-49F8-4A31-84A6-34A671818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9321" y="1829657"/>
              <a:ext cx="672307" cy="812143"/>
            </a:xfrm>
            <a:custGeom>
              <a:avLst/>
              <a:gdLst>
                <a:gd name="T0" fmla="*/ 2772 w 6523"/>
                <a:gd name="T1" fmla="*/ 3973 h 7863"/>
                <a:gd name="T2" fmla="*/ 3081 w 6523"/>
                <a:gd name="T3" fmla="*/ 3509 h 7863"/>
                <a:gd name="T4" fmla="*/ 2711 w 6523"/>
                <a:gd name="T5" fmla="*/ 3540 h 7863"/>
                <a:gd name="T6" fmla="*/ 6325 w 6523"/>
                <a:gd name="T7" fmla="*/ 1851 h 7863"/>
                <a:gd name="T8" fmla="*/ 6465 w 6523"/>
                <a:gd name="T9" fmla="*/ 1909 h 7863"/>
                <a:gd name="T10" fmla="*/ 6523 w 6523"/>
                <a:gd name="T11" fmla="*/ 4514 h 7863"/>
                <a:gd name="T12" fmla="*/ 6465 w 6523"/>
                <a:gd name="T13" fmla="*/ 4654 h 7863"/>
                <a:gd name="T14" fmla="*/ 4473 w 6523"/>
                <a:gd name="T15" fmla="*/ 4712 h 7863"/>
                <a:gd name="T16" fmla="*/ 4276 w 6523"/>
                <a:gd name="T17" fmla="*/ 4514 h 7863"/>
                <a:gd name="T18" fmla="*/ 4034 w 6523"/>
                <a:gd name="T19" fmla="*/ 3682 h 7863"/>
                <a:gd name="T20" fmla="*/ 2167 w 6523"/>
                <a:gd name="T21" fmla="*/ 2169 h 7863"/>
                <a:gd name="T22" fmla="*/ 2713 w 6523"/>
                <a:gd name="T23" fmla="*/ 2024 h 7863"/>
                <a:gd name="T24" fmla="*/ 4276 w 6523"/>
                <a:gd name="T25" fmla="*/ 2048 h 7863"/>
                <a:gd name="T26" fmla="*/ 4334 w 6523"/>
                <a:gd name="T27" fmla="*/ 1909 h 7863"/>
                <a:gd name="T28" fmla="*/ 4727 w 6523"/>
                <a:gd name="T29" fmla="*/ 4095 h 7863"/>
                <a:gd name="T30" fmla="*/ 6029 w 6523"/>
                <a:gd name="T31" fmla="*/ 4236 h 7863"/>
                <a:gd name="T32" fmla="*/ 4727 w 6523"/>
                <a:gd name="T33" fmla="*/ 4095 h 7863"/>
                <a:gd name="T34" fmla="*/ 6029 w 6523"/>
                <a:gd name="T35" fmla="*/ 3735 h 7863"/>
                <a:gd name="T36" fmla="*/ 4727 w 6523"/>
                <a:gd name="T37" fmla="*/ 3876 h 7863"/>
                <a:gd name="T38" fmla="*/ 4727 w 6523"/>
                <a:gd name="T39" fmla="*/ 3375 h 7863"/>
                <a:gd name="T40" fmla="*/ 6029 w 6523"/>
                <a:gd name="T41" fmla="*/ 3516 h 7863"/>
                <a:gd name="T42" fmla="*/ 4727 w 6523"/>
                <a:gd name="T43" fmla="*/ 3375 h 7863"/>
                <a:gd name="T44" fmla="*/ 6029 w 6523"/>
                <a:gd name="T45" fmla="*/ 3015 h 7863"/>
                <a:gd name="T46" fmla="*/ 4727 w 6523"/>
                <a:gd name="T47" fmla="*/ 3156 h 7863"/>
                <a:gd name="T48" fmla="*/ 4727 w 6523"/>
                <a:gd name="T49" fmla="*/ 2655 h 7863"/>
                <a:gd name="T50" fmla="*/ 6029 w 6523"/>
                <a:gd name="T51" fmla="*/ 2796 h 7863"/>
                <a:gd name="T52" fmla="*/ 4727 w 6523"/>
                <a:gd name="T53" fmla="*/ 2655 h 7863"/>
                <a:gd name="T54" fmla="*/ 6029 w 6523"/>
                <a:gd name="T55" fmla="*/ 2295 h 7863"/>
                <a:gd name="T56" fmla="*/ 4727 w 6523"/>
                <a:gd name="T57" fmla="*/ 2437 h 7863"/>
                <a:gd name="T58" fmla="*/ 6325 w 6523"/>
                <a:gd name="T59" fmla="*/ 1992 h 7863"/>
                <a:gd name="T60" fmla="*/ 4433 w 6523"/>
                <a:gd name="T61" fmla="*/ 2009 h 7863"/>
                <a:gd name="T62" fmla="*/ 4417 w 6523"/>
                <a:gd name="T63" fmla="*/ 2048 h 7863"/>
                <a:gd name="T64" fmla="*/ 4648 w 6523"/>
                <a:gd name="T65" fmla="*/ 3324 h 7863"/>
                <a:gd name="T66" fmla="*/ 4417 w 6523"/>
                <a:gd name="T67" fmla="*/ 4514 h 7863"/>
                <a:gd name="T68" fmla="*/ 4473 w 6523"/>
                <a:gd name="T69" fmla="*/ 4571 h 7863"/>
                <a:gd name="T70" fmla="*/ 6365 w 6523"/>
                <a:gd name="T71" fmla="*/ 4554 h 7863"/>
                <a:gd name="T72" fmla="*/ 6382 w 6523"/>
                <a:gd name="T73" fmla="*/ 4514 h 7863"/>
                <a:gd name="T74" fmla="*/ 6365 w 6523"/>
                <a:gd name="T75" fmla="*/ 2009 h 7863"/>
                <a:gd name="T76" fmla="*/ 6325 w 6523"/>
                <a:gd name="T77" fmla="*/ 1992 h 7863"/>
                <a:gd name="T78" fmla="*/ 4318 w 6523"/>
                <a:gd name="T79" fmla="*/ 1026 h 7863"/>
                <a:gd name="T80" fmla="*/ 2763 w 6523"/>
                <a:gd name="T81" fmla="*/ 706 h 7863"/>
                <a:gd name="T82" fmla="*/ 603 w 6523"/>
                <a:gd name="T83" fmla="*/ 6925 h 7863"/>
                <a:gd name="T84" fmla="*/ 2758 w 6523"/>
                <a:gd name="T85" fmla="*/ 5935 h 7863"/>
                <a:gd name="T86" fmla="*/ 3174 w 6523"/>
                <a:gd name="T87" fmla="*/ 5804 h 7863"/>
                <a:gd name="T88" fmla="*/ 4182 w 6523"/>
                <a:gd name="T89" fmla="*/ 7863 h 7863"/>
                <a:gd name="T90" fmla="*/ 4600 w 6523"/>
                <a:gd name="T91" fmla="*/ 7282 h 7863"/>
                <a:gd name="T92" fmla="*/ 3868 w 6523"/>
                <a:gd name="T93" fmla="*/ 5250 h 7863"/>
                <a:gd name="T94" fmla="*/ 2663 w 6523"/>
                <a:gd name="T95" fmla="*/ 3179 h 7863"/>
                <a:gd name="T96" fmla="*/ 2092 w 6523"/>
                <a:gd name="T97" fmla="*/ 2188 h 7863"/>
                <a:gd name="T98" fmla="*/ 2348 w 6523"/>
                <a:gd name="T99" fmla="*/ 1749 h 7863"/>
                <a:gd name="T100" fmla="*/ 2788 w 6523"/>
                <a:gd name="T101" fmla="*/ 2004 h 7863"/>
                <a:gd name="T102" fmla="*/ 3070 w 6523"/>
                <a:gd name="T103" fmla="*/ 1898 h 7863"/>
                <a:gd name="T104" fmla="*/ 2722 w 6523"/>
                <a:gd name="T105" fmla="*/ 1475 h 7863"/>
                <a:gd name="T106" fmla="*/ 1748 w 6523"/>
                <a:gd name="T107" fmla="*/ 1458 h 7863"/>
                <a:gd name="T108" fmla="*/ 533 w 6523"/>
                <a:gd name="T109" fmla="*/ 3271 h 7863"/>
                <a:gd name="T110" fmla="*/ 883 w 6523"/>
                <a:gd name="T111" fmla="*/ 3080 h 7863"/>
                <a:gd name="T112" fmla="*/ 1214 w 6523"/>
                <a:gd name="T113" fmla="*/ 3799 h 7863"/>
                <a:gd name="T114" fmla="*/ 1820 w 6523"/>
                <a:gd name="T115" fmla="*/ 5688 h 7863"/>
                <a:gd name="T116" fmla="*/ 63 w 6523"/>
                <a:gd name="T117" fmla="*/ 6612 h 7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23" h="7863">
                  <a:moveTo>
                    <a:pt x="2711" y="3540"/>
                  </a:moveTo>
                  <a:cubicBezTo>
                    <a:pt x="2738" y="3680"/>
                    <a:pt x="2759" y="3825"/>
                    <a:pt x="2772" y="3973"/>
                  </a:cubicBezTo>
                  <a:cubicBezTo>
                    <a:pt x="2873" y="3863"/>
                    <a:pt x="2971" y="3747"/>
                    <a:pt x="3064" y="3624"/>
                  </a:cubicBezTo>
                  <a:cubicBezTo>
                    <a:pt x="3070" y="3589"/>
                    <a:pt x="3076" y="3550"/>
                    <a:pt x="3081" y="3509"/>
                  </a:cubicBezTo>
                  <a:cubicBezTo>
                    <a:pt x="2969" y="3443"/>
                    <a:pt x="2871" y="3370"/>
                    <a:pt x="2784" y="3294"/>
                  </a:cubicBezTo>
                  <a:cubicBezTo>
                    <a:pt x="2762" y="3377"/>
                    <a:pt x="2738" y="3459"/>
                    <a:pt x="2711" y="3540"/>
                  </a:cubicBezTo>
                  <a:close/>
                  <a:moveTo>
                    <a:pt x="4473" y="1851"/>
                  </a:moveTo>
                  <a:lnTo>
                    <a:pt x="6325" y="1851"/>
                  </a:lnTo>
                  <a:cubicBezTo>
                    <a:pt x="6379" y="1851"/>
                    <a:pt x="6429" y="1873"/>
                    <a:pt x="6465" y="1909"/>
                  </a:cubicBezTo>
                  <a:lnTo>
                    <a:pt x="6465" y="1909"/>
                  </a:lnTo>
                  <a:cubicBezTo>
                    <a:pt x="6501" y="1945"/>
                    <a:pt x="6523" y="1994"/>
                    <a:pt x="6523" y="2048"/>
                  </a:cubicBezTo>
                  <a:lnTo>
                    <a:pt x="6523" y="4514"/>
                  </a:lnTo>
                  <a:cubicBezTo>
                    <a:pt x="6523" y="4569"/>
                    <a:pt x="6501" y="4618"/>
                    <a:pt x="6465" y="4654"/>
                  </a:cubicBezTo>
                  <a:lnTo>
                    <a:pt x="6465" y="4654"/>
                  </a:lnTo>
                  <a:cubicBezTo>
                    <a:pt x="6429" y="4690"/>
                    <a:pt x="6379" y="4712"/>
                    <a:pt x="6325" y="4712"/>
                  </a:cubicBezTo>
                  <a:lnTo>
                    <a:pt x="4473" y="4712"/>
                  </a:lnTo>
                  <a:cubicBezTo>
                    <a:pt x="4419" y="4712"/>
                    <a:pt x="4369" y="4690"/>
                    <a:pt x="4334" y="4654"/>
                  </a:cubicBezTo>
                  <a:cubicBezTo>
                    <a:pt x="4298" y="4618"/>
                    <a:pt x="4276" y="4569"/>
                    <a:pt x="4276" y="4514"/>
                  </a:cubicBezTo>
                  <a:lnTo>
                    <a:pt x="4276" y="3669"/>
                  </a:lnTo>
                  <a:cubicBezTo>
                    <a:pt x="4192" y="3678"/>
                    <a:pt x="4112" y="3682"/>
                    <a:pt x="4034" y="3682"/>
                  </a:cubicBezTo>
                  <a:cubicBezTo>
                    <a:pt x="3335" y="3682"/>
                    <a:pt x="2883" y="3332"/>
                    <a:pt x="2616" y="3010"/>
                  </a:cubicBezTo>
                  <a:cubicBezTo>
                    <a:pt x="2288" y="2616"/>
                    <a:pt x="2172" y="2187"/>
                    <a:pt x="2167" y="2169"/>
                  </a:cubicBezTo>
                  <a:cubicBezTo>
                    <a:pt x="2127" y="2018"/>
                    <a:pt x="2217" y="1864"/>
                    <a:pt x="2368" y="1824"/>
                  </a:cubicBezTo>
                  <a:cubicBezTo>
                    <a:pt x="2519" y="1784"/>
                    <a:pt x="2673" y="1874"/>
                    <a:pt x="2713" y="2024"/>
                  </a:cubicBezTo>
                  <a:cubicBezTo>
                    <a:pt x="2728" y="2079"/>
                    <a:pt x="3068" y="3270"/>
                    <a:pt x="4276" y="3100"/>
                  </a:cubicBezTo>
                  <a:lnTo>
                    <a:pt x="4276" y="2048"/>
                  </a:lnTo>
                  <a:cubicBezTo>
                    <a:pt x="4276" y="1994"/>
                    <a:pt x="4298" y="1945"/>
                    <a:pt x="4334" y="1909"/>
                  </a:cubicBezTo>
                  <a:lnTo>
                    <a:pt x="4334" y="1909"/>
                  </a:lnTo>
                  <a:cubicBezTo>
                    <a:pt x="4369" y="1873"/>
                    <a:pt x="4419" y="1851"/>
                    <a:pt x="4473" y="1851"/>
                  </a:cubicBezTo>
                  <a:close/>
                  <a:moveTo>
                    <a:pt x="4727" y="4095"/>
                  </a:moveTo>
                  <a:lnTo>
                    <a:pt x="6029" y="4095"/>
                  </a:lnTo>
                  <a:lnTo>
                    <a:pt x="6029" y="4236"/>
                  </a:lnTo>
                  <a:lnTo>
                    <a:pt x="4727" y="4236"/>
                  </a:lnTo>
                  <a:lnTo>
                    <a:pt x="4727" y="4095"/>
                  </a:lnTo>
                  <a:close/>
                  <a:moveTo>
                    <a:pt x="4727" y="3735"/>
                  </a:moveTo>
                  <a:lnTo>
                    <a:pt x="6029" y="3735"/>
                  </a:lnTo>
                  <a:lnTo>
                    <a:pt x="6029" y="3876"/>
                  </a:lnTo>
                  <a:lnTo>
                    <a:pt x="4727" y="3876"/>
                  </a:lnTo>
                  <a:lnTo>
                    <a:pt x="4727" y="3735"/>
                  </a:lnTo>
                  <a:close/>
                  <a:moveTo>
                    <a:pt x="4727" y="3375"/>
                  </a:moveTo>
                  <a:lnTo>
                    <a:pt x="6029" y="3375"/>
                  </a:lnTo>
                  <a:lnTo>
                    <a:pt x="6029" y="3516"/>
                  </a:lnTo>
                  <a:lnTo>
                    <a:pt x="4727" y="3516"/>
                  </a:lnTo>
                  <a:lnTo>
                    <a:pt x="4727" y="3375"/>
                  </a:lnTo>
                  <a:close/>
                  <a:moveTo>
                    <a:pt x="4727" y="3015"/>
                  </a:moveTo>
                  <a:lnTo>
                    <a:pt x="6029" y="3015"/>
                  </a:lnTo>
                  <a:lnTo>
                    <a:pt x="6029" y="3156"/>
                  </a:lnTo>
                  <a:lnTo>
                    <a:pt x="4727" y="3156"/>
                  </a:lnTo>
                  <a:lnTo>
                    <a:pt x="4727" y="3015"/>
                  </a:lnTo>
                  <a:close/>
                  <a:moveTo>
                    <a:pt x="4727" y="2655"/>
                  </a:moveTo>
                  <a:lnTo>
                    <a:pt x="6029" y="2655"/>
                  </a:lnTo>
                  <a:lnTo>
                    <a:pt x="6029" y="2796"/>
                  </a:lnTo>
                  <a:lnTo>
                    <a:pt x="4727" y="2796"/>
                  </a:lnTo>
                  <a:lnTo>
                    <a:pt x="4727" y="2655"/>
                  </a:lnTo>
                  <a:close/>
                  <a:moveTo>
                    <a:pt x="4727" y="2295"/>
                  </a:moveTo>
                  <a:lnTo>
                    <a:pt x="6029" y="2295"/>
                  </a:lnTo>
                  <a:lnTo>
                    <a:pt x="6029" y="2437"/>
                  </a:lnTo>
                  <a:lnTo>
                    <a:pt x="4727" y="2437"/>
                  </a:lnTo>
                  <a:lnTo>
                    <a:pt x="4727" y="2295"/>
                  </a:lnTo>
                  <a:close/>
                  <a:moveTo>
                    <a:pt x="6325" y="1992"/>
                  </a:moveTo>
                  <a:lnTo>
                    <a:pt x="4473" y="1992"/>
                  </a:lnTo>
                  <a:cubicBezTo>
                    <a:pt x="4458" y="1992"/>
                    <a:pt x="4444" y="1998"/>
                    <a:pt x="4433" y="2009"/>
                  </a:cubicBezTo>
                  <a:lnTo>
                    <a:pt x="4433" y="2009"/>
                  </a:lnTo>
                  <a:cubicBezTo>
                    <a:pt x="4423" y="2019"/>
                    <a:pt x="4417" y="2033"/>
                    <a:pt x="4417" y="2048"/>
                  </a:cubicBezTo>
                  <a:lnTo>
                    <a:pt x="4417" y="3092"/>
                  </a:lnTo>
                  <a:cubicBezTo>
                    <a:pt x="4532" y="3112"/>
                    <a:pt x="4628" y="3202"/>
                    <a:pt x="4648" y="3324"/>
                  </a:cubicBezTo>
                  <a:cubicBezTo>
                    <a:pt x="4674" y="3478"/>
                    <a:pt x="4570" y="3623"/>
                    <a:pt x="4417" y="3649"/>
                  </a:cubicBezTo>
                  <a:lnTo>
                    <a:pt x="4417" y="4514"/>
                  </a:lnTo>
                  <a:cubicBezTo>
                    <a:pt x="4417" y="4530"/>
                    <a:pt x="4423" y="4544"/>
                    <a:pt x="4433" y="4554"/>
                  </a:cubicBezTo>
                  <a:cubicBezTo>
                    <a:pt x="4444" y="4564"/>
                    <a:pt x="4458" y="4571"/>
                    <a:pt x="4473" y="4571"/>
                  </a:cubicBezTo>
                  <a:lnTo>
                    <a:pt x="6325" y="4571"/>
                  </a:lnTo>
                  <a:cubicBezTo>
                    <a:pt x="6341" y="4571"/>
                    <a:pt x="6355" y="4565"/>
                    <a:pt x="6365" y="4554"/>
                  </a:cubicBezTo>
                  <a:lnTo>
                    <a:pt x="6365" y="4554"/>
                  </a:lnTo>
                  <a:cubicBezTo>
                    <a:pt x="6375" y="4544"/>
                    <a:pt x="6382" y="4530"/>
                    <a:pt x="6382" y="4514"/>
                  </a:cubicBezTo>
                  <a:lnTo>
                    <a:pt x="6382" y="2048"/>
                  </a:lnTo>
                  <a:cubicBezTo>
                    <a:pt x="6382" y="2033"/>
                    <a:pt x="6375" y="2019"/>
                    <a:pt x="6365" y="2009"/>
                  </a:cubicBezTo>
                  <a:lnTo>
                    <a:pt x="6365" y="2008"/>
                  </a:lnTo>
                  <a:cubicBezTo>
                    <a:pt x="6355" y="1998"/>
                    <a:pt x="6341" y="1992"/>
                    <a:pt x="6325" y="1992"/>
                  </a:cubicBezTo>
                  <a:close/>
                  <a:moveTo>
                    <a:pt x="3381" y="1644"/>
                  </a:moveTo>
                  <a:cubicBezTo>
                    <a:pt x="3811" y="1732"/>
                    <a:pt x="4230" y="1455"/>
                    <a:pt x="4318" y="1026"/>
                  </a:cubicBezTo>
                  <a:cubicBezTo>
                    <a:pt x="4406" y="596"/>
                    <a:pt x="4130" y="177"/>
                    <a:pt x="3700" y="88"/>
                  </a:cubicBezTo>
                  <a:cubicBezTo>
                    <a:pt x="3271" y="0"/>
                    <a:pt x="2851" y="277"/>
                    <a:pt x="2763" y="706"/>
                  </a:cubicBezTo>
                  <a:cubicBezTo>
                    <a:pt x="2675" y="1136"/>
                    <a:pt x="2952" y="1555"/>
                    <a:pt x="3381" y="1644"/>
                  </a:cubicBezTo>
                  <a:close/>
                  <a:moveTo>
                    <a:pt x="603" y="6925"/>
                  </a:moveTo>
                  <a:lnTo>
                    <a:pt x="2437" y="6437"/>
                  </a:lnTo>
                  <a:cubicBezTo>
                    <a:pt x="2658" y="6378"/>
                    <a:pt x="2797" y="6160"/>
                    <a:pt x="2758" y="5935"/>
                  </a:cubicBezTo>
                  <a:lnTo>
                    <a:pt x="2645" y="5283"/>
                  </a:lnTo>
                  <a:lnTo>
                    <a:pt x="3174" y="5804"/>
                  </a:lnTo>
                  <a:lnTo>
                    <a:pt x="3764" y="7562"/>
                  </a:lnTo>
                  <a:cubicBezTo>
                    <a:pt x="3825" y="7746"/>
                    <a:pt x="3997" y="7863"/>
                    <a:pt x="4182" y="7863"/>
                  </a:cubicBezTo>
                  <a:cubicBezTo>
                    <a:pt x="4228" y="7863"/>
                    <a:pt x="4275" y="7855"/>
                    <a:pt x="4322" y="7840"/>
                  </a:cubicBezTo>
                  <a:cubicBezTo>
                    <a:pt x="4553" y="7762"/>
                    <a:pt x="4677" y="7512"/>
                    <a:pt x="4600" y="7282"/>
                  </a:cubicBezTo>
                  <a:lnTo>
                    <a:pt x="3976" y="5424"/>
                  </a:lnTo>
                  <a:cubicBezTo>
                    <a:pt x="3954" y="5358"/>
                    <a:pt x="3917" y="5298"/>
                    <a:pt x="3868" y="5250"/>
                  </a:cubicBezTo>
                  <a:lnTo>
                    <a:pt x="2467" y="3870"/>
                  </a:lnTo>
                  <a:cubicBezTo>
                    <a:pt x="2509" y="3637"/>
                    <a:pt x="2581" y="3402"/>
                    <a:pt x="2663" y="3179"/>
                  </a:cubicBezTo>
                  <a:cubicBezTo>
                    <a:pt x="2624" y="3139"/>
                    <a:pt x="2589" y="3099"/>
                    <a:pt x="2556" y="3060"/>
                  </a:cubicBezTo>
                  <a:cubicBezTo>
                    <a:pt x="2217" y="2653"/>
                    <a:pt x="2097" y="2207"/>
                    <a:pt x="2092" y="2188"/>
                  </a:cubicBezTo>
                  <a:cubicBezTo>
                    <a:pt x="2068" y="2096"/>
                    <a:pt x="2081" y="1999"/>
                    <a:pt x="2129" y="1916"/>
                  </a:cubicBezTo>
                  <a:cubicBezTo>
                    <a:pt x="2178" y="1832"/>
                    <a:pt x="2255" y="1773"/>
                    <a:pt x="2348" y="1749"/>
                  </a:cubicBezTo>
                  <a:cubicBezTo>
                    <a:pt x="2378" y="1741"/>
                    <a:pt x="2409" y="1737"/>
                    <a:pt x="2440" y="1737"/>
                  </a:cubicBezTo>
                  <a:cubicBezTo>
                    <a:pt x="2603" y="1737"/>
                    <a:pt x="2746" y="1847"/>
                    <a:pt x="2788" y="2004"/>
                  </a:cubicBezTo>
                  <a:cubicBezTo>
                    <a:pt x="2794" y="2027"/>
                    <a:pt x="2884" y="2344"/>
                    <a:pt x="3129" y="2621"/>
                  </a:cubicBezTo>
                  <a:cubicBezTo>
                    <a:pt x="3127" y="2329"/>
                    <a:pt x="3109" y="2057"/>
                    <a:pt x="3070" y="1898"/>
                  </a:cubicBezTo>
                  <a:cubicBezTo>
                    <a:pt x="3046" y="1728"/>
                    <a:pt x="2965" y="1580"/>
                    <a:pt x="2823" y="1512"/>
                  </a:cubicBezTo>
                  <a:cubicBezTo>
                    <a:pt x="2791" y="1497"/>
                    <a:pt x="2757" y="1484"/>
                    <a:pt x="2722" y="1475"/>
                  </a:cubicBezTo>
                  <a:cubicBezTo>
                    <a:pt x="2718" y="1474"/>
                    <a:pt x="2715" y="1472"/>
                    <a:pt x="2712" y="1471"/>
                  </a:cubicBezTo>
                  <a:cubicBezTo>
                    <a:pt x="2693" y="1466"/>
                    <a:pt x="2256" y="1341"/>
                    <a:pt x="1748" y="1458"/>
                  </a:cubicBezTo>
                  <a:cubicBezTo>
                    <a:pt x="1271" y="1568"/>
                    <a:pt x="640" y="1910"/>
                    <a:pt x="342" y="2920"/>
                  </a:cubicBezTo>
                  <a:cubicBezTo>
                    <a:pt x="298" y="3070"/>
                    <a:pt x="383" y="3227"/>
                    <a:pt x="533" y="3271"/>
                  </a:cubicBezTo>
                  <a:cubicBezTo>
                    <a:pt x="559" y="3279"/>
                    <a:pt x="586" y="3283"/>
                    <a:pt x="613" y="3283"/>
                  </a:cubicBezTo>
                  <a:cubicBezTo>
                    <a:pt x="735" y="3283"/>
                    <a:pt x="847" y="3203"/>
                    <a:pt x="883" y="3080"/>
                  </a:cubicBezTo>
                  <a:cubicBezTo>
                    <a:pt x="1042" y="2542"/>
                    <a:pt x="1327" y="2197"/>
                    <a:pt x="1730" y="2051"/>
                  </a:cubicBezTo>
                  <a:cubicBezTo>
                    <a:pt x="1407" y="2632"/>
                    <a:pt x="1278" y="3067"/>
                    <a:pt x="1214" y="3799"/>
                  </a:cubicBezTo>
                  <a:cubicBezTo>
                    <a:pt x="1210" y="4207"/>
                    <a:pt x="1392" y="4394"/>
                    <a:pt x="1612" y="4491"/>
                  </a:cubicBezTo>
                  <a:lnTo>
                    <a:pt x="1820" y="5688"/>
                  </a:lnTo>
                  <a:lnTo>
                    <a:pt x="376" y="6073"/>
                  </a:lnTo>
                  <a:cubicBezTo>
                    <a:pt x="140" y="6135"/>
                    <a:pt x="0" y="6377"/>
                    <a:pt x="63" y="6612"/>
                  </a:cubicBezTo>
                  <a:cubicBezTo>
                    <a:pt x="126" y="6847"/>
                    <a:pt x="367" y="6988"/>
                    <a:pt x="603" y="69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grpSp>
          <p:nvGrpSpPr>
            <p:cNvPr id="555" name="Группа 554">
              <a:extLst>
                <a:ext uri="{FF2B5EF4-FFF2-40B4-BE49-F238E27FC236}">
                  <a16:creationId xmlns:a16="http://schemas.microsoft.com/office/drawing/2014/main" id="{A2C1D0B0-ED95-43C3-A235-E4B77510E29B}"/>
                </a:ext>
              </a:extLst>
            </p:cNvPr>
            <p:cNvGrpSpPr/>
            <p:nvPr/>
          </p:nvGrpSpPr>
          <p:grpSpPr>
            <a:xfrm>
              <a:off x="7431387" y="1315940"/>
              <a:ext cx="911131" cy="1314035"/>
              <a:chOff x="7431387" y="1315940"/>
              <a:chExt cx="911131" cy="1314035"/>
            </a:xfrm>
            <a:grpFill/>
          </p:grpSpPr>
          <p:sp>
            <p:nvSpPr>
              <p:cNvPr id="542" name="Freeform 9">
                <a:extLst>
                  <a:ext uri="{FF2B5EF4-FFF2-40B4-BE49-F238E27FC236}">
                    <a16:creationId xmlns:a16="http://schemas.microsoft.com/office/drawing/2014/main" id="{6B0F65E8-94FF-48B8-8A22-280AB9B493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3398" y="1315940"/>
                <a:ext cx="313173" cy="394501"/>
              </a:xfrm>
              <a:custGeom>
                <a:avLst/>
                <a:gdLst>
                  <a:gd name="T0" fmla="*/ 198 w 2247"/>
                  <a:gd name="T1" fmla="*/ 0 h 2861"/>
                  <a:gd name="T2" fmla="*/ 2050 w 2247"/>
                  <a:gd name="T3" fmla="*/ 0 h 2861"/>
                  <a:gd name="T4" fmla="*/ 2189 w 2247"/>
                  <a:gd name="T5" fmla="*/ 58 h 2861"/>
                  <a:gd name="T6" fmla="*/ 2189 w 2247"/>
                  <a:gd name="T7" fmla="*/ 58 h 2861"/>
                  <a:gd name="T8" fmla="*/ 2247 w 2247"/>
                  <a:gd name="T9" fmla="*/ 198 h 2861"/>
                  <a:gd name="T10" fmla="*/ 2247 w 2247"/>
                  <a:gd name="T11" fmla="*/ 2664 h 2861"/>
                  <a:gd name="T12" fmla="*/ 2189 w 2247"/>
                  <a:gd name="T13" fmla="*/ 2803 h 2861"/>
                  <a:gd name="T14" fmla="*/ 2189 w 2247"/>
                  <a:gd name="T15" fmla="*/ 2803 h 2861"/>
                  <a:gd name="T16" fmla="*/ 2050 w 2247"/>
                  <a:gd name="T17" fmla="*/ 2861 h 2861"/>
                  <a:gd name="T18" fmla="*/ 198 w 2247"/>
                  <a:gd name="T19" fmla="*/ 2861 h 2861"/>
                  <a:gd name="T20" fmla="*/ 58 w 2247"/>
                  <a:gd name="T21" fmla="*/ 2803 h 2861"/>
                  <a:gd name="T22" fmla="*/ 0 w 2247"/>
                  <a:gd name="T23" fmla="*/ 2664 h 2861"/>
                  <a:gd name="T24" fmla="*/ 0 w 2247"/>
                  <a:gd name="T25" fmla="*/ 198 h 2861"/>
                  <a:gd name="T26" fmla="*/ 58 w 2247"/>
                  <a:gd name="T27" fmla="*/ 58 h 2861"/>
                  <a:gd name="T28" fmla="*/ 58 w 2247"/>
                  <a:gd name="T29" fmla="*/ 58 h 2861"/>
                  <a:gd name="T30" fmla="*/ 198 w 2247"/>
                  <a:gd name="T31" fmla="*/ 0 h 2861"/>
                  <a:gd name="T32" fmla="*/ 452 w 2247"/>
                  <a:gd name="T33" fmla="*/ 2244 h 2861"/>
                  <a:gd name="T34" fmla="*/ 1753 w 2247"/>
                  <a:gd name="T35" fmla="*/ 2244 h 2861"/>
                  <a:gd name="T36" fmla="*/ 1753 w 2247"/>
                  <a:gd name="T37" fmla="*/ 2385 h 2861"/>
                  <a:gd name="T38" fmla="*/ 452 w 2247"/>
                  <a:gd name="T39" fmla="*/ 2385 h 2861"/>
                  <a:gd name="T40" fmla="*/ 452 w 2247"/>
                  <a:gd name="T41" fmla="*/ 2244 h 2861"/>
                  <a:gd name="T42" fmla="*/ 452 w 2247"/>
                  <a:gd name="T43" fmla="*/ 1884 h 2861"/>
                  <a:gd name="T44" fmla="*/ 1753 w 2247"/>
                  <a:gd name="T45" fmla="*/ 1884 h 2861"/>
                  <a:gd name="T46" fmla="*/ 1753 w 2247"/>
                  <a:gd name="T47" fmla="*/ 2025 h 2861"/>
                  <a:gd name="T48" fmla="*/ 452 w 2247"/>
                  <a:gd name="T49" fmla="*/ 2025 h 2861"/>
                  <a:gd name="T50" fmla="*/ 452 w 2247"/>
                  <a:gd name="T51" fmla="*/ 1884 h 2861"/>
                  <a:gd name="T52" fmla="*/ 452 w 2247"/>
                  <a:gd name="T53" fmla="*/ 1524 h 2861"/>
                  <a:gd name="T54" fmla="*/ 1753 w 2247"/>
                  <a:gd name="T55" fmla="*/ 1524 h 2861"/>
                  <a:gd name="T56" fmla="*/ 1753 w 2247"/>
                  <a:gd name="T57" fmla="*/ 1665 h 2861"/>
                  <a:gd name="T58" fmla="*/ 452 w 2247"/>
                  <a:gd name="T59" fmla="*/ 1665 h 2861"/>
                  <a:gd name="T60" fmla="*/ 452 w 2247"/>
                  <a:gd name="T61" fmla="*/ 1524 h 2861"/>
                  <a:gd name="T62" fmla="*/ 452 w 2247"/>
                  <a:gd name="T63" fmla="*/ 1164 h 2861"/>
                  <a:gd name="T64" fmla="*/ 1753 w 2247"/>
                  <a:gd name="T65" fmla="*/ 1164 h 2861"/>
                  <a:gd name="T66" fmla="*/ 1753 w 2247"/>
                  <a:gd name="T67" fmla="*/ 1305 h 2861"/>
                  <a:gd name="T68" fmla="*/ 452 w 2247"/>
                  <a:gd name="T69" fmla="*/ 1305 h 2861"/>
                  <a:gd name="T70" fmla="*/ 452 w 2247"/>
                  <a:gd name="T71" fmla="*/ 1164 h 2861"/>
                  <a:gd name="T72" fmla="*/ 452 w 2247"/>
                  <a:gd name="T73" fmla="*/ 804 h 2861"/>
                  <a:gd name="T74" fmla="*/ 1753 w 2247"/>
                  <a:gd name="T75" fmla="*/ 804 h 2861"/>
                  <a:gd name="T76" fmla="*/ 1753 w 2247"/>
                  <a:gd name="T77" fmla="*/ 946 h 2861"/>
                  <a:gd name="T78" fmla="*/ 452 w 2247"/>
                  <a:gd name="T79" fmla="*/ 946 h 2861"/>
                  <a:gd name="T80" fmla="*/ 452 w 2247"/>
                  <a:gd name="T81" fmla="*/ 804 h 2861"/>
                  <a:gd name="T82" fmla="*/ 452 w 2247"/>
                  <a:gd name="T83" fmla="*/ 445 h 2861"/>
                  <a:gd name="T84" fmla="*/ 1753 w 2247"/>
                  <a:gd name="T85" fmla="*/ 445 h 2861"/>
                  <a:gd name="T86" fmla="*/ 1753 w 2247"/>
                  <a:gd name="T87" fmla="*/ 586 h 2861"/>
                  <a:gd name="T88" fmla="*/ 452 w 2247"/>
                  <a:gd name="T89" fmla="*/ 586 h 2861"/>
                  <a:gd name="T90" fmla="*/ 452 w 2247"/>
                  <a:gd name="T91" fmla="*/ 445 h 2861"/>
                  <a:gd name="T92" fmla="*/ 2050 w 2247"/>
                  <a:gd name="T93" fmla="*/ 141 h 2861"/>
                  <a:gd name="T94" fmla="*/ 198 w 2247"/>
                  <a:gd name="T95" fmla="*/ 141 h 2861"/>
                  <a:gd name="T96" fmla="*/ 158 w 2247"/>
                  <a:gd name="T97" fmla="*/ 158 h 2861"/>
                  <a:gd name="T98" fmla="*/ 158 w 2247"/>
                  <a:gd name="T99" fmla="*/ 158 h 2861"/>
                  <a:gd name="T100" fmla="*/ 141 w 2247"/>
                  <a:gd name="T101" fmla="*/ 198 h 2861"/>
                  <a:gd name="T102" fmla="*/ 141 w 2247"/>
                  <a:gd name="T103" fmla="*/ 2664 h 2861"/>
                  <a:gd name="T104" fmla="*/ 158 w 2247"/>
                  <a:gd name="T105" fmla="*/ 2703 h 2861"/>
                  <a:gd name="T106" fmla="*/ 198 w 2247"/>
                  <a:gd name="T107" fmla="*/ 2720 h 2861"/>
                  <a:gd name="T108" fmla="*/ 2050 w 2247"/>
                  <a:gd name="T109" fmla="*/ 2720 h 2861"/>
                  <a:gd name="T110" fmla="*/ 2090 w 2247"/>
                  <a:gd name="T111" fmla="*/ 2704 h 2861"/>
                  <a:gd name="T112" fmla="*/ 2090 w 2247"/>
                  <a:gd name="T113" fmla="*/ 2703 h 2861"/>
                  <a:gd name="T114" fmla="*/ 2106 w 2247"/>
                  <a:gd name="T115" fmla="*/ 2664 h 2861"/>
                  <a:gd name="T116" fmla="*/ 2106 w 2247"/>
                  <a:gd name="T117" fmla="*/ 198 h 2861"/>
                  <a:gd name="T118" fmla="*/ 2090 w 2247"/>
                  <a:gd name="T119" fmla="*/ 158 h 2861"/>
                  <a:gd name="T120" fmla="*/ 2090 w 2247"/>
                  <a:gd name="T121" fmla="*/ 158 h 2861"/>
                  <a:gd name="T122" fmla="*/ 2050 w 2247"/>
                  <a:gd name="T123" fmla="*/ 141 h 2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47" h="2861">
                    <a:moveTo>
                      <a:pt x="198" y="0"/>
                    </a:moveTo>
                    <a:lnTo>
                      <a:pt x="2050" y="0"/>
                    </a:lnTo>
                    <a:cubicBezTo>
                      <a:pt x="2104" y="0"/>
                      <a:pt x="2153" y="22"/>
                      <a:pt x="2189" y="58"/>
                    </a:cubicBezTo>
                    <a:lnTo>
                      <a:pt x="2189" y="58"/>
                    </a:lnTo>
                    <a:cubicBezTo>
                      <a:pt x="2225" y="94"/>
                      <a:pt x="2247" y="144"/>
                      <a:pt x="2247" y="198"/>
                    </a:cubicBezTo>
                    <a:lnTo>
                      <a:pt x="2247" y="2664"/>
                    </a:lnTo>
                    <a:cubicBezTo>
                      <a:pt x="2247" y="2718"/>
                      <a:pt x="2225" y="2767"/>
                      <a:pt x="2189" y="2803"/>
                    </a:cubicBezTo>
                    <a:lnTo>
                      <a:pt x="2189" y="2803"/>
                    </a:lnTo>
                    <a:cubicBezTo>
                      <a:pt x="2153" y="2839"/>
                      <a:pt x="2104" y="2861"/>
                      <a:pt x="2050" y="2861"/>
                    </a:cubicBezTo>
                    <a:lnTo>
                      <a:pt x="198" y="2861"/>
                    </a:lnTo>
                    <a:cubicBezTo>
                      <a:pt x="143" y="2861"/>
                      <a:pt x="94" y="2839"/>
                      <a:pt x="58" y="2803"/>
                    </a:cubicBezTo>
                    <a:cubicBezTo>
                      <a:pt x="22" y="2767"/>
                      <a:pt x="0" y="2718"/>
                      <a:pt x="0" y="2664"/>
                    </a:cubicBezTo>
                    <a:lnTo>
                      <a:pt x="0" y="198"/>
                    </a:lnTo>
                    <a:cubicBezTo>
                      <a:pt x="0" y="144"/>
                      <a:pt x="22" y="94"/>
                      <a:pt x="58" y="58"/>
                    </a:cubicBezTo>
                    <a:lnTo>
                      <a:pt x="58" y="58"/>
                    </a:lnTo>
                    <a:cubicBezTo>
                      <a:pt x="94" y="22"/>
                      <a:pt x="143" y="0"/>
                      <a:pt x="198" y="0"/>
                    </a:cubicBezTo>
                    <a:close/>
                    <a:moveTo>
                      <a:pt x="452" y="2244"/>
                    </a:moveTo>
                    <a:lnTo>
                      <a:pt x="1753" y="2244"/>
                    </a:lnTo>
                    <a:lnTo>
                      <a:pt x="1753" y="2385"/>
                    </a:lnTo>
                    <a:lnTo>
                      <a:pt x="452" y="2385"/>
                    </a:lnTo>
                    <a:lnTo>
                      <a:pt x="452" y="2244"/>
                    </a:lnTo>
                    <a:close/>
                    <a:moveTo>
                      <a:pt x="452" y="1884"/>
                    </a:moveTo>
                    <a:lnTo>
                      <a:pt x="1753" y="1884"/>
                    </a:lnTo>
                    <a:lnTo>
                      <a:pt x="1753" y="2025"/>
                    </a:lnTo>
                    <a:lnTo>
                      <a:pt x="452" y="2025"/>
                    </a:lnTo>
                    <a:lnTo>
                      <a:pt x="452" y="1884"/>
                    </a:lnTo>
                    <a:close/>
                    <a:moveTo>
                      <a:pt x="452" y="1524"/>
                    </a:moveTo>
                    <a:lnTo>
                      <a:pt x="1753" y="1524"/>
                    </a:lnTo>
                    <a:lnTo>
                      <a:pt x="1753" y="1665"/>
                    </a:lnTo>
                    <a:lnTo>
                      <a:pt x="452" y="1665"/>
                    </a:lnTo>
                    <a:lnTo>
                      <a:pt x="452" y="1524"/>
                    </a:lnTo>
                    <a:close/>
                    <a:moveTo>
                      <a:pt x="452" y="1164"/>
                    </a:moveTo>
                    <a:lnTo>
                      <a:pt x="1753" y="1164"/>
                    </a:lnTo>
                    <a:lnTo>
                      <a:pt x="1753" y="1305"/>
                    </a:lnTo>
                    <a:lnTo>
                      <a:pt x="452" y="1305"/>
                    </a:lnTo>
                    <a:lnTo>
                      <a:pt x="452" y="1164"/>
                    </a:lnTo>
                    <a:close/>
                    <a:moveTo>
                      <a:pt x="452" y="804"/>
                    </a:moveTo>
                    <a:lnTo>
                      <a:pt x="1753" y="804"/>
                    </a:lnTo>
                    <a:lnTo>
                      <a:pt x="1753" y="946"/>
                    </a:lnTo>
                    <a:lnTo>
                      <a:pt x="452" y="946"/>
                    </a:lnTo>
                    <a:lnTo>
                      <a:pt x="452" y="804"/>
                    </a:lnTo>
                    <a:close/>
                    <a:moveTo>
                      <a:pt x="452" y="445"/>
                    </a:moveTo>
                    <a:lnTo>
                      <a:pt x="1753" y="445"/>
                    </a:lnTo>
                    <a:lnTo>
                      <a:pt x="1753" y="586"/>
                    </a:lnTo>
                    <a:lnTo>
                      <a:pt x="452" y="586"/>
                    </a:lnTo>
                    <a:lnTo>
                      <a:pt x="452" y="445"/>
                    </a:lnTo>
                    <a:close/>
                    <a:moveTo>
                      <a:pt x="2050" y="141"/>
                    </a:moveTo>
                    <a:lnTo>
                      <a:pt x="198" y="141"/>
                    </a:lnTo>
                    <a:cubicBezTo>
                      <a:pt x="182" y="141"/>
                      <a:pt x="168" y="148"/>
                      <a:pt x="158" y="158"/>
                    </a:cubicBezTo>
                    <a:lnTo>
                      <a:pt x="158" y="158"/>
                    </a:lnTo>
                    <a:cubicBezTo>
                      <a:pt x="147" y="168"/>
                      <a:pt x="141" y="182"/>
                      <a:pt x="141" y="198"/>
                    </a:cubicBezTo>
                    <a:lnTo>
                      <a:pt x="141" y="2664"/>
                    </a:lnTo>
                    <a:cubicBezTo>
                      <a:pt x="141" y="2679"/>
                      <a:pt x="148" y="2693"/>
                      <a:pt x="158" y="2703"/>
                    </a:cubicBezTo>
                    <a:cubicBezTo>
                      <a:pt x="168" y="2714"/>
                      <a:pt x="182" y="2720"/>
                      <a:pt x="198" y="2720"/>
                    </a:cubicBezTo>
                    <a:lnTo>
                      <a:pt x="2050" y="2720"/>
                    </a:lnTo>
                    <a:cubicBezTo>
                      <a:pt x="2065" y="2720"/>
                      <a:pt x="2079" y="2714"/>
                      <a:pt x="2090" y="2704"/>
                    </a:cubicBezTo>
                    <a:lnTo>
                      <a:pt x="2090" y="2703"/>
                    </a:lnTo>
                    <a:cubicBezTo>
                      <a:pt x="2100" y="2693"/>
                      <a:pt x="2106" y="2679"/>
                      <a:pt x="2106" y="2664"/>
                    </a:cubicBezTo>
                    <a:lnTo>
                      <a:pt x="2106" y="198"/>
                    </a:lnTo>
                    <a:cubicBezTo>
                      <a:pt x="2106" y="182"/>
                      <a:pt x="2100" y="168"/>
                      <a:pt x="2090" y="158"/>
                    </a:cubicBezTo>
                    <a:lnTo>
                      <a:pt x="2090" y="158"/>
                    </a:lnTo>
                    <a:cubicBezTo>
                      <a:pt x="2079" y="147"/>
                      <a:pt x="2065" y="141"/>
                      <a:pt x="2050" y="141"/>
                    </a:cubicBezTo>
                    <a:close/>
                  </a:path>
                </a:pathLst>
              </a:custGeom>
              <a:grpFill/>
              <a:ln w="6350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 dirty="0"/>
              </a:p>
            </p:txBody>
          </p:sp>
          <p:sp>
            <p:nvSpPr>
              <p:cNvPr id="546" name="Freeform 13">
                <a:extLst>
                  <a:ext uri="{FF2B5EF4-FFF2-40B4-BE49-F238E27FC236}">
                    <a16:creationId xmlns:a16="http://schemas.microsoft.com/office/drawing/2014/main" id="{78730719-C55C-4F52-A9F8-F77C94D54F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31387" y="1843402"/>
                <a:ext cx="911131" cy="786573"/>
              </a:xfrm>
              <a:custGeom>
                <a:avLst/>
                <a:gdLst>
                  <a:gd name="T0" fmla="*/ 3000 w 8222"/>
                  <a:gd name="T1" fmla="*/ 3570 h 7067"/>
                  <a:gd name="T2" fmla="*/ 7821 w 8222"/>
                  <a:gd name="T3" fmla="*/ 3888 h 7067"/>
                  <a:gd name="T4" fmla="*/ 8222 w 8222"/>
                  <a:gd name="T5" fmla="*/ 3570 h 7067"/>
                  <a:gd name="T6" fmla="*/ 3947 w 8222"/>
                  <a:gd name="T7" fmla="*/ 3570 h 7067"/>
                  <a:gd name="T8" fmla="*/ 4063 w 8222"/>
                  <a:gd name="T9" fmla="*/ 988 h 7067"/>
                  <a:gd name="T10" fmla="*/ 4063 w 8222"/>
                  <a:gd name="T11" fmla="*/ 1094 h 7067"/>
                  <a:gd name="T12" fmla="*/ 5439 w 8222"/>
                  <a:gd name="T13" fmla="*/ 2173 h 7067"/>
                  <a:gd name="T14" fmla="*/ 4063 w 8222"/>
                  <a:gd name="T15" fmla="*/ 2173 h 7067"/>
                  <a:gd name="T16" fmla="*/ 5439 w 8222"/>
                  <a:gd name="T17" fmla="*/ 1983 h 7067"/>
                  <a:gd name="T18" fmla="*/ 4063 w 8222"/>
                  <a:gd name="T19" fmla="*/ 1581 h 7067"/>
                  <a:gd name="T20" fmla="*/ 4063 w 8222"/>
                  <a:gd name="T21" fmla="*/ 1686 h 7067"/>
                  <a:gd name="T22" fmla="*/ 5439 w 8222"/>
                  <a:gd name="T23" fmla="*/ 1284 h 7067"/>
                  <a:gd name="T24" fmla="*/ 4063 w 8222"/>
                  <a:gd name="T25" fmla="*/ 1284 h 7067"/>
                  <a:gd name="T26" fmla="*/ 3788 w 8222"/>
                  <a:gd name="T27" fmla="*/ 1094 h 7067"/>
                  <a:gd name="T28" fmla="*/ 3068 w 8222"/>
                  <a:gd name="T29" fmla="*/ 2173 h 7067"/>
                  <a:gd name="T30" fmla="*/ 3068 w 8222"/>
                  <a:gd name="T31" fmla="*/ 2279 h 7067"/>
                  <a:gd name="T32" fmla="*/ 3788 w 8222"/>
                  <a:gd name="T33" fmla="*/ 1877 h 7067"/>
                  <a:gd name="T34" fmla="*/ 3068 w 8222"/>
                  <a:gd name="T35" fmla="*/ 1877 h 7067"/>
                  <a:gd name="T36" fmla="*/ 3788 w 8222"/>
                  <a:gd name="T37" fmla="*/ 1686 h 7067"/>
                  <a:gd name="T38" fmla="*/ 3068 w 8222"/>
                  <a:gd name="T39" fmla="*/ 1284 h 7067"/>
                  <a:gd name="T40" fmla="*/ 3068 w 8222"/>
                  <a:gd name="T41" fmla="*/ 1390 h 7067"/>
                  <a:gd name="T42" fmla="*/ 401 w 8222"/>
                  <a:gd name="T43" fmla="*/ 6946 h 7067"/>
                  <a:gd name="T44" fmla="*/ 0 w 8222"/>
                  <a:gd name="T45" fmla="*/ 3570 h 7067"/>
                  <a:gd name="T46" fmla="*/ 817 w 8222"/>
                  <a:gd name="T47" fmla="*/ 3888 h 7067"/>
                  <a:gd name="T48" fmla="*/ 6291 w 8222"/>
                  <a:gd name="T49" fmla="*/ 90 h 7067"/>
                  <a:gd name="T50" fmla="*/ 7913 w 8222"/>
                  <a:gd name="T51" fmla="*/ 90 h 7067"/>
                  <a:gd name="T52" fmla="*/ 7684 w 8222"/>
                  <a:gd name="T53" fmla="*/ 777 h 7067"/>
                  <a:gd name="T54" fmla="*/ 6520 w 8222"/>
                  <a:gd name="T55" fmla="*/ 977 h 7067"/>
                  <a:gd name="T56" fmla="*/ 6520 w 8222"/>
                  <a:gd name="T57" fmla="*/ 1365 h 7067"/>
                  <a:gd name="T58" fmla="*/ 7102 w 8222"/>
                  <a:gd name="T59" fmla="*/ 2577 h 7067"/>
                  <a:gd name="T60" fmla="*/ 7287 w 8222"/>
                  <a:gd name="T61" fmla="*/ 2391 h 7067"/>
                  <a:gd name="T62" fmla="*/ 691 w 8222"/>
                  <a:gd name="T63" fmla="*/ 2634 h 7067"/>
                  <a:gd name="T64" fmla="*/ 887 w 8222"/>
                  <a:gd name="T65" fmla="*/ 2239 h 7067"/>
                  <a:gd name="T66" fmla="*/ 1328 w 8222"/>
                  <a:gd name="T67" fmla="*/ 5012 h 7067"/>
                  <a:gd name="T68" fmla="*/ 3939 w 8222"/>
                  <a:gd name="T69" fmla="*/ 6988 h 7067"/>
                  <a:gd name="T70" fmla="*/ 4251 w 8222"/>
                  <a:gd name="T71" fmla="*/ 4259 h 7067"/>
                  <a:gd name="T72" fmla="*/ 2795 w 8222"/>
                  <a:gd name="T73" fmla="*/ 3354 h 7067"/>
                  <a:gd name="T74" fmla="*/ 3744 w 8222"/>
                  <a:gd name="T75" fmla="*/ 3587 h 7067"/>
                  <a:gd name="T76" fmla="*/ 3559 w 8222"/>
                  <a:gd name="T77" fmla="*/ 3031 h 7067"/>
                  <a:gd name="T78" fmla="*/ 3083 w 8222"/>
                  <a:gd name="T79" fmla="*/ 2674 h 7067"/>
                  <a:gd name="T80" fmla="*/ 2856 w 8222"/>
                  <a:gd name="T81" fmla="*/ 1554 h 7067"/>
                  <a:gd name="T82" fmla="*/ 2523 w 8222"/>
                  <a:gd name="T83" fmla="*/ 1471 h 7067"/>
                  <a:gd name="T84" fmla="*/ 812 w 8222"/>
                  <a:gd name="T85" fmla="*/ 1584 h 7067"/>
                  <a:gd name="T86" fmla="*/ 127 w 8222"/>
                  <a:gd name="T87" fmla="*/ 2660 h 7067"/>
                  <a:gd name="T88" fmla="*/ 177 w 8222"/>
                  <a:gd name="T89" fmla="*/ 2897 h 7067"/>
                  <a:gd name="T90" fmla="*/ 817 w 8222"/>
                  <a:gd name="T91" fmla="*/ 2829 h 7067"/>
                  <a:gd name="T92" fmla="*/ 1171 w 8222"/>
                  <a:gd name="T93" fmla="*/ 794 h 7067"/>
                  <a:gd name="T94" fmla="*/ 2758 w 8222"/>
                  <a:gd name="T95" fmla="*/ 794 h 7067"/>
                  <a:gd name="T96" fmla="*/ 1098 w 8222"/>
                  <a:gd name="T97" fmla="*/ 5027 h 7067"/>
                  <a:gd name="T98" fmla="*/ 3134 w 8222"/>
                  <a:gd name="T99" fmla="*/ 7067 h 7067"/>
                  <a:gd name="T100" fmla="*/ 1328 w 8222"/>
                  <a:gd name="T101" fmla="*/ 5083 h 7067"/>
                  <a:gd name="T102" fmla="*/ 2828 w 8222"/>
                  <a:gd name="T103" fmla="*/ 766 h 7067"/>
                  <a:gd name="T104" fmla="*/ 3139 w 8222"/>
                  <a:gd name="T105" fmla="*/ 2565 h 7067"/>
                  <a:gd name="T106" fmla="*/ 3634 w 8222"/>
                  <a:gd name="T107" fmla="*/ 2776 h 7067"/>
                  <a:gd name="T108" fmla="*/ 3714 w 8222"/>
                  <a:gd name="T109" fmla="*/ 2954 h 7067"/>
                  <a:gd name="T110" fmla="*/ 5057 w 8222"/>
                  <a:gd name="T111" fmla="*/ 3388 h 7067"/>
                  <a:gd name="T112" fmla="*/ 4692 w 8222"/>
                  <a:gd name="T113" fmla="*/ 2776 h 7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222" h="7067">
                    <a:moveTo>
                      <a:pt x="3560" y="3666"/>
                    </a:moveTo>
                    <a:cubicBezTo>
                      <a:pt x="3465" y="3666"/>
                      <a:pt x="3322" y="3661"/>
                      <a:pt x="3165" y="3623"/>
                    </a:cubicBezTo>
                    <a:cubicBezTo>
                      <a:pt x="3114" y="3611"/>
                      <a:pt x="3058" y="3594"/>
                      <a:pt x="3000" y="3570"/>
                    </a:cubicBezTo>
                    <a:lnTo>
                      <a:pt x="2866" y="3570"/>
                    </a:lnTo>
                    <a:lnTo>
                      <a:pt x="2866" y="3888"/>
                    </a:lnTo>
                    <a:lnTo>
                      <a:pt x="7821" y="3888"/>
                    </a:lnTo>
                    <a:lnTo>
                      <a:pt x="7821" y="6946"/>
                    </a:lnTo>
                    <a:lnTo>
                      <a:pt x="8222" y="6946"/>
                    </a:lnTo>
                    <a:lnTo>
                      <a:pt x="8222" y="3570"/>
                    </a:lnTo>
                    <a:lnTo>
                      <a:pt x="8202" y="3570"/>
                    </a:lnTo>
                    <a:lnTo>
                      <a:pt x="7821" y="3570"/>
                    </a:lnTo>
                    <a:lnTo>
                      <a:pt x="3947" y="3570"/>
                    </a:lnTo>
                    <a:cubicBezTo>
                      <a:pt x="3893" y="3618"/>
                      <a:pt x="3825" y="3649"/>
                      <a:pt x="3752" y="3657"/>
                    </a:cubicBezTo>
                    <a:cubicBezTo>
                      <a:pt x="3744" y="3658"/>
                      <a:pt x="3668" y="3666"/>
                      <a:pt x="3560" y="3666"/>
                    </a:cubicBezTo>
                    <a:close/>
                    <a:moveTo>
                      <a:pt x="4063" y="988"/>
                    </a:moveTo>
                    <a:lnTo>
                      <a:pt x="5439" y="988"/>
                    </a:lnTo>
                    <a:lnTo>
                      <a:pt x="5439" y="1094"/>
                    </a:lnTo>
                    <a:lnTo>
                      <a:pt x="4063" y="1094"/>
                    </a:lnTo>
                    <a:lnTo>
                      <a:pt x="4063" y="988"/>
                    </a:lnTo>
                    <a:close/>
                    <a:moveTo>
                      <a:pt x="4063" y="2173"/>
                    </a:moveTo>
                    <a:lnTo>
                      <a:pt x="5439" y="2173"/>
                    </a:lnTo>
                    <a:lnTo>
                      <a:pt x="5439" y="2279"/>
                    </a:lnTo>
                    <a:lnTo>
                      <a:pt x="4063" y="2279"/>
                    </a:lnTo>
                    <a:lnTo>
                      <a:pt x="4063" y="2173"/>
                    </a:lnTo>
                    <a:close/>
                    <a:moveTo>
                      <a:pt x="4063" y="1877"/>
                    </a:moveTo>
                    <a:lnTo>
                      <a:pt x="5439" y="1877"/>
                    </a:lnTo>
                    <a:lnTo>
                      <a:pt x="5439" y="1983"/>
                    </a:lnTo>
                    <a:lnTo>
                      <a:pt x="4063" y="1983"/>
                    </a:lnTo>
                    <a:lnTo>
                      <a:pt x="4063" y="1877"/>
                    </a:lnTo>
                    <a:close/>
                    <a:moveTo>
                      <a:pt x="4063" y="1581"/>
                    </a:moveTo>
                    <a:lnTo>
                      <a:pt x="5439" y="1581"/>
                    </a:lnTo>
                    <a:lnTo>
                      <a:pt x="5439" y="1686"/>
                    </a:lnTo>
                    <a:lnTo>
                      <a:pt x="4063" y="1686"/>
                    </a:lnTo>
                    <a:lnTo>
                      <a:pt x="4063" y="1581"/>
                    </a:lnTo>
                    <a:close/>
                    <a:moveTo>
                      <a:pt x="4063" y="1284"/>
                    </a:moveTo>
                    <a:lnTo>
                      <a:pt x="5439" y="1284"/>
                    </a:lnTo>
                    <a:lnTo>
                      <a:pt x="5439" y="1390"/>
                    </a:lnTo>
                    <a:lnTo>
                      <a:pt x="4063" y="1390"/>
                    </a:lnTo>
                    <a:lnTo>
                      <a:pt x="4063" y="1284"/>
                    </a:lnTo>
                    <a:close/>
                    <a:moveTo>
                      <a:pt x="3068" y="988"/>
                    </a:moveTo>
                    <a:lnTo>
                      <a:pt x="3788" y="988"/>
                    </a:lnTo>
                    <a:lnTo>
                      <a:pt x="3788" y="1094"/>
                    </a:lnTo>
                    <a:lnTo>
                      <a:pt x="3068" y="1094"/>
                    </a:lnTo>
                    <a:lnTo>
                      <a:pt x="3068" y="988"/>
                    </a:lnTo>
                    <a:close/>
                    <a:moveTo>
                      <a:pt x="3068" y="2173"/>
                    </a:moveTo>
                    <a:lnTo>
                      <a:pt x="3788" y="2173"/>
                    </a:lnTo>
                    <a:lnTo>
                      <a:pt x="3788" y="2279"/>
                    </a:lnTo>
                    <a:lnTo>
                      <a:pt x="3068" y="2279"/>
                    </a:lnTo>
                    <a:lnTo>
                      <a:pt x="3068" y="2173"/>
                    </a:lnTo>
                    <a:close/>
                    <a:moveTo>
                      <a:pt x="3068" y="1877"/>
                    </a:moveTo>
                    <a:lnTo>
                      <a:pt x="3788" y="1877"/>
                    </a:lnTo>
                    <a:lnTo>
                      <a:pt x="3788" y="1983"/>
                    </a:lnTo>
                    <a:lnTo>
                      <a:pt x="3068" y="1983"/>
                    </a:lnTo>
                    <a:lnTo>
                      <a:pt x="3068" y="1877"/>
                    </a:lnTo>
                    <a:close/>
                    <a:moveTo>
                      <a:pt x="3068" y="1581"/>
                    </a:moveTo>
                    <a:lnTo>
                      <a:pt x="3788" y="1581"/>
                    </a:lnTo>
                    <a:lnTo>
                      <a:pt x="3788" y="1686"/>
                    </a:lnTo>
                    <a:lnTo>
                      <a:pt x="3068" y="1686"/>
                    </a:lnTo>
                    <a:lnTo>
                      <a:pt x="3068" y="1581"/>
                    </a:lnTo>
                    <a:close/>
                    <a:moveTo>
                      <a:pt x="3068" y="1284"/>
                    </a:moveTo>
                    <a:lnTo>
                      <a:pt x="3788" y="1284"/>
                    </a:lnTo>
                    <a:lnTo>
                      <a:pt x="3788" y="1390"/>
                    </a:lnTo>
                    <a:lnTo>
                      <a:pt x="3068" y="1390"/>
                    </a:lnTo>
                    <a:lnTo>
                      <a:pt x="3068" y="1284"/>
                    </a:lnTo>
                    <a:close/>
                    <a:moveTo>
                      <a:pt x="401" y="3888"/>
                    </a:moveTo>
                    <a:lnTo>
                      <a:pt x="401" y="6946"/>
                    </a:lnTo>
                    <a:lnTo>
                      <a:pt x="0" y="6946"/>
                    </a:lnTo>
                    <a:lnTo>
                      <a:pt x="0" y="3888"/>
                    </a:lnTo>
                    <a:lnTo>
                      <a:pt x="0" y="3570"/>
                    </a:lnTo>
                    <a:lnTo>
                      <a:pt x="401" y="3570"/>
                    </a:lnTo>
                    <a:lnTo>
                      <a:pt x="817" y="3570"/>
                    </a:lnTo>
                    <a:lnTo>
                      <a:pt x="817" y="3888"/>
                    </a:lnTo>
                    <a:lnTo>
                      <a:pt x="401" y="3888"/>
                    </a:lnTo>
                    <a:close/>
                    <a:moveTo>
                      <a:pt x="7913" y="90"/>
                    </a:moveTo>
                    <a:lnTo>
                      <a:pt x="6291" y="90"/>
                    </a:lnTo>
                    <a:lnTo>
                      <a:pt x="6291" y="3388"/>
                    </a:lnTo>
                    <a:lnTo>
                      <a:pt x="7913" y="3388"/>
                    </a:lnTo>
                    <a:lnTo>
                      <a:pt x="7913" y="90"/>
                    </a:lnTo>
                    <a:close/>
                    <a:moveTo>
                      <a:pt x="6520" y="389"/>
                    </a:moveTo>
                    <a:lnTo>
                      <a:pt x="7684" y="389"/>
                    </a:lnTo>
                    <a:lnTo>
                      <a:pt x="7684" y="777"/>
                    </a:lnTo>
                    <a:lnTo>
                      <a:pt x="6520" y="777"/>
                    </a:lnTo>
                    <a:lnTo>
                      <a:pt x="6520" y="389"/>
                    </a:lnTo>
                    <a:close/>
                    <a:moveTo>
                      <a:pt x="6520" y="977"/>
                    </a:moveTo>
                    <a:lnTo>
                      <a:pt x="7684" y="977"/>
                    </a:lnTo>
                    <a:lnTo>
                      <a:pt x="7684" y="1365"/>
                    </a:lnTo>
                    <a:lnTo>
                      <a:pt x="6520" y="1365"/>
                    </a:lnTo>
                    <a:lnTo>
                      <a:pt x="6520" y="977"/>
                    </a:lnTo>
                    <a:close/>
                    <a:moveTo>
                      <a:pt x="7287" y="2391"/>
                    </a:moveTo>
                    <a:cubicBezTo>
                      <a:pt x="7287" y="2494"/>
                      <a:pt x="7204" y="2577"/>
                      <a:pt x="7102" y="2577"/>
                    </a:cubicBezTo>
                    <a:cubicBezTo>
                      <a:pt x="7000" y="2577"/>
                      <a:pt x="6917" y="2494"/>
                      <a:pt x="6917" y="2391"/>
                    </a:cubicBezTo>
                    <a:cubicBezTo>
                      <a:pt x="6917" y="2289"/>
                      <a:pt x="7000" y="2206"/>
                      <a:pt x="7102" y="2206"/>
                    </a:cubicBezTo>
                    <a:cubicBezTo>
                      <a:pt x="7204" y="2206"/>
                      <a:pt x="7287" y="2289"/>
                      <a:pt x="7287" y="2391"/>
                    </a:cubicBezTo>
                    <a:close/>
                    <a:moveTo>
                      <a:pt x="704" y="2693"/>
                    </a:moveTo>
                    <a:cubicBezTo>
                      <a:pt x="703" y="2693"/>
                      <a:pt x="703" y="2693"/>
                      <a:pt x="703" y="2693"/>
                    </a:cubicBezTo>
                    <a:cubicBezTo>
                      <a:pt x="696" y="2673"/>
                      <a:pt x="693" y="2654"/>
                      <a:pt x="691" y="2634"/>
                    </a:cubicBezTo>
                    <a:cubicBezTo>
                      <a:pt x="691" y="2629"/>
                      <a:pt x="690" y="2623"/>
                      <a:pt x="690" y="2618"/>
                    </a:cubicBezTo>
                    <a:cubicBezTo>
                      <a:pt x="689" y="2569"/>
                      <a:pt x="706" y="2504"/>
                      <a:pt x="744" y="2433"/>
                    </a:cubicBezTo>
                    <a:cubicBezTo>
                      <a:pt x="778" y="2368"/>
                      <a:pt x="829" y="2299"/>
                      <a:pt x="887" y="2239"/>
                    </a:cubicBezTo>
                    <a:lnTo>
                      <a:pt x="887" y="4571"/>
                    </a:lnTo>
                    <a:lnTo>
                      <a:pt x="887" y="4571"/>
                    </a:lnTo>
                    <a:cubicBezTo>
                      <a:pt x="887" y="4815"/>
                      <a:pt x="1085" y="5012"/>
                      <a:pt x="1328" y="5012"/>
                    </a:cubicBezTo>
                    <a:lnTo>
                      <a:pt x="3498" y="5012"/>
                    </a:lnTo>
                    <a:lnTo>
                      <a:pt x="3498" y="6547"/>
                    </a:lnTo>
                    <a:cubicBezTo>
                      <a:pt x="3498" y="6790"/>
                      <a:pt x="3696" y="6988"/>
                      <a:pt x="3939" y="6988"/>
                    </a:cubicBezTo>
                    <a:cubicBezTo>
                      <a:pt x="4183" y="6988"/>
                      <a:pt x="4380" y="6790"/>
                      <a:pt x="4380" y="6547"/>
                    </a:cubicBezTo>
                    <a:lnTo>
                      <a:pt x="4380" y="4571"/>
                    </a:lnTo>
                    <a:cubicBezTo>
                      <a:pt x="4380" y="4455"/>
                      <a:pt x="4333" y="4341"/>
                      <a:pt x="4251" y="4259"/>
                    </a:cubicBezTo>
                    <a:cubicBezTo>
                      <a:pt x="4169" y="4177"/>
                      <a:pt x="4055" y="4130"/>
                      <a:pt x="3939" y="4130"/>
                    </a:cubicBezTo>
                    <a:lnTo>
                      <a:pt x="2795" y="4130"/>
                    </a:lnTo>
                    <a:lnTo>
                      <a:pt x="2795" y="3354"/>
                    </a:lnTo>
                    <a:cubicBezTo>
                      <a:pt x="2915" y="3472"/>
                      <a:pt x="3056" y="3523"/>
                      <a:pt x="3181" y="3555"/>
                    </a:cubicBezTo>
                    <a:cubicBezTo>
                      <a:pt x="3323" y="3589"/>
                      <a:pt x="3457" y="3595"/>
                      <a:pt x="3559" y="3595"/>
                    </a:cubicBezTo>
                    <a:cubicBezTo>
                      <a:pt x="3664" y="3595"/>
                      <a:pt x="3737" y="3588"/>
                      <a:pt x="3744" y="3587"/>
                    </a:cubicBezTo>
                    <a:cubicBezTo>
                      <a:pt x="3899" y="3570"/>
                      <a:pt x="4011" y="3430"/>
                      <a:pt x="3994" y="3276"/>
                    </a:cubicBezTo>
                    <a:cubicBezTo>
                      <a:pt x="3977" y="3121"/>
                      <a:pt x="3837" y="3009"/>
                      <a:pt x="3682" y="3026"/>
                    </a:cubicBezTo>
                    <a:cubicBezTo>
                      <a:pt x="3676" y="3026"/>
                      <a:pt x="3626" y="3031"/>
                      <a:pt x="3559" y="3031"/>
                    </a:cubicBezTo>
                    <a:cubicBezTo>
                      <a:pt x="3485" y="3031"/>
                      <a:pt x="3389" y="3025"/>
                      <a:pt x="3313" y="3006"/>
                    </a:cubicBezTo>
                    <a:cubicBezTo>
                      <a:pt x="3236" y="2989"/>
                      <a:pt x="3192" y="2957"/>
                      <a:pt x="3192" y="2952"/>
                    </a:cubicBezTo>
                    <a:cubicBezTo>
                      <a:pt x="3142" y="2892"/>
                      <a:pt x="3104" y="2797"/>
                      <a:pt x="3083" y="2674"/>
                    </a:cubicBezTo>
                    <a:cubicBezTo>
                      <a:pt x="3049" y="2490"/>
                      <a:pt x="3058" y="2262"/>
                      <a:pt x="3049" y="2056"/>
                    </a:cubicBezTo>
                    <a:cubicBezTo>
                      <a:pt x="3043" y="1951"/>
                      <a:pt x="3038" y="1852"/>
                      <a:pt x="2991" y="1734"/>
                    </a:cubicBezTo>
                    <a:cubicBezTo>
                      <a:pt x="2967" y="1676"/>
                      <a:pt x="2927" y="1608"/>
                      <a:pt x="2856" y="1554"/>
                    </a:cubicBezTo>
                    <a:cubicBezTo>
                      <a:pt x="2786" y="1499"/>
                      <a:pt x="2691" y="1471"/>
                      <a:pt x="2611" y="1472"/>
                    </a:cubicBezTo>
                    <a:cubicBezTo>
                      <a:pt x="2597" y="1472"/>
                      <a:pt x="2584" y="1474"/>
                      <a:pt x="2570" y="1476"/>
                    </a:cubicBezTo>
                    <a:cubicBezTo>
                      <a:pt x="2555" y="1473"/>
                      <a:pt x="2539" y="1471"/>
                      <a:pt x="2523" y="1471"/>
                    </a:cubicBezTo>
                    <a:lnTo>
                      <a:pt x="1160" y="1471"/>
                    </a:lnTo>
                    <a:cubicBezTo>
                      <a:pt x="1138" y="1471"/>
                      <a:pt x="1118" y="1474"/>
                      <a:pt x="1098" y="1479"/>
                    </a:cubicBezTo>
                    <a:cubicBezTo>
                      <a:pt x="989" y="1493"/>
                      <a:pt x="902" y="1535"/>
                      <a:pt x="812" y="1584"/>
                    </a:cubicBezTo>
                    <a:cubicBezTo>
                      <a:pt x="651" y="1678"/>
                      <a:pt x="493" y="1814"/>
                      <a:pt x="362" y="1986"/>
                    </a:cubicBezTo>
                    <a:cubicBezTo>
                      <a:pt x="234" y="2157"/>
                      <a:pt x="127" y="2368"/>
                      <a:pt x="125" y="2618"/>
                    </a:cubicBezTo>
                    <a:cubicBezTo>
                      <a:pt x="125" y="2632"/>
                      <a:pt x="126" y="2646"/>
                      <a:pt x="127" y="2660"/>
                    </a:cubicBezTo>
                    <a:cubicBezTo>
                      <a:pt x="131" y="2735"/>
                      <a:pt x="146" y="2812"/>
                      <a:pt x="174" y="2887"/>
                    </a:cubicBezTo>
                    <a:cubicBezTo>
                      <a:pt x="175" y="2890"/>
                      <a:pt x="176" y="2894"/>
                      <a:pt x="177" y="2898"/>
                    </a:cubicBezTo>
                    <a:lnTo>
                      <a:pt x="177" y="2897"/>
                    </a:lnTo>
                    <a:cubicBezTo>
                      <a:pt x="248" y="3081"/>
                      <a:pt x="393" y="3238"/>
                      <a:pt x="590" y="3357"/>
                    </a:cubicBezTo>
                    <a:cubicBezTo>
                      <a:pt x="658" y="3399"/>
                      <a:pt x="734" y="3436"/>
                      <a:pt x="817" y="3471"/>
                    </a:cubicBezTo>
                    <a:lnTo>
                      <a:pt x="817" y="2829"/>
                    </a:lnTo>
                    <a:cubicBezTo>
                      <a:pt x="747" y="2776"/>
                      <a:pt x="718" y="2729"/>
                      <a:pt x="704" y="2693"/>
                    </a:cubicBezTo>
                    <a:close/>
                    <a:moveTo>
                      <a:pt x="1965" y="0"/>
                    </a:moveTo>
                    <a:cubicBezTo>
                      <a:pt x="1526" y="0"/>
                      <a:pt x="1171" y="355"/>
                      <a:pt x="1171" y="794"/>
                    </a:cubicBezTo>
                    <a:cubicBezTo>
                      <a:pt x="1171" y="1037"/>
                      <a:pt x="1281" y="1255"/>
                      <a:pt x="1453" y="1401"/>
                    </a:cubicBezTo>
                    <a:lnTo>
                      <a:pt x="2476" y="1401"/>
                    </a:lnTo>
                    <a:cubicBezTo>
                      <a:pt x="2649" y="1255"/>
                      <a:pt x="2758" y="1037"/>
                      <a:pt x="2758" y="794"/>
                    </a:cubicBezTo>
                    <a:cubicBezTo>
                      <a:pt x="2758" y="355"/>
                      <a:pt x="2403" y="0"/>
                      <a:pt x="1965" y="0"/>
                    </a:cubicBezTo>
                    <a:close/>
                    <a:moveTo>
                      <a:pt x="1328" y="5083"/>
                    </a:moveTo>
                    <a:cubicBezTo>
                      <a:pt x="1245" y="5083"/>
                      <a:pt x="1168" y="5062"/>
                      <a:pt x="1098" y="5027"/>
                    </a:cubicBezTo>
                    <a:lnTo>
                      <a:pt x="1098" y="6926"/>
                    </a:lnTo>
                    <a:cubicBezTo>
                      <a:pt x="1098" y="7004"/>
                      <a:pt x="1162" y="7067"/>
                      <a:pt x="1239" y="7067"/>
                    </a:cubicBezTo>
                    <a:lnTo>
                      <a:pt x="3134" y="7067"/>
                    </a:lnTo>
                    <a:cubicBezTo>
                      <a:pt x="3212" y="7067"/>
                      <a:pt x="3275" y="7004"/>
                      <a:pt x="3275" y="6926"/>
                    </a:cubicBezTo>
                    <a:lnTo>
                      <a:pt x="3275" y="5083"/>
                    </a:lnTo>
                    <a:lnTo>
                      <a:pt x="1328" y="5083"/>
                    </a:lnTo>
                    <a:close/>
                    <a:moveTo>
                      <a:pt x="5980" y="554"/>
                    </a:moveTo>
                    <a:lnTo>
                      <a:pt x="2795" y="554"/>
                    </a:lnTo>
                    <a:cubicBezTo>
                      <a:pt x="2814" y="621"/>
                      <a:pt x="2826" y="692"/>
                      <a:pt x="2828" y="766"/>
                    </a:cubicBezTo>
                    <a:lnTo>
                      <a:pt x="5768" y="766"/>
                    </a:lnTo>
                    <a:lnTo>
                      <a:pt x="5768" y="2565"/>
                    </a:lnTo>
                    <a:lnTo>
                      <a:pt x="3139" y="2565"/>
                    </a:lnTo>
                    <a:cubicBezTo>
                      <a:pt x="3142" y="2598"/>
                      <a:pt x="3147" y="2631"/>
                      <a:pt x="3152" y="2661"/>
                    </a:cubicBezTo>
                    <a:cubicBezTo>
                      <a:pt x="3159" y="2704"/>
                      <a:pt x="3169" y="2742"/>
                      <a:pt x="3180" y="2776"/>
                    </a:cubicBezTo>
                    <a:lnTo>
                      <a:pt x="3634" y="2776"/>
                    </a:lnTo>
                    <a:lnTo>
                      <a:pt x="3634" y="2958"/>
                    </a:lnTo>
                    <a:cubicBezTo>
                      <a:pt x="3659" y="2957"/>
                      <a:pt x="3675" y="2956"/>
                      <a:pt x="3675" y="2956"/>
                    </a:cubicBezTo>
                    <a:cubicBezTo>
                      <a:pt x="3688" y="2954"/>
                      <a:pt x="3701" y="2954"/>
                      <a:pt x="3714" y="2954"/>
                    </a:cubicBezTo>
                    <a:cubicBezTo>
                      <a:pt x="3894" y="2954"/>
                      <a:pt x="4044" y="3089"/>
                      <a:pt x="4064" y="3268"/>
                    </a:cubicBezTo>
                    <a:cubicBezTo>
                      <a:pt x="4068" y="3309"/>
                      <a:pt x="4065" y="3349"/>
                      <a:pt x="4056" y="3388"/>
                    </a:cubicBezTo>
                    <a:lnTo>
                      <a:pt x="5057" y="3388"/>
                    </a:lnTo>
                    <a:lnTo>
                      <a:pt x="5057" y="3153"/>
                    </a:lnTo>
                    <a:lnTo>
                      <a:pt x="4692" y="3153"/>
                    </a:lnTo>
                    <a:lnTo>
                      <a:pt x="4692" y="2776"/>
                    </a:lnTo>
                    <a:lnTo>
                      <a:pt x="5980" y="2776"/>
                    </a:lnTo>
                    <a:lnTo>
                      <a:pt x="5980" y="5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47" name="Стрелка: изогнутая 546">
                <a:extLst>
                  <a:ext uri="{FF2B5EF4-FFF2-40B4-BE49-F238E27FC236}">
                    <a16:creationId xmlns:a16="http://schemas.microsoft.com/office/drawing/2014/main" id="{02E7C094-DDFD-444A-A4DF-43A85B8B6860}"/>
                  </a:ext>
                </a:extLst>
              </p:cNvPr>
              <p:cNvSpPr/>
              <p:nvPr/>
            </p:nvSpPr>
            <p:spPr bwMode="auto">
              <a:xfrm rot="5400000">
                <a:off x="7691296" y="1565641"/>
                <a:ext cx="394501" cy="243954"/>
              </a:xfrm>
              <a:prstGeom prst="bentArrow">
                <a:avLst>
                  <a:gd name="adj1" fmla="val 27156"/>
                  <a:gd name="adj2" fmla="val 25814"/>
                  <a:gd name="adj3" fmla="val 21033"/>
                  <a:gd name="adj4" fmla="val 4375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spcBef>
                    <a:spcPct val="50000"/>
                  </a:spcBef>
                </a:pPr>
                <a:endParaRPr lang="ru-RU" sz="1050">
                  <a:latin typeface="Arial" charset="0"/>
                </a:endParaRPr>
              </a:p>
            </p:txBody>
          </p:sp>
        </p:grpSp>
        <p:sp>
          <p:nvSpPr>
            <p:cNvPr id="551" name="Freeform 17">
              <a:extLst>
                <a:ext uri="{FF2B5EF4-FFF2-40B4-BE49-F238E27FC236}">
                  <a16:creationId xmlns:a16="http://schemas.microsoft.com/office/drawing/2014/main" id="{31CF1C66-3CCF-4039-AC72-A1C4801B8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6050" y="1746413"/>
              <a:ext cx="653512" cy="887289"/>
            </a:xfrm>
            <a:custGeom>
              <a:avLst/>
              <a:gdLst>
                <a:gd name="T0" fmla="*/ 6325 w 6523"/>
                <a:gd name="T1" fmla="*/ 2819 h 8831"/>
                <a:gd name="T2" fmla="*/ 6465 w 6523"/>
                <a:gd name="T3" fmla="*/ 2877 h 8831"/>
                <a:gd name="T4" fmla="*/ 6523 w 6523"/>
                <a:gd name="T5" fmla="*/ 5483 h 8831"/>
                <a:gd name="T6" fmla="*/ 6465 w 6523"/>
                <a:gd name="T7" fmla="*/ 5622 h 8831"/>
                <a:gd name="T8" fmla="*/ 4473 w 6523"/>
                <a:gd name="T9" fmla="*/ 5680 h 8831"/>
                <a:gd name="T10" fmla="*/ 4276 w 6523"/>
                <a:gd name="T11" fmla="*/ 5483 h 8831"/>
                <a:gd name="T12" fmla="*/ 4034 w 6523"/>
                <a:gd name="T13" fmla="*/ 4650 h 8831"/>
                <a:gd name="T14" fmla="*/ 2167 w 6523"/>
                <a:gd name="T15" fmla="*/ 3137 h 8831"/>
                <a:gd name="T16" fmla="*/ 2713 w 6523"/>
                <a:gd name="T17" fmla="*/ 2992 h 8831"/>
                <a:gd name="T18" fmla="*/ 4276 w 6523"/>
                <a:gd name="T19" fmla="*/ 3017 h 8831"/>
                <a:gd name="T20" fmla="*/ 4334 w 6523"/>
                <a:gd name="T21" fmla="*/ 2877 h 8831"/>
                <a:gd name="T22" fmla="*/ 4727 w 6523"/>
                <a:gd name="T23" fmla="*/ 5063 h 8831"/>
                <a:gd name="T24" fmla="*/ 6029 w 6523"/>
                <a:gd name="T25" fmla="*/ 5204 h 8831"/>
                <a:gd name="T26" fmla="*/ 4727 w 6523"/>
                <a:gd name="T27" fmla="*/ 5063 h 8831"/>
                <a:gd name="T28" fmla="*/ 6029 w 6523"/>
                <a:gd name="T29" fmla="*/ 4703 h 8831"/>
                <a:gd name="T30" fmla="*/ 4727 w 6523"/>
                <a:gd name="T31" fmla="*/ 4844 h 8831"/>
                <a:gd name="T32" fmla="*/ 4727 w 6523"/>
                <a:gd name="T33" fmla="*/ 4343 h 8831"/>
                <a:gd name="T34" fmla="*/ 6029 w 6523"/>
                <a:gd name="T35" fmla="*/ 4484 h 8831"/>
                <a:gd name="T36" fmla="*/ 4727 w 6523"/>
                <a:gd name="T37" fmla="*/ 4343 h 8831"/>
                <a:gd name="T38" fmla="*/ 6029 w 6523"/>
                <a:gd name="T39" fmla="*/ 3983 h 8831"/>
                <a:gd name="T40" fmla="*/ 4727 w 6523"/>
                <a:gd name="T41" fmla="*/ 4124 h 8831"/>
                <a:gd name="T42" fmla="*/ 4727 w 6523"/>
                <a:gd name="T43" fmla="*/ 3623 h 8831"/>
                <a:gd name="T44" fmla="*/ 6029 w 6523"/>
                <a:gd name="T45" fmla="*/ 3765 h 8831"/>
                <a:gd name="T46" fmla="*/ 4727 w 6523"/>
                <a:gd name="T47" fmla="*/ 3623 h 8831"/>
                <a:gd name="T48" fmla="*/ 6029 w 6523"/>
                <a:gd name="T49" fmla="*/ 3264 h 8831"/>
                <a:gd name="T50" fmla="*/ 4727 w 6523"/>
                <a:gd name="T51" fmla="*/ 3405 h 8831"/>
                <a:gd name="T52" fmla="*/ 6325 w 6523"/>
                <a:gd name="T53" fmla="*/ 2960 h 8831"/>
                <a:gd name="T54" fmla="*/ 4433 w 6523"/>
                <a:gd name="T55" fmla="*/ 2977 h 8831"/>
                <a:gd name="T56" fmla="*/ 4417 w 6523"/>
                <a:gd name="T57" fmla="*/ 3017 h 8831"/>
                <a:gd name="T58" fmla="*/ 4648 w 6523"/>
                <a:gd name="T59" fmla="*/ 4292 h 8831"/>
                <a:gd name="T60" fmla="*/ 4417 w 6523"/>
                <a:gd name="T61" fmla="*/ 5483 h 8831"/>
                <a:gd name="T62" fmla="*/ 4473 w 6523"/>
                <a:gd name="T63" fmla="*/ 5539 h 8831"/>
                <a:gd name="T64" fmla="*/ 6365 w 6523"/>
                <a:gd name="T65" fmla="*/ 5523 h 8831"/>
                <a:gd name="T66" fmla="*/ 6382 w 6523"/>
                <a:gd name="T67" fmla="*/ 5483 h 8831"/>
                <a:gd name="T68" fmla="*/ 6365 w 6523"/>
                <a:gd name="T69" fmla="*/ 2977 h 8831"/>
                <a:gd name="T70" fmla="*/ 6325 w 6523"/>
                <a:gd name="T71" fmla="*/ 2960 h 8831"/>
                <a:gd name="T72" fmla="*/ 2761 w 6523"/>
                <a:gd name="T73" fmla="*/ 1985 h 8831"/>
                <a:gd name="T74" fmla="*/ 4318 w 6523"/>
                <a:gd name="T75" fmla="*/ 1994 h 8831"/>
                <a:gd name="T76" fmla="*/ 3700 w 6523"/>
                <a:gd name="T77" fmla="*/ 1057 h 8831"/>
                <a:gd name="T78" fmla="*/ 2564 w 6523"/>
                <a:gd name="T79" fmla="*/ 2079 h 8831"/>
                <a:gd name="T80" fmla="*/ 603 w 6523"/>
                <a:gd name="T81" fmla="*/ 7893 h 8831"/>
                <a:gd name="T82" fmla="*/ 2758 w 6523"/>
                <a:gd name="T83" fmla="*/ 6745 h 8831"/>
                <a:gd name="T84" fmla="*/ 3764 w 6523"/>
                <a:gd name="T85" fmla="*/ 8530 h 8831"/>
                <a:gd name="T86" fmla="*/ 4322 w 6523"/>
                <a:gd name="T87" fmla="*/ 8808 h 8831"/>
                <a:gd name="T88" fmla="*/ 3976 w 6523"/>
                <a:gd name="T89" fmla="*/ 6392 h 8831"/>
                <a:gd name="T90" fmla="*/ 2467 w 6523"/>
                <a:gd name="T91" fmla="*/ 4838 h 8831"/>
                <a:gd name="T92" fmla="*/ 2556 w 6523"/>
                <a:gd name="T93" fmla="*/ 4028 h 8831"/>
                <a:gd name="T94" fmla="*/ 2129 w 6523"/>
                <a:gd name="T95" fmla="*/ 2884 h 8831"/>
                <a:gd name="T96" fmla="*/ 2440 w 6523"/>
                <a:gd name="T97" fmla="*/ 2705 h 8831"/>
                <a:gd name="T98" fmla="*/ 3129 w 6523"/>
                <a:gd name="T99" fmla="*/ 3590 h 8831"/>
                <a:gd name="T100" fmla="*/ 2823 w 6523"/>
                <a:gd name="T101" fmla="*/ 2480 h 8831"/>
                <a:gd name="T102" fmla="*/ 2712 w 6523"/>
                <a:gd name="T103" fmla="*/ 2439 h 8831"/>
                <a:gd name="T104" fmla="*/ 342 w 6523"/>
                <a:gd name="T105" fmla="*/ 3889 h 8831"/>
                <a:gd name="T106" fmla="*/ 613 w 6523"/>
                <a:gd name="T107" fmla="*/ 4251 h 8831"/>
                <a:gd name="T108" fmla="*/ 1730 w 6523"/>
                <a:gd name="T109" fmla="*/ 3019 h 8831"/>
                <a:gd name="T110" fmla="*/ 66 w 6523"/>
                <a:gd name="T111" fmla="*/ 5776 h 8831"/>
                <a:gd name="T112" fmla="*/ 376 w 6523"/>
                <a:gd name="T113" fmla="*/ 7041 h 8831"/>
                <a:gd name="T114" fmla="*/ 603 w 6523"/>
                <a:gd name="T115" fmla="*/ 7893 h 8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3" h="8831">
                  <a:moveTo>
                    <a:pt x="4473" y="2819"/>
                  </a:moveTo>
                  <a:lnTo>
                    <a:pt x="6325" y="2819"/>
                  </a:lnTo>
                  <a:cubicBezTo>
                    <a:pt x="6379" y="2819"/>
                    <a:pt x="6429" y="2841"/>
                    <a:pt x="6465" y="2877"/>
                  </a:cubicBezTo>
                  <a:lnTo>
                    <a:pt x="6465" y="2877"/>
                  </a:lnTo>
                  <a:cubicBezTo>
                    <a:pt x="6501" y="2913"/>
                    <a:pt x="6523" y="2963"/>
                    <a:pt x="6523" y="3017"/>
                  </a:cubicBezTo>
                  <a:lnTo>
                    <a:pt x="6523" y="5483"/>
                  </a:lnTo>
                  <a:cubicBezTo>
                    <a:pt x="6523" y="5537"/>
                    <a:pt x="6501" y="5586"/>
                    <a:pt x="6465" y="5622"/>
                  </a:cubicBezTo>
                  <a:lnTo>
                    <a:pt x="6465" y="5622"/>
                  </a:lnTo>
                  <a:cubicBezTo>
                    <a:pt x="6429" y="5658"/>
                    <a:pt x="6379" y="5680"/>
                    <a:pt x="6325" y="5680"/>
                  </a:cubicBezTo>
                  <a:lnTo>
                    <a:pt x="4473" y="5680"/>
                  </a:lnTo>
                  <a:cubicBezTo>
                    <a:pt x="4419" y="5680"/>
                    <a:pt x="4369" y="5658"/>
                    <a:pt x="4334" y="5622"/>
                  </a:cubicBezTo>
                  <a:cubicBezTo>
                    <a:pt x="4298" y="5586"/>
                    <a:pt x="4276" y="5537"/>
                    <a:pt x="4276" y="5483"/>
                  </a:cubicBezTo>
                  <a:lnTo>
                    <a:pt x="4276" y="4637"/>
                  </a:lnTo>
                  <a:cubicBezTo>
                    <a:pt x="4192" y="4646"/>
                    <a:pt x="4112" y="4650"/>
                    <a:pt x="4034" y="4650"/>
                  </a:cubicBezTo>
                  <a:cubicBezTo>
                    <a:pt x="3335" y="4650"/>
                    <a:pt x="2883" y="4300"/>
                    <a:pt x="2616" y="3978"/>
                  </a:cubicBezTo>
                  <a:cubicBezTo>
                    <a:pt x="2288" y="3584"/>
                    <a:pt x="2172" y="3155"/>
                    <a:pt x="2167" y="3137"/>
                  </a:cubicBezTo>
                  <a:cubicBezTo>
                    <a:pt x="2127" y="2986"/>
                    <a:pt x="2217" y="2832"/>
                    <a:pt x="2368" y="2792"/>
                  </a:cubicBezTo>
                  <a:cubicBezTo>
                    <a:pt x="2519" y="2752"/>
                    <a:pt x="2673" y="2842"/>
                    <a:pt x="2713" y="2992"/>
                  </a:cubicBezTo>
                  <a:cubicBezTo>
                    <a:pt x="2728" y="3047"/>
                    <a:pt x="3068" y="4238"/>
                    <a:pt x="4276" y="4068"/>
                  </a:cubicBezTo>
                  <a:lnTo>
                    <a:pt x="4276" y="3017"/>
                  </a:lnTo>
                  <a:cubicBezTo>
                    <a:pt x="4276" y="2963"/>
                    <a:pt x="4298" y="2913"/>
                    <a:pt x="4334" y="2877"/>
                  </a:cubicBezTo>
                  <a:lnTo>
                    <a:pt x="4334" y="2877"/>
                  </a:lnTo>
                  <a:cubicBezTo>
                    <a:pt x="4369" y="2841"/>
                    <a:pt x="4419" y="2819"/>
                    <a:pt x="4473" y="2819"/>
                  </a:cubicBezTo>
                  <a:close/>
                  <a:moveTo>
                    <a:pt x="4727" y="5063"/>
                  </a:moveTo>
                  <a:lnTo>
                    <a:pt x="6029" y="5063"/>
                  </a:lnTo>
                  <a:lnTo>
                    <a:pt x="6029" y="5204"/>
                  </a:lnTo>
                  <a:lnTo>
                    <a:pt x="4727" y="5204"/>
                  </a:lnTo>
                  <a:lnTo>
                    <a:pt x="4727" y="5063"/>
                  </a:lnTo>
                  <a:close/>
                  <a:moveTo>
                    <a:pt x="4727" y="4703"/>
                  </a:moveTo>
                  <a:lnTo>
                    <a:pt x="6029" y="4703"/>
                  </a:lnTo>
                  <a:lnTo>
                    <a:pt x="6029" y="4844"/>
                  </a:lnTo>
                  <a:lnTo>
                    <a:pt x="4727" y="4844"/>
                  </a:lnTo>
                  <a:lnTo>
                    <a:pt x="4727" y="4703"/>
                  </a:lnTo>
                  <a:close/>
                  <a:moveTo>
                    <a:pt x="4727" y="4343"/>
                  </a:moveTo>
                  <a:lnTo>
                    <a:pt x="6029" y="4343"/>
                  </a:lnTo>
                  <a:lnTo>
                    <a:pt x="6029" y="4484"/>
                  </a:lnTo>
                  <a:lnTo>
                    <a:pt x="4727" y="4484"/>
                  </a:lnTo>
                  <a:lnTo>
                    <a:pt x="4727" y="4343"/>
                  </a:lnTo>
                  <a:close/>
                  <a:moveTo>
                    <a:pt x="4727" y="3983"/>
                  </a:moveTo>
                  <a:lnTo>
                    <a:pt x="6029" y="3983"/>
                  </a:lnTo>
                  <a:lnTo>
                    <a:pt x="6029" y="4124"/>
                  </a:lnTo>
                  <a:lnTo>
                    <a:pt x="4727" y="4124"/>
                  </a:lnTo>
                  <a:lnTo>
                    <a:pt x="4727" y="3983"/>
                  </a:lnTo>
                  <a:close/>
                  <a:moveTo>
                    <a:pt x="4727" y="3623"/>
                  </a:moveTo>
                  <a:lnTo>
                    <a:pt x="6029" y="3623"/>
                  </a:lnTo>
                  <a:lnTo>
                    <a:pt x="6029" y="3765"/>
                  </a:lnTo>
                  <a:lnTo>
                    <a:pt x="4727" y="3765"/>
                  </a:lnTo>
                  <a:lnTo>
                    <a:pt x="4727" y="3623"/>
                  </a:lnTo>
                  <a:close/>
                  <a:moveTo>
                    <a:pt x="4727" y="3264"/>
                  </a:moveTo>
                  <a:lnTo>
                    <a:pt x="6029" y="3264"/>
                  </a:lnTo>
                  <a:lnTo>
                    <a:pt x="6029" y="3405"/>
                  </a:lnTo>
                  <a:lnTo>
                    <a:pt x="4727" y="3405"/>
                  </a:lnTo>
                  <a:lnTo>
                    <a:pt x="4727" y="3264"/>
                  </a:lnTo>
                  <a:close/>
                  <a:moveTo>
                    <a:pt x="6325" y="2960"/>
                  </a:moveTo>
                  <a:lnTo>
                    <a:pt x="4473" y="2960"/>
                  </a:lnTo>
                  <a:cubicBezTo>
                    <a:pt x="4458" y="2960"/>
                    <a:pt x="4444" y="2967"/>
                    <a:pt x="4433" y="2977"/>
                  </a:cubicBezTo>
                  <a:lnTo>
                    <a:pt x="4433" y="2977"/>
                  </a:lnTo>
                  <a:cubicBezTo>
                    <a:pt x="4423" y="2987"/>
                    <a:pt x="4417" y="3001"/>
                    <a:pt x="4417" y="3017"/>
                  </a:cubicBezTo>
                  <a:lnTo>
                    <a:pt x="4417" y="4061"/>
                  </a:lnTo>
                  <a:cubicBezTo>
                    <a:pt x="4532" y="4080"/>
                    <a:pt x="4628" y="4171"/>
                    <a:pt x="4648" y="4292"/>
                  </a:cubicBezTo>
                  <a:cubicBezTo>
                    <a:pt x="4674" y="4446"/>
                    <a:pt x="4570" y="4591"/>
                    <a:pt x="4417" y="4617"/>
                  </a:cubicBezTo>
                  <a:lnTo>
                    <a:pt x="4417" y="5483"/>
                  </a:lnTo>
                  <a:cubicBezTo>
                    <a:pt x="4417" y="5498"/>
                    <a:pt x="4423" y="5512"/>
                    <a:pt x="4433" y="5522"/>
                  </a:cubicBezTo>
                  <a:cubicBezTo>
                    <a:pt x="4444" y="5533"/>
                    <a:pt x="4458" y="5539"/>
                    <a:pt x="4473" y="5539"/>
                  </a:cubicBezTo>
                  <a:lnTo>
                    <a:pt x="6325" y="5539"/>
                  </a:lnTo>
                  <a:cubicBezTo>
                    <a:pt x="6341" y="5539"/>
                    <a:pt x="6355" y="5533"/>
                    <a:pt x="6365" y="5523"/>
                  </a:cubicBezTo>
                  <a:lnTo>
                    <a:pt x="6365" y="5522"/>
                  </a:lnTo>
                  <a:cubicBezTo>
                    <a:pt x="6375" y="5512"/>
                    <a:pt x="6382" y="5498"/>
                    <a:pt x="6382" y="5483"/>
                  </a:cubicBezTo>
                  <a:lnTo>
                    <a:pt x="6382" y="3017"/>
                  </a:lnTo>
                  <a:cubicBezTo>
                    <a:pt x="6382" y="3001"/>
                    <a:pt x="6375" y="2987"/>
                    <a:pt x="6365" y="2977"/>
                  </a:cubicBezTo>
                  <a:lnTo>
                    <a:pt x="6365" y="2977"/>
                  </a:lnTo>
                  <a:cubicBezTo>
                    <a:pt x="6355" y="2967"/>
                    <a:pt x="6341" y="2960"/>
                    <a:pt x="6325" y="2960"/>
                  </a:cubicBezTo>
                  <a:close/>
                  <a:moveTo>
                    <a:pt x="3198" y="1243"/>
                  </a:moveTo>
                  <a:cubicBezTo>
                    <a:pt x="2807" y="1354"/>
                    <a:pt x="2717" y="1785"/>
                    <a:pt x="2761" y="1985"/>
                  </a:cubicBezTo>
                  <a:cubicBezTo>
                    <a:pt x="2828" y="2289"/>
                    <a:pt x="3058" y="2545"/>
                    <a:pt x="3381" y="2612"/>
                  </a:cubicBezTo>
                  <a:cubicBezTo>
                    <a:pt x="3811" y="2700"/>
                    <a:pt x="4230" y="2423"/>
                    <a:pt x="4318" y="1994"/>
                  </a:cubicBezTo>
                  <a:cubicBezTo>
                    <a:pt x="4365" y="1765"/>
                    <a:pt x="4308" y="1538"/>
                    <a:pt x="4180" y="1364"/>
                  </a:cubicBezTo>
                  <a:cubicBezTo>
                    <a:pt x="4068" y="1211"/>
                    <a:pt x="3901" y="1098"/>
                    <a:pt x="3700" y="1057"/>
                  </a:cubicBezTo>
                  <a:cubicBezTo>
                    <a:pt x="3176" y="0"/>
                    <a:pt x="2290" y="1272"/>
                    <a:pt x="1546" y="1394"/>
                  </a:cubicBezTo>
                  <a:cubicBezTo>
                    <a:pt x="1530" y="1473"/>
                    <a:pt x="2499" y="1815"/>
                    <a:pt x="2564" y="2079"/>
                  </a:cubicBezTo>
                  <a:cubicBezTo>
                    <a:pt x="2531" y="1403"/>
                    <a:pt x="2945" y="1228"/>
                    <a:pt x="3198" y="1243"/>
                  </a:cubicBezTo>
                  <a:close/>
                  <a:moveTo>
                    <a:pt x="603" y="7893"/>
                  </a:moveTo>
                  <a:lnTo>
                    <a:pt x="2437" y="7405"/>
                  </a:lnTo>
                  <a:cubicBezTo>
                    <a:pt x="2658" y="7346"/>
                    <a:pt x="2797" y="6970"/>
                    <a:pt x="2758" y="6745"/>
                  </a:cubicBezTo>
                  <a:lnTo>
                    <a:pt x="3174" y="6772"/>
                  </a:lnTo>
                  <a:lnTo>
                    <a:pt x="3764" y="8530"/>
                  </a:lnTo>
                  <a:cubicBezTo>
                    <a:pt x="3825" y="8715"/>
                    <a:pt x="3997" y="8831"/>
                    <a:pt x="4182" y="8831"/>
                  </a:cubicBezTo>
                  <a:cubicBezTo>
                    <a:pt x="4228" y="8831"/>
                    <a:pt x="4275" y="8824"/>
                    <a:pt x="4322" y="8808"/>
                  </a:cubicBezTo>
                  <a:cubicBezTo>
                    <a:pt x="4553" y="8731"/>
                    <a:pt x="4677" y="8481"/>
                    <a:pt x="4600" y="8250"/>
                  </a:cubicBezTo>
                  <a:lnTo>
                    <a:pt x="3976" y="6392"/>
                  </a:lnTo>
                  <a:cubicBezTo>
                    <a:pt x="3954" y="6326"/>
                    <a:pt x="4436" y="5981"/>
                    <a:pt x="4386" y="5932"/>
                  </a:cubicBezTo>
                  <a:lnTo>
                    <a:pt x="2467" y="4838"/>
                  </a:lnTo>
                  <a:cubicBezTo>
                    <a:pt x="2509" y="4605"/>
                    <a:pt x="2581" y="4371"/>
                    <a:pt x="2663" y="4147"/>
                  </a:cubicBezTo>
                  <a:cubicBezTo>
                    <a:pt x="2624" y="4107"/>
                    <a:pt x="2589" y="4067"/>
                    <a:pt x="2556" y="4028"/>
                  </a:cubicBezTo>
                  <a:cubicBezTo>
                    <a:pt x="2217" y="3621"/>
                    <a:pt x="2097" y="3175"/>
                    <a:pt x="2092" y="3157"/>
                  </a:cubicBezTo>
                  <a:cubicBezTo>
                    <a:pt x="2068" y="3064"/>
                    <a:pt x="2081" y="2967"/>
                    <a:pt x="2129" y="2884"/>
                  </a:cubicBezTo>
                  <a:cubicBezTo>
                    <a:pt x="2178" y="2801"/>
                    <a:pt x="2255" y="2741"/>
                    <a:pt x="2348" y="2717"/>
                  </a:cubicBezTo>
                  <a:cubicBezTo>
                    <a:pt x="2378" y="2709"/>
                    <a:pt x="2409" y="2705"/>
                    <a:pt x="2440" y="2705"/>
                  </a:cubicBezTo>
                  <a:cubicBezTo>
                    <a:pt x="2603" y="2705"/>
                    <a:pt x="2746" y="2815"/>
                    <a:pt x="2788" y="2972"/>
                  </a:cubicBezTo>
                  <a:cubicBezTo>
                    <a:pt x="2794" y="2995"/>
                    <a:pt x="2884" y="3313"/>
                    <a:pt x="3129" y="3590"/>
                  </a:cubicBezTo>
                  <a:cubicBezTo>
                    <a:pt x="3127" y="3297"/>
                    <a:pt x="3109" y="3025"/>
                    <a:pt x="3070" y="2867"/>
                  </a:cubicBezTo>
                  <a:cubicBezTo>
                    <a:pt x="3046" y="2696"/>
                    <a:pt x="2965" y="2548"/>
                    <a:pt x="2823" y="2480"/>
                  </a:cubicBezTo>
                  <a:cubicBezTo>
                    <a:pt x="2791" y="2465"/>
                    <a:pt x="2757" y="2453"/>
                    <a:pt x="2722" y="2443"/>
                  </a:cubicBezTo>
                  <a:cubicBezTo>
                    <a:pt x="2718" y="2442"/>
                    <a:pt x="2715" y="2440"/>
                    <a:pt x="2712" y="2439"/>
                  </a:cubicBezTo>
                  <a:cubicBezTo>
                    <a:pt x="2693" y="2434"/>
                    <a:pt x="2256" y="2309"/>
                    <a:pt x="1748" y="2426"/>
                  </a:cubicBezTo>
                  <a:cubicBezTo>
                    <a:pt x="1271" y="2536"/>
                    <a:pt x="640" y="2879"/>
                    <a:pt x="342" y="3889"/>
                  </a:cubicBezTo>
                  <a:cubicBezTo>
                    <a:pt x="298" y="4038"/>
                    <a:pt x="383" y="4195"/>
                    <a:pt x="533" y="4239"/>
                  </a:cubicBezTo>
                  <a:cubicBezTo>
                    <a:pt x="559" y="4247"/>
                    <a:pt x="586" y="4251"/>
                    <a:pt x="613" y="4251"/>
                  </a:cubicBezTo>
                  <a:cubicBezTo>
                    <a:pt x="735" y="4251"/>
                    <a:pt x="847" y="4171"/>
                    <a:pt x="883" y="4048"/>
                  </a:cubicBezTo>
                  <a:cubicBezTo>
                    <a:pt x="1042" y="3510"/>
                    <a:pt x="1327" y="3165"/>
                    <a:pt x="1730" y="3019"/>
                  </a:cubicBezTo>
                  <a:cubicBezTo>
                    <a:pt x="1407" y="3600"/>
                    <a:pt x="1278" y="4035"/>
                    <a:pt x="1214" y="4767"/>
                  </a:cubicBezTo>
                  <a:cubicBezTo>
                    <a:pt x="897" y="5219"/>
                    <a:pt x="402" y="5480"/>
                    <a:pt x="66" y="5776"/>
                  </a:cubicBezTo>
                  <a:lnTo>
                    <a:pt x="1820" y="6657"/>
                  </a:lnTo>
                  <a:lnTo>
                    <a:pt x="376" y="7041"/>
                  </a:lnTo>
                  <a:cubicBezTo>
                    <a:pt x="140" y="7103"/>
                    <a:pt x="0" y="7345"/>
                    <a:pt x="63" y="7580"/>
                  </a:cubicBezTo>
                  <a:cubicBezTo>
                    <a:pt x="126" y="7816"/>
                    <a:pt x="367" y="7956"/>
                    <a:pt x="603" y="78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553" name="Стрелка вправо 10">
              <a:extLst>
                <a:ext uri="{FF2B5EF4-FFF2-40B4-BE49-F238E27FC236}">
                  <a16:creationId xmlns:a16="http://schemas.microsoft.com/office/drawing/2014/main" id="{DD7C2529-7286-4AB8-9E84-665C35CCF617}"/>
                </a:ext>
              </a:extLst>
            </p:cNvPr>
            <p:cNvSpPr/>
            <p:nvPr/>
          </p:nvSpPr>
          <p:spPr bwMode="auto">
            <a:xfrm>
              <a:off x="6029997" y="2086234"/>
              <a:ext cx="374104" cy="142345"/>
            </a:xfrm>
            <a:prstGeom prst="rightArrow">
              <a:avLst/>
            </a:prstGeom>
            <a:grpFill/>
            <a:ln>
              <a:noFill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02406" indent="-202406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900" dirty="0"/>
            </a:p>
          </p:txBody>
        </p:sp>
        <p:sp>
          <p:nvSpPr>
            <p:cNvPr id="554" name="Стрелка вправо 10">
              <a:extLst>
                <a:ext uri="{FF2B5EF4-FFF2-40B4-BE49-F238E27FC236}">
                  <a16:creationId xmlns:a16="http://schemas.microsoft.com/office/drawing/2014/main" id="{A3C25DA8-4A37-4D41-8612-86934759B297}"/>
                </a:ext>
              </a:extLst>
            </p:cNvPr>
            <p:cNvSpPr/>
            <p:nvPr/>
          </p:nvSpPr>
          <p:spPr bwMode="auto">
            <a:xfrm>
              <a:off x="7057283" y="2086234"/>
              <a:ext cx="374104" cy="142345"/>
            </a:xfrm>
            <a:prstGeom prst="rightArrow">
              <a:avLst/>
            </a:prstGeom>
            <a:grpFill/>
            <a:ln>
              <a:noFill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02406" indent="-202406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900" dirty="0"/>
            </a:p>
          </p:txBody>
        </p:sp>
      </p:grpSp>
      <p:sp>
        <p:nvSpPr>
          <p:cNvPr id="558" name="Штриховая стрелка вправо 37">
            <a:extLst>
              <a:ext uri="{FF2B5EF4-FFF2-40B4-BE49-F238E27FC236}">
                <a16:creationId xmlns:a16="http://schemas.microsoft.com/office/drawing/2014/main" id="{D5CBD226-B03A-44E9-BE58-758FCAA180E6}"/>
              </a:ext>
            </a:extLst>
          </p:cNvPr>
          <p:cNvSpPr/>
          <p:nvPr/>
        </p:nvSpPr>
        <p:spPr bwMode="auto">
          <a:xfrm rot="5400000">
            <a:off x="7014446" y="2300509"/>
            <a:ext cx="314838" cy="487751"/>
          </a:xfrm>
          <a:prstGeom prst="stripedRightArrow">
            <a:avLst>
              <a:gd name="adj1" fmla="val 59861"/>
              <a:gd name="adj2" fmla="val 44803"/>
            </a:avLst>
          </a:prstGeom>
          <a:solidFill>
            <a:srgbClr val="003CA0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02406" indent="-202406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900" dirty="0"/>
          </a:p>
        </p:txBody>
      </p:sp>
      <p:grpSp>
        <p:nvGrpSpPr>
          <p:cNvPr id="607" name="Группа 606">
            <a:extLst>
              <a:ext uri="{FF2B5EF4-FFF2-40B4-BE49-F238E27FC236}">
                <a16:creationId xmlns:a16="http://schemas.microsoft.com/office/drawing/2014/main" id="{6224AAC0-9836-4FAE-97CC-96B61E214BEC}"/>
              </a:ext>
            </a:extLst>
          </p:cNvPr>
          <p:cNvGrpSpPr/>
          <p:nvPr/>
        </p:nvGrpSpPr>
        <p:grpSpPr>
          <a:xfrm>
            <a:off x="5621621" y="3055084"/>
            <a:ext cx="3149148" cy="633129"/>
            <a:chOff x="4933362" y="3648904"/>
            <a:chExt cx="3900799" cy="784247"/>
          </a:xfrm>
        </p:grpSpPr>
        <p:grpSp>
          <p:nvGrpSpPr>
            <p:cNvPr id="586" name="Группа 585">
              <a:extLst>
                <a:ext uri="{FF2B5EF4-FFF2-40B4-BE49-F238E27FC236}">
                  <a16:creationId xmlns:a16="http://schemas.microsoft.com/office/drawing/2014/main" id="{F1CE2357-2D4A-4BE9-A499-FFAB294D9F40}"/>
                </a:ext>
              </a:extLst>
            </p:cNvPr>
            <p:cNvGrpSpPr/>
            <p:nvPr/>
          </p:nvGrpSpPr>
          <p:grpSpPr>
            <a:xfrm>
              <a:off x="6702828" y="3648904"/>
              <a:ext cx="684119" cy="784247"/>
              <a:chOff x="4025507" y="3082723"/>
              <a:chExt cx="976756" cy="1119715"/>
            </a:xfrm>
          </p:grpSpPr>
          <p:sp>
            <p:nvSpPr>
              <p:cNvPr id="587" name="Freeform 21">
                <a:extLst>
                  <a:ext uri="{FF2B5EF4-FFF2-40B4-BE49-F238E27FC236}">
                    <a16:creationId xmlns:a16="http://schemas.microsoft.com/office/drawing/2014/main" id="{0FBFA3DB-3A4F-4E18-9E5D-0D0A0E669A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5507" y="3256288"/>
                <a:ext cx="396875" cy="946150"/>
              </a:xfrm>
              <a:custGeom>
                <a:avLst/>
                <a:gdLst>
                  <a:gd name="T0" fmla="*/ 2364 w 2364"/>
                  <a:gd name="T1" fmla="*/ 5258 h 5645"/>
                  <a:gd name="T2" fmla="*/ 2040 w 2364"/>
                  <a:gd name="T3" fmla="*/ 5645 h 5645"/>
                  <a:gd name="T4" fmla="*/ 324 w 2364"/>
                  <a:gd name="T5" fmla="*/ 5645 h 5645"/>
                  <a:gd name="T6" fmla="*/ 0 w 2364"/>
                  <a:gd name="T7" fmla="*/ 5258 h 5645"/>
                  <a:gd name="T8" fmla="*/ 0 w 2364"/>
                  <a:gd name="T9" fmla="*/ 387 h 5645"/>
                  <a:gd name="T10" fmla="*/ 324 w 2364"/>
                  <a:gd name="T11" fmla="*/ 0 h 5645"/>
                  <a:gd name="T12" fmla="*/ 2040 w 2364"/>
                  <a:gd name="T13" fmla="*/ 0 h 5645"/>
                  <a:gd name="T14" fmla="*/ 2364 w 2364"/>
                  <a:gd name="T15" fmla="*/ 387 h 5645"/>
                  <a:gd name="T16" fmla="*/ 2364 w 2364"/>
                  <a:gd name="T17" fmla="*/ 5258 h 5645"/>
                  <a:gd name="T18" fmla="*/ 353 w 2364"/>
                  <a:gd name="T19" fmla="*/ 815 h 5645"/>
                  <a:gd name="T20" fmla="*/ 2011 w 2364"/>
                  <a:gd name="T21" fmla="*/ 815 h 5645"/>
                  <a:gd name="T22" fmla="*/ 2011 w 2364"/>
                  <a:gd name="T23" fmla="*/ 435 h 5645"/>
                  <a:gd name="T24" fmla="*/ 353 w 2364"/>
                  <a:gd name="T25" fmla="*/ 435 h 5645"/>
                  <a:gd name="T26" fmla="*/ 353 w 2364"/>
                  <a:gd name="T27" fmla="*/ 815 h 5645"/>
                  <a:gd name="T28" fmla="*/ 1362 w 2364"/>
                  <a:gd name="T29" fmla="*/ 4723 h 5645"/>
                  <a:gd name="T30" fmla="*/ 1182 w 2364"/>
                  <a:gd name="T31" fmla="*/ 4903 h 5645"/>
                  <a:gd name="T32" fmla="*/ 1002 w 2364"/>
                  <a:gd name="T33" fmla="*/ 4723 h 5645"/>
                  <a:gd name="T34" fmla="*/ 1182 w 2364"/>
                  <a:gd name="T35" fmla="*/ 4543 h 5645"/>
                  <a:gd name="T36" fmla="*/ 1362 w 2364"/>
                  <a:gd name="T37" fmla="*/ 4723 h 5645"/>
                  <a:gd name="T38" fmla="*/ 893 w 2364"/>
                  <a:gd name="T39" fmla="*/ 3874 h 5645"/>
                  <a:gd name="T40" fmla="*/ 793 w 2364"/>
                  <a:gd name="T41" fmla="*/ 3974 h 5645"/>
                  <a:gd name="T42" fmla="*/ 693 w 2364"/>
                  <a:gd name="T43" fmla="*/ 3874 h 5645"/>
                  <a:gd name="T44" fmla="*/ 793 w 2364"/>
                  <a:gd name="T45" fmla="*/ 3774 h 5645"/>
                  <a:gd name="T46" fmla="*/ 893 w 2364"/>
                  <a:gd name="T47" fmla="*/ 3874 h 5645"/>
                  <a:gd name="T48" fmla="*/ 1282 w 2364"/>
                  <a:gd name="T49" fmla="*/ 3874 h 5645"/>
                  <a:gd name="T50" fmla="*/ 1182 w 2364"/>
                  <a:gd name="T51" fmla="*/ 3974 h 5645"/>
                  <a:gd name="T52" fmla="*/ 1082 w 2364"/>
                  <a:gd name="T53" fmla="*/ 3874 h 5645"/>
                  <a:gd name="T54" fmla="*/ 1182 w 2364"/>
                  <a:gd name="T55" fmla="*/ 3774 h 5645"/>
                  <a:gd name="T56" fmla="*/ 1282 w 2364"/>
                  <a:gd name="T57" fmla="*/ 3874 h 5645"/>
                  <a:gd name="T58" fmla="*/ 1673 w 2364"/>
                  <a:gd name="T59" fmla="*/ 3874 h 5645"/>
                  <a:gd name="T60" fmla="*/ 1573 w 2364"/>
                  <a:gd name="T61" fmla="*/ 3974 h 5645"/>
                  <a:gd name="T62" fmla="*/ 1473 w 2364"/>
                  <a:gd name="T63" fmla="*/ 3874 h 5645"/>
                  <a:gd name="T64" fmla="*/ 1573 w 2364"/>
                  <a:gd name="T65" fmla="*/ 3774 h 5645"/>
                  <a:gd name="T66" fmla="*/ 1673 w 2364"/>
                  <a:gd name="T67" fmla="*/ 3874 h 5645"/>
                  <a:gd name="T68" fmla="*/ 353 w 2364"/>
                  <a:gd name="T69" fmla="*/ 3089 h 5645"/>
                  <a:gd name="T70" fmla="*/ 2011 w 2364"/>
                  <a:gd name="T71" fmla="*/ 3089 h 5645"/>
                  <a:gd name="T72" fmla="*/ 2011 w 2364"/>
                  <a:gd name="T73" fmla="*/ 2709 h 5645"/>
                  <a:gd name="T74" fmla="*/ 353 w 2364"/>
                  <a:gd name="T75" fmla="*/ 2709 h 5645"/>
                  <a:gd name="T76" fmla="*/ 353 w 2364"/>
                  <a:gd name="T77" fmla="*/ 3089 h 5645"/>
                  <a:gd name="T78" fmla="*/ 353 w 2364"/>
                  <a:gd name="T79" fmla="*/ 2520 h 5645"/>
                  <a:gd name="T80" fmla="*/ 2011 w 2364"/>
                  <a:gd name="T81" fmla="*/ 2520 h 5645"/>
                  <a:gd name="T82" fmla="*/ 2011 w 2364"/>
                  <a:gd name="T83" fmla="*/ 2140 h 5645"/>
                  <a:gd name="T84" fmla="*/ 353 w 2364"/>
                  <a:gd name="T85" fmla="*/ 2140 h 5645"/>
                  <a:gd name="T86" fmla="*/ 353 w 2364"/>
                  <a:gd name="T87" fmla="*/ 2520 h 5645"/>
                  <a:gd name="T88" fmla="*/ 353 w 2364"/>
                  <a:gd name="T89" fmla="*/ 1952 h 5645"/>
                  <a:gd name="T90" fmla="*/ 2011 w 2364"/>
                  <a:gd name="T91" fmla="*/ 1952 h 5645"/>
                  <a:gd name="T92" fmla="*/ 2011 w 2364"/>
                  <a:gd name="T93" fmla="*/ 1572 h 5645"/>
                  <a:gd name="T94" fmla="*/ 353 w 2364"/>
                  <a:gd name="T95" fmla="*/ 1572 h 5645"/>
                  <a:gd name="T96" fmla="*/ 353 w 2364"/>
                  <a:gd name="T97" fmla="*/ 1952 h 5645"/>
                  <a:gd name="T98" fmla="*/ 353 w 2364"/>
                  <a:gd name="T99" fmla="*/ 1384 h 5645"/>
                  <a:gd name="T100" fmla="*/ 2011 w 2364"/>
                  <a:gd name="T101" fmla="*/ 1384 h 5645"/>
                  <a:gd name="T102" fmla="*/ 2011 w 2364"/>
                  <a:gd name="T103" fmla="*/ 1004 h 5645"/>
                  <a:gd name="T104" fmla="*/ 353 w 2364"/>
                  <a:gd name="T105" fmla="*/ 1004 h 5645"/>
                  <a:gd name="T106" fmla="*/ 353 w 2364"/>
                  <a:gd name="T107" fmla="*/ 1384 h 5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64" h="5645">
                    <a:moveTo>
                      <a:pt x="2364" y="5258"/>
                    </a:moveTo>
                    <a:cubicBezTo>
                      <a:pt x="2364" y="5471"/>
                      <a:pt x="2219" y="5645"/>
                      <a:pt x="2040" y="5645"/>
                    </a:cubicBezTo>
                    <a:lnTo>
                      <a:pt x="324" y="5645"/>
                    </a:lnTo>
                    <a:cubicBezTo>
                      <a:pt x="145" y="5645"/>
                      <a:pt x="0" y="5471"/>
                      <a:pt x="0" y="5258"/>
                    </a:cubicBezTo>
                    <a:lnTo>
                      <a:pt x="0" y="387"/>
                    </a:lnTo>
                    <a:cubicBezTo>
                      <a:pt x="0" y="173"/>
                      <a:pt x="145" y="0"/>
                      <a:pt x="324" y="0"/>
                    </a:cubicBezTo>
                    <a:lnTo>
                      <a:pt x="2040" y="0"/>
                    </a:lnTo>
                    <a:cubicBezTo>
                      <a:pt x="2219" y="0"/>
                      <a:pt x="2364" y="173"/>
                      <a:pt x="2364" y="387"/>
                    </a:cubicBezTo>
                    <a:lnTo>
                      <a:pt x="2364" y="5258"/>
                    </a:lnTo>
                    <a:close/>
                    <a:moveTo>
                      <a:pt x="353" y="815"/>
                    </a:moveTo>
                    <a:lnTo>
                      <a:pt x="2011" y="815"/>
                    </a:lnTo>
                    <a:lnTo>
                      <a:pt x="2011" y="435"/>
                    </a:lnTo>
                    <a:lnTo>
                      <a:pt x="353" y="435"/>
                    </a:lnTo>
                    <a:lnTo>
                      <a:pt x="353" y="815"/>
                    </a:lnTo>
                    <a:close/>
                    <a:moveTo>
                      <a:pt x="1362" y="4723"/>
                    </a:moveTo>
                    <a:cubicBezTo>
                      <a:pt x="1362" y="4822"/>
                      <a:pt x="1281" y="4903"/>
                      <a:pt x="1182" y="4903"/>
                    </a:cubicBezTo>
                    <a:cubicBezTo>
                      <a:pt x="1082" y="4903"/>
                      <a:pt x="1002" y="4822"/>
                      <a:pt x="1002" y="4723"/>
                    </a:cubicBezTo>
                    <a:cubicBezTo>
                      <a:pt x="1002" y="4623"/>
                      <a:pt x="1082" y="4543"/>
                      <a:pt x="1182" y="4543"/>
                    </a:cubicBezTo>
                    <a:cubicBezTo>
                      <a:pt x="1281" y="4543"/>
                      <a:pt x="1362" y="4623"/>
                      <a:pt x="1362" y="4723"/>
                    </a:cubicBezTo>
                    <a:close/>
                    <a:moveTo>
                      <a:pt x="893" y="3874"/>
                    </a:moveTo>
                    <a:cubicBezTo>
                      <a:pt x="893" y="3929"/>
                      <a:pt x="848" y="3974"/>
                      <a:pt x="793" y="3974"/>
                    </a:cubicBezTo>
                    <a:cubicBezTo>
                      <a:pt x="738" y="3974"/>
                      <a:pt x="693" y="3929"/>
                      <a:pt x="693" y="3874"/>
                    </a:cubicBezTo>
                    <a:cubicBezTo>
                      <a:pt x="693" y="3818"/>
                      <a:pt x="738" y="3774"/>
                      <a:pt x="793" y="3774"/>
                    </a:cubicBezTo>
                    <a:cubicBezTo>
                      <a:pt x="848" y="3774"/>
                      <a:pt x="893" y="3818"/>
                      <a:pt x="893" y="3874"/>
                    </a:cubicBezTo>
                    <a:close/>
                    <a:moveTo>
                      <a:pt x="1282" y="3874"/>
                    </a:moveTo>
                    <a:cubicBezTo>
                      <a:pt x="1282" y="3929"/>
                      <a:pt x="1237" y="3974"/>
                      <a:pt x="1182" y="3974"/>
                    </a:cubicBezTo>
                    <a:cubicBezTo>
                      <a:pt x="1127" y="3974"/>
                      <a:pt x="1082" y="3929"/>
                      <a:pt x="1082" y="3874"/>
                    </a:cubicBezTo>
                    <a:cubicBezTo>
                      <a:pt x="1082" y="3818"/>
                      <a:pt x="1127" y="3774"/>
                      <a:pt x="1182" y="3774"/>
                    </a:cubicBezTo>
                    <a:cubicBezTo>
                      <a:pt x="1237" y="3774"/>
                      <a:pt x="1282" y="3818"/>
                      <a:pt x="1282" y="3874"/>
                    </a:cubicBezTo>
                    <a:close/>
                    <a:moveTo>
                      <a:pt x="1673" y="3874"/>
                    </a:moveTo>
                    <a:cubicBezTo>
                      <a:pt x="1673" y="3929"/>
                      <a:pt x="1628" y="3974"/>
                      <a:pt x="1573" y="3974"/>
                    </a:cubicBezTo>
                    <a:cubicBezTo>
                      <a:pt x="1518" y="3974"/>
                      <a:pt x="1473" y="3929"/>
                      <a:pt x="1473" y="3874"/>
                    </a:cubicBezTo>
                    <a:cubicBezTo>
                      <a:pt x="1473" y="3818"/>
                      <a:pt x="1518" y="3774"/>
                      <a:pt x="1573" y="3774"/>
                    </a:cubicBezTo>
                    <a:cubicBezTo>
                      <a:pt x="1628" y="3774"/>
                      <a:pt x="1673" y="3818"/>
                      <a:pt x="1673" y="3874"/>
                    </a:cubicBezTo>
                    <a:close/>
                    <a:moveTo>
                      <a:pt x="353" y="3089"/>
                    </a:moveTo>
                    <a:lnTo>
                      <a:pt x="2011" y="3089"/>
                    </a:lnTo>
                    <a:lnTo>
                      <a:pt x="2011" y="2709"/>
                    </a:lnTo>
                    <a:lnTo>
                      <a:pt x="353" y="2709"/>
                    </a:lnTo>
                    <a:lnTo>
                      <a:pt x="353" y="3089"/>
                    </a:lnTo>
                    <a:close/>
                    <a:moveTo>
                      <a:pt x="353" y="2520"/>
                    </a:moveTo>
                    <a:lnTo>
                      <a:pt x="2011" y="2520"/>
                    </a:lnTo>
                    <a:lnTo>
                      <a:pt x="2011" y="2140"/>
                    </a:lnTo>
                    <a:lnTo>
                      <a:pt x="353" y="2140"/>
                    </a:lnTo>
                    <a:lnTo>
                      <a:pt x="353" y="2520"/>
                    </a:lnTo>
                    <a:close/>
                    <a:moveTo>
                      <a:pt x="353" y="1952"/>
                    </a:moveTo>
                    <a:lnTo>
                      <a:pt x="2011" y="1952"/>
                    </a:lnTo>
                    <a:lnTo>
                      <a:pt x="2011" y="1572"/>
                    </a:lnTo>
                    <a:lnTo>
                      <a:pt x="353" y="1572"/>
                    </a:lnTo>
                    <a:lnTo>
                      <a:pt x="353" y="1952"/>
                    </a:lnTo>
                    <a:close/>
                    <a:moveTo>
                      <a:pt x="353" y="1384"/>
                    </a:moveTo>
                    <a:lnTo>
                      <a:pt x="2011" y="1384"/>
                    </a:lnTo>
                    <a:lnTo>
                      <a:pt x="2011" y="1004"/>
                    </a:lnTo>
                    <a:lnTo>
                      <a:pt x="353" y="1004"/>
                    </a:lnTo>
                    <a:lnTo>
                      <a:pt x="353" y="138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88" name="Freeform 26">
                <a:extLst>
                  <a:ext uri="{FF2B5EF4-FFF2-40B4-BE49-F238E27FC236}">
                    <a16:creationId xmlns:a16="http://schemas.microsoft.com/office/drawing/2014/main" id="{A94D94BF-C4CB-4E3B-9814-7F3E1F2E1E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3153" y="3723843"/>
                <a:ext cx="519110" cy="478595"/>
              </a:xfrm>
              <a:custGeom>
                <a:avLst/>
                <a:gdLst>
                  <a:gd name="T0" fmla="*/ 1341 w 6350"/>
                  <a:gd name="T1" fmla="*/ 5340 h 5837"/>
                  <a:gd name="T2" fmla="*/ 5378 w 6350"/>
                  <a:gd name="T3" fmla="*/ 5588 h 5837"/>
                  <a:gd name="T4" fmla="*/ 4178 w 6350"/>
                  <a:gd name="T5" fmla="*/ 1280 h 5837"/>
                  <a:gd name="T6" fmla="*/ 2103 w 6350"/>
                  <a:gd name="T7" fmla="*/ 3037 h 5837"/>
                  <a:gd name="T8" fmla="*/ 2189 w 6350"/>
                  <a:gd name="T9" fmla="*/ 2997 h 5837"/>
                  <a:gd name="T10" fmla="*/ 1912 w 6350"/>
                  <a:gd name="T11" fmla="*/ 2906 h 5837"/>
                  <a:gd name="T12" fmla="*/ 1299 w 6350"/>
                  <a:gd name="T13" fmla="*/ 3126 h 5837"/>
                  <a:gd name="T14" fmla="*/ 1465 w 6350"/>
                  <a:gd name="T15" fmla="*/ 2976 h 5837"/>
                  <a:gd name="T16" fmla="*/ 1255 w 6350"/>
                  <a:gd name="T17" fmla="*/ 3124 h 5837"/>
                  <a:gd name="T18" fmla="*/ 2382 w 6350"/>
                  <a:gd name="T19" fmla="*/ 2311 h 5837"/>
                  <a:gd name="T20" fmla="*/ 2218 w 6350"/>
                  <a:gd name="T21" fmla="*/ 2463 h 5837"/>
                  <a:gd name="T22" fmla="*/ 1727 w 6350"/>
                  <a:gd name="T23" fmla="*/ 2224 h 5837"/>
                  <a:gd name="T24" fmla="*/ 1813 w 6350"/>
                  <a:gd name="T25" fmla="*/ 2184 h 5837"/>
                  <a:gd name="T26" fmla="*/ 1402 w 6350"/>
                  <a:gd name="T27" fmla="*/ 2314 h 5837"/>
                  <a:gd name="T28" fmla="*/ 1088 w 6350"/>
                  <a:gd name="T29" fmla="*/ 2541 h 5837"/>
                  <a:gd name="T30" fmla="*/ 1152 w 6350"/>
                  <a:gd name="T31" fmla="*/ 2312 h 5837"/>
                  <a:gd name="T32" fmla="*/ 2218 w 6350"/>
                  <a:gd name="T33" fmla="*/ 1273 h 5837"/>
                  <a:gd name="T34" fmla="*/ 2154 w 6350"/>
                  <a:gd name="T35" fmla="*/ 1501 h 5837"/>
                  <a:gd name="T36" fmla="*/ 1912 w 6350"/>
                  <a:gd name="T37" fmla="*/ 1280 h 5837"/>
                  <a:gd name="T38" fmla="*/ 1299 w 6350"/>
                  <a:gd name="T39" fmla="*/ 1501 h 5837"/>
                  <a:gd name="T40" fmla="*/ 1465 w 6350"/>
                  <a:gd name="T41" fmla="*/ 1350 h 5837"/>
                  <a:gd name="T42" fmla="*/ 1076 w 6350"/>
                  <a:gd name="T43" fmla="*/ 1280 h 5837"/>
                  <a:gd name="T44" fmla="*/ 3696 w 6350"/>
                  <a:gd name="T45" fmla="*/ 2997 h 5837"/>
                  <a:gd name="T46" fmla="*/ 3698 w 6350"/>
                  <a:gd name="T47" fmla="*/ 3346 h 5837"/>
                  <a:gd name="T48" fmla="*/ 3337 w 6350"/>
                  <a:gd name="T49" fmla="*/ 2906 h 5837"/>
                  <a:gd name="T50" fmla="*/ 2973 w 6350"/>
                  <a:gd name="T51" fmla="*/ 3353 h 5837"/>
                  <a:gd name="T52" fmla="*/ 3037 w 6350"/>
                  <a:gd name="T53" fmla="*/ 3125 h 5837"/>
                  <a:gd name="T54" fmla="*/ 2600 w 6350"/>
                  <a:gd name="T55" fmla="*/ 2898 h 5837"/>
                  <a:gd name="T56" fmla="*/ 2535 w 6350"/>
                  <a:gd name="T57" fmla="*/ 3126 h 5837"/>
                  <a:gd name="T58" fmla="*/ 3663 w 6350"/>
                  <a:gd name="T59" fmla="*/ 2314 h 5837"/>
                  <a:gd name="T60" fmla="*/ 3320 w 6350"/>
                  <a:gd name="T61" fmla="*/ 2184 h 5837"/>
                  <a:gd name="T62" fmla="*/ 3322 w 6350"/>
                  <a:gd name="T63" fmla="*/ 2533 h 5837"/>
                  <a:gd name="T64" fmla="*/ 3139 w 6350"/>
                  <a:gd name="T65" fmla="*/ 2311 h 5837"/>
                  <a:gd name="T66" fmla="*/ 2764 w 6350"/>
                  <a:gd name="T67" fmla="*/ 2311 h 5837"/>
                  <a:gd name="T68" fmla="*/ 2599 w 6350"/>
                  <a:gd name="T69" fmla="*/ 2463 h 5837"/>
                  <a:gd name="T70" fmla="*/ 3560 w 6350"/>
                  <a:gd name="T71" fmla="*/ 1501 h 5837"/>
                  <a:gd name="T72" fmla="*/ 3726 w 6350"/>
                  <a:gd name="T73" fmla="*/ 1350 h 5837"/>
                  <a:gd name="T74" fmla="*/ 3337 w 6350"/>
                  <a:gd name="T75" fmla="*/ 1280 h 5837"/>
                  <a:gd name="T76" fmla="*/ 2973 w 6350"/>
                  <a:gd name="T77" fmla="*/ 1728 h 5837"/>
                  <a:gd name="T78" fmla="*/ 3037 w 6350"/>
                  <a:gd name="T79" fmla="*/ 1499 h 5837"/>
                  <a:gd name="T80" fmla="*/ 2468 w 6350"/>
                  <a:gd name="T81" fmla="*/ 1334 h 5837"/>
                  <a:gd name="T82" fmla="*/ 5206 w 6350"/>
                  <a:gd name="T83" fmla="*/ 2997 h 5837"/>
                  <a:gd name="T84" fmla="*/ 5306 w 6350"/>
                  <a:gd name="T85" fmla="*/ 3346 h 5837"/>
                  <a:gd name="T86" fmla="*/ 4728 w 6350"/>
                  <a:gd name="T87" fmla="*/ 2960 h 5837"/>
                  <a:gd name="T88" fmla="*/ 4648 w 6350"/>
                  <a:gd name="T89" fmla="*/ 3124 h 5837"/>
                  <a:gd name="T90" fmla="*/ 4484 w 6350"/>
                  <a:gd name="T91" fmla="*/ 3275 h 5837"/>
                  <a:gd name="T92" fmla="*/ 3941 w 6350"/>
                  <a:gd name="T93" fmla="*/ 3126 h 5837"/>
                  <a:gd name="T94" fmla="*/ 4107 w 6350"/>
                  <a:gd name="T95" fmla="*/ 2976 h 5837"/>
                  <a:gd name="T96" fmla="*/ 5400 w 6350"/>
                  <a:gd name="T97" fmla="*/ 2311 h 5837"/>
                  <a:gd name="T98" fmla="*/ 4831 w 6350"/>
                  <a:gd name="T99" fmla="*/ 2184 h 5837"/>
                  <a:gd name="T100" fmla="*/ 4930 w 6350"/>
                  <a:gd name="T101" fmla="*/ 2533 h 5837"/>
                  <a:gd name="T102" fmla="*/ 4484 w 6350"/>
                  <a:gd name="T103" fmla="*/ 2085 h 5837"/>
                  <a:gd name="T104" fmla="*/ 4420 w 6350"/>
                  <a:gd name="T105" fmla="*/ 2314 h 5837"/>
                  <a:gd name="T106" fmla="*/ 4044 w 6350"/>
                  <a:gd name="T107" fmla="*/ 2314 h 5837"/>
                  <a:gd name="T108" fmla="*/ 5234 w 6350"/>
                  <a:gd name="T109" fmla="*/ 1728 h 5837"/>
                  <a:gd name="T110" fmla="*/ 5297 w 6350"/>
                  <a:gd name="T111" fmla="*/ 1499 h 5837"/>
                  <a:gd name="T112" fmla="*/ 4728 w 6350"/>
                  <a:gd name="T113" fmla="*/ 1334 h 5837"/>
                  <a:gd name="T114" fmla="*/ 4648 w 6350"/>
                  <a:gd name="T115" fmla="*/ 1498 h 5837"/>
                  <a:gd name="T116" fmla="*/ 4484 w 6350"/>
                  <a:gd name="T117" fmla="*/ 1650 h 5837"/>
                  <a:gd name="T118" fmla="*/ 328 w 6350"/>
                  <a:gd name="T119" fmla="*/ 4861 h 5837"/>
                  <a:gd name="T120" fmla="*/ 6350 w 6350"/>
                  <a:gd name="T121" fmla="*/ 4521 h 5837"/>
                  <a:gd name="T122" fmla="*/ 497 w 6350"/>
                  <a:gd name="T123" fmla="*/ 3930 h 5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50" h="5837">
                    <a:moveTo>
                      <a:pt x="5378" y="5588"/>
                    </a:moveTo>
                    <a:cubicBezTo>
                      <a:pt x="5378" y="5725"/>
                      <a:pt x="5265" y="5837"/>
                      <a:pt x="5126" y="5837"/>
                    </a:cubicBezTo>
                    <a:lnTo>
                      <a:pt x="1341" y="5837"/>
                    </a:lnTo>
                    <a:cubicBezTo>
                      <a:pt x="1201" y="5837"/>
                      <a:pt x="1088" y="5725"/>
                      <a:pt x="1088" y="5588"/>
                    </a:cubicBezTo>
                    <a:lnTo>
                      <a:pt x="1088" y="5588"/>
                    </a:lnTo>
                    <a:cubicBezTo>
                      <a:pt x="1088" y="5451"/>
                      <a:pt x="1201" y="5340"/>
                      <a:pt x="1341" y="5340"/>
                    </a:cubicBezTo>
                    <a:lnTo>
                      <a:pt x="1991" y="5340"/>
                    </a:lnTo>
                    <a:lnTo>
                      <a:pt x="1991" y="5001"/>
                    </a:lnTo>
                    <a:lnTo>
                      <a:pt x="4475" y="5001"/>
                    </a:lnTo>
                    <a:lnTo>
                      <a:pt x="4475" y="5340"/>
                    </a:lnTo>
                    <a:lnTo>
                      <a:pt x="5126" y="5340"/>
                    </a:lnTo>
                    <a:cubicBezTo>
                      <a:pt x="5265" y="5340"/>
                      <a:pt x="5378" y="5451"/>
                      <a:pt x="5378" y="5588"/>
                    </a:cubicBezTo>
                    <a:close/>
                    <a:moveTo>
                      <a:pt x="4079" y="1371"/>
                    </a:moveTo>
                    <a:lnTo>
                      <a:pt x="4077" y="1371"/>
                    </a:lnTo>
                    <a:lnTo>
                      <a:pt x="3993" y="1411"/>
                    </a:lnTo>
                    <a:lnTo>
                      <a:pt x="3976" y="1334"/>
                    </a:lnTo>
                    <a:lnTo>
                      <a:pt x="4094" y="1280"/>
                    </a:lnTo>
                    <a:lnTo>
                      <a:pt x="4178" y="1280"/>
                    </a:lnTo>
                    <a:lnTo>
                      <a:pt x="4178" y="1720"/>
                    </a:lnTo>
                    <a:lnTo>
                      <a:pt x="4079" y="1720"/>
                    </a:lnTo>
                    <a:lnTo>
                      <a:pt x="4079" y="1371"/>
                    </a:lnTo>
                    <a:close/>
                    <a:moveTo>
                      <a:pt x="2189" y="2997"/>
                    </a:moveTo>
                    <a:lnTo>
                      <a:pt x="2187" y="2997"/>
                    </a:lnTo>
                    <a:lnTo>
                      <a:pt x="2103" y="3037"/>
                    </a:lnTo>
                    <a:lnTo>
                      <a:pt x="2086" y="2960"/>
                    </a:lnTo>
                    <a:lnTo>
                      <a:pt x="2204" y="2906"/>
                    </a:lnTo>
                    <a:lnTo>
                      <a:pt x="2288" y="2906"/>
                    </a:lnTo>
                    <a:lnTo>
                      <a:pt x="2288" y="3346"/>
                    </a:lnTo>
                    <a:lnTo>
                      <a:pt x="2189" y="3346"/>
                    </a:lnTo>
                    <a:lnTo>
                      <a:pt x="2189" y="2997"/>
                    </a:lnTo>
                    <a:close/>
                    <a:moveTo>
                      <a:pt x="1813" y="2997"/>
                    </a:moveTo>
                    <a:lnTo>
                      <a:pt x="1811" y="2997"/>
                    </a:lnTo>
                    <a:lnTo>
                      <a:pt x="1727" y="3037"/>
                    </a:lnTo>
                    <a:lnTo>
                      <a:pt x="1710" y="2960"/>
                    </a:lnTo>
                    <a:lnTo>
                      <a:pt x="1828" y="2906"/>
                    </a:lnTo>
                    <a:lnTo>
                      <a:pt x="1912" y="2906"/>
                    </a:lnTo>
                    <a:lnTo>
                      <a:pt x="1912" y="3346"/>
                    </a:lnTo>
                    <a:lnTo>
                      <a:pt x="1813" y="3346"/>
                    </a:lnTo>
                    <a:lnTo>
                      <a:pt x="1813" y="2997"/>
                    </a:lnTo>
                    <a:close/>
                    <a:moveTo>
                      <a:pt x="1631" y="3124"/>
                    </a:moveTo>
                    <a:cubicBezTo>
                      <a:pt x="1631" y="3259"/>
                      <a:pt x="1576" y="3353"/>
                      <a:pt x="1464" y="3353"/>
                    </a:cubicBezTo>
                    <a:cubicBezTo>
                      <a:pt x="1350" y="3353"/>
                      <a:pt x="1300" y="3251"/>
                      <a:pt x="1299" y="3126"/>
                    </a:cubicBezTo>
                    <a:cubicBezTo>
                      <a:pt x="1299" y="2998"/>
                      <a:pt x="1353" y="2898"/>
                      <a:pt x="1467" y="2898"/>
                    </a:cubicBezTo>
                    <a:cubicBezTo>
                      <a:pt x="1584" y="2898"/>
                      <a:pt x="1631" y="3003"/>
                      <a:pt x="1631" y="3124"/>
                    </a:cubicBezTo>
                    <a:close/>
                    <a:moveTo>
                      <a:pt x="1402" y="3126"/>
                    </a:moveTo>
                    <a:cubicBezTo>
                      <a:pt x="1402" y="3227"/>
                      <a:pt x="1427" y="3275"/>
                      <a:pt x="1466" y="3275"/>
                    </a:cubicBezTo>
                    <a:cubicBezTo>
                      <a:pt x="1506" y="3275"/>
                      <a:pt x="1528" y="3225"/>
                      <a:pt x="1528" y="3125"/>
                    </a:cubicBezTo>
                    <a:cubicBezTo>
                      <a:pt x="1528" y="3028"/>
                      <a:pt x="1507" y="2976"/>
                      <a:pt x="1465" y="2976"/>
                    </a:cubicBezTo>
                    <a:cubicBezTo>
                      <a:pt x="1428" y="2976"/>
                      <a:pt x="1402" y="3023"/>
                      <a:pt x="1402" y="3126"/>
                    </a:cubicBezTo>
                    <a:close/>
                    <a:moveTo>
                      <a:pt x="1255" y="3124"/>
                    </a:moveTo>
                    <a:cubicBezTo>
                      <a:pt x="1255" y="3259"/>
                      <a:pt x="1200" y="3353"/>
                      <a:pt x="1088" y="3353"/>
                    </a:cubicBezTo>
                    <a:cubicBezTo>
                      <a:pt x="974" y="3353"/>
                      <a:pt x="924" y="3251"/>
                      <a:pt x="923" y="3126"/>
                    </a:cubicBezTo>
                    <a:cubicBezTo>
                      <a:pt x="923" y="2998"/>
                      <a:pt x="977" y="2898"/>
                      <a:pt x="1091" y="2898"/>
                    </a:cubicBezTo>
                    <a:cubicBezTo>
                      <a:pt x="1208" y="2898"/>
                      <a:pt x="1255" y="3003"/>
                      <a:pt x="1255" y="3124"/>
                    </a:cubicBezTo>
                    <a:close/>
                    <a:moveTo>
                      <a:pt x="1026" y="3126"/>
                    </a:moveTo>
                    <a:cubicBezTo>
                      <a:pt x="1026" y="3227"/>
                      <a:pt x="1051" y="3275"/>
                      <a:pt x="1090" y="3275"/>
                    </a:cubicBezTo>
                    <a:cubicBezTo>
                      <a:pt x="1130" y="3275"/>
                      <a:pt x="1152" y="3225"/>
                      <a:pt x="1152" y="3125"/>
                    </a:cubicBezTo>
                    <a:cubicBezTo>
                      <a:pt x="1152" y="3028"/>
                      <a:pt x="1131" y="2976"/>
                      <a:pt x="1089" y="2976"/>
                    </a:cubicBezTo>
                    <a:cubicBezTo>
                      <a:pt x="1052" y="2976"/>
                      <a:pt x="1026" y="3023"/>
                      <a:pt x="1026" y="3126"/>
                    </a:cubicBezTo>
                    <a:close/>
                    <a:moveTo>
                      <a:pt x="2382" y="2311"/>
                    </a:moveTo>
                    <a:cubicBezTo>
                      <a:pt x="2382" y="2446"/>
                      <a:pt x="2328" y="2541"/>
                      <a:pt x="2216" y="2541"/>
                    </a:cubicBezTo>
                    <a:cubicBezTo>
                      <a:pt x="2102" y="2541"/>
                      <a:pt x="2052" y="2438"/>
                      <a:pt x="2051" y="2314"/>
                    </a:cubicBezTo>
                    <a:cubicBezTo>
                      <a:pt x="2051" y="2186"/>
                      <a:pt x="2105" y="2085"/>
                      <a:pt x="2218" y="2085"/>
                    </a:cubicBezTo>
                    <a:cubicBezTo>
                      <a:pt x="2336" y="2085"/>
                      <a:pt x="2382" y="2190"/>
                      <a:pt x="2382" y="2311"/>
                    </a:cubicBezTo>
                    <a:close/>
                    <a:moveTo>
                      <a:pt x="2154" y="2314"/>
                    </a:moveTo>
                    <a:cubicBezTo>
                      <a:pt x="2154" y="2415"/>
                      <a:pt x="2179" y="2463"/>
                      <a:pt x="2218" y="2463"/>
                    </a:cubicBezTo>
                    <a:cubicBezTo>
                      <a:pt x="2258" y="2463"/>
                      <a:pt x="2279" y="2413"/>
                      <a:pt x="2279" y="2312"/>
                    </a:cubicBezTo>
                    <a:cubicBezTo>
                      <a:pt x="2279" y="2215"/>
                      <a:pt x="2258" y="2163"/>
                      <a:pt x="2217" y="2163"/>
                    </a:cubicBezTo>
                    <a:cubicBezTo>
                      <a:pt x="2180" y="2163"/>
                      <a:pt x="2154" y="2211"/>
                      <a:pt x="2154" y="2314"/>
                    </a:cubicBezTo>
                    <a:close/>
                    <a:moveTo>
                      <a:pt x="1813" y="2184"/>
                    </a:moveTo>
                    <a:lnTo>
                      <a:pt x="1811" y="2184"/>
                    </a:lnTo>
                    <a:lnTo>
                      <a:pt x="1727" y="2224"/>
                    </a:lnTo>
                    <a:lnTo>
                      <a:pt x="1710" y="2147"/>
                    </a:lnTo>
                    <a:lnTo>
                      <a:pt x="1828" y="2093"/>
                    </a:lnTo>
                    <a:lnTo>
                      <a:pt x="1912" y="2093"/>
                    </a:lnTo>
                    <a:lnTo>
                      <a:pt x="1912" y="2533"/>
                    </a:lnTo>
                    <a:lnTo>
                      <a:pt x="1813" y="2533"/>
                    </a:lnTo>
                    <a:lnTo>
                      <a:pt x="1813" y="2184"/>
                    </a:lnTo>
                    <a:close/>
                    <a:moveTo>
                      <a:pt x="1631" y="2311"/>
                    </a:moveTo>
                    <a:cubicBezTo>
                      <a:pt x="1631" y="2446"/>
                      <a:pt x="1576" y="2541"/>
                      <a:pt x="1464" y="2541"/>
                    </a:cubicBezTo>
                    <a:cubicBezTo>
                      <a:pt x="1350" y="2541"/>
                      <a:pt x="1300" y="2438"/>
                      <a:pt x="1299" y="2314"/>
                    </a:cubicBezTo>
                    <a:cubicBezTo>
                      <a:pt x="1299" y="2186"/>
                      <a:pt x="1353" y="2085"/>
                      <a:pt x="1467" y="2085"/>
                    </a:cubicBezTo>
                    <a:cubicBezTo>
                      <a:pt x="1584" y="2085"/>
                      <a:pt x="1631" y="2190"/>
                      <a:pt x="1631" y="2311"/>
                    </a:cubicBezTo>
                    <a:close/>
                    <a:moveTo>
                      <a:pt x="1402" y="2314"/>
                    </a:moveTo>
                    <a:cubicBezTo>
                      <a:pt x="1402" y="2415"/>
                      <a:pt x="1427" y="2463"/>
                      <a:pt x="1466" y="2463"/>
                    </a:cubicBezTo>
                    <a:cubicBezTo>
                      <a:pt x="1506" y="2463"/>
                      <a:pt x="1528" y="2413"/>
                      <a:pt x="1528" y="2312"/>
                    </a:cubicBezTo>
                    <a:cubicBezTo>
                      <a:pt x="1528" y="2215"/>
                      <a:pt x="1507" y="2163"/>
                      <a:pt x="1465" y="2163"/>
                    </a:cubicBezTo>
                    <a:cubicBezTo>
                      <a:pt x="1428" y="2163"/>
                      <a:pt x="1402" y="2211"/>
                      <a:pt x="1402" y="2314"/>
                    </a:cubicBezTo>
                    <a:close/>
                    <a:moveTo>
                      <a:pt x="1255" y="2311"/>
                    </a:moveTo>
                    <a:cubicBezTo>
                      <a:pt x="1255" y="2446"/>
                      <a:pt x="1200" y="2541"/>
                      <a:pt x="1088" y="2541"/>
                    </a:cubicBezTo>
                    <a:cubicBezTo>
                      <a:pt x="974" y="2541"/>
                      <a:pt x="924" y="2438"/>
                      <a:pt x="923" y="2314"/>
                    </a:cubicBezTo>
                    <a:cubicBezTo>
                      <a:pt x="923" y="2186"/>
                      <a:pt x="977" y="2085"/>
                      <a:pt x="1091" y="2085"/>
                    </a:cubicBezTo>
                    <a:cubicBezTo>
                      <a:pt x="1208" y="2085"/>
                      <a:pt x="1255" y="2190"/>
                      <a:pt x="1255" y="2311"/>
                    </a:cubicBezTo>
                    <a:close/>
                    <a:moveTo>
                      <a:pt x="1026" y="2314"/>
                    </a:moveTo>
                    <a:cubicBezTo>
                      <a:pt x="1026" y="2415"/>
                      <a:pt x="1051" y="2463"/>
                      <a:pt x="1090" y="2463"/>
                    </a:cubicBezTo>
                    <a:cubicBezTo>
                      <a:pt x="1130" y="2463"/>
                      <a:pt x="1152" y="2413"/>
                      <a:pt x="1152" y="2312"/>
                    </a:cubicBezTo>
                    <a:cubicBezTo>
                      <a:pt x="1152" y="2215"/>
                      <a:pt x="1131" y="2163"/>
                      <a:pt x="1089" y="2163"/>
                    </a:cubicBezTo>
                    <a:cubicBezTo>
                      <a:pt x="1052" y="2163"/>
                      <a:pt x="1026" y="2211"/>
                      <a:pt x="1026" y="2314"/>
                    </a:cubicBezTo>
                    <a:close/>
                    <a:moveTo>
                      <a:pt x="2382" y="1498"/>
                    </a:moveTo>
                    <a:cubicBezTo>
                      <a:pt x="2382" y="1634"/>
                      <a:pt x="2328" y="1728"/>
                      <a:pt x="2216" y="1728"/>
                    </a:cubicBezTo>
                    <a:cubicBezTo>
                      <a:pt x="2102" y="1728"/>
                      <a:pt x="2052" y="1625"/>
                      <a:pt x="2051" y="1501"/>
                    </a:cubicBezTo>
                    <a:cubicBezTo>
                      <a:pt x="2051" y="1373"/>
                      <a:pt x="2105" y="1273"/>
                      <a:pt x="2218" y="1273"/>
                    </a:cubicBezTo>
                    <a:cubicBezTo>
                      <a:pt x="2336" y="1273"/>
                      <a:pt x="2382" y="1378"/>
                      <a:pt x="2382" y="1498"/>
                    </a:cubicBezTo>
                    <a:close/>
                    <a:moveTo>
                      <a:pt x="2154" y="1501"/>
                    </a:moveTo>
                    <a:cubicBezTo>
                      <a:pt x="2154" y="1602"/>
                      <a:pt x="2179" y="1650"/>
                      <a:pt x="2218" y="1650"/>
                    </a:cubicBezTo>
                    <a:cubicBezTo>
                      <a:pt x="2258" y="1650"/>
                      <a:pt x="2279" y="1600"/>
                      <a:pt x="2279" y="1499"/>
                    </a:cubicBezTo>
                    <a:cubicBezTo>
                      <a:pt x="2279" y="1402"/>
                      <a:pt x="2258" y="1350"/>
                      <a:pt x="2217" y="1350"/>
                    </a:cubicBezTo>
                    <a:cubicBezTo>
                      <a:pt x="2180" y="1350"/>
                      <a:pt x="2154" y="1398"/>
                      <a:pt x="2154" y="1501"/>
                    </a:cubicBezTo>
                    <a:close/>
                    <a:moveTo>
                      <a:pt x="1813" y="1371"/>
                    </a:moveTo>
                    <a:lnTo>
                      <a:pt x="1811" y="1371"/>
                    </a:lnTo>
                    <a:lnTo>
                      <a:pt x="1727" y="1411"/>
                    </a:lnTo>
                    <a:lnTo>
                      <a:pt x="1710" y="1334"/>
                    </a:lnTo>
                    <a:lnTo>
                      <a:pt x="1828" y="1280"/>
                    </a:lnTo>
                    <a:lnTo>
                      <a:pt x="1912" y="1280"/>
                    </a:lnTo>
                    <a:lnTo>
                      <a:pt x="1912" y="1720"/>
                    </a:lnTo>
                    <a:lnTo>
                      <a:pt x="1813" y="1720"/>
                    </a:lnTo>
                    <a:lnTo>
                      <a:pt x="1813" y="1371"/>
                    </a:lnTo>
                    <a:close/>
                    <a:moveTo>
                      <a:pt x="1631" y="1498"/>
                    </a:moveTo>
                    <a:cubicBezTo>
                      <a:pt x="1631" y="1634"/>
                      <a:pt x="1576" y="1728"/>
                      <a:pt x="1464" y="1728"/>
                    </a:cubicBezTo>
                    <a:cubicBezTo>
                      <a:pt x="1350" y="1728"/>
                      <a:pt x="1300" y="1625"/>
                      <a:pt x="1299" y="1501"/>
                    </a:cubicBezTo>
                    <a:cubicBezTo>
                      <a:pt x="1299" y="1373"/>
                      <a:pt x="1353" y="1273"/>
                      <a:pt x="1467" y="1273"/>
                    </a:cubicBezTo>
                    <a:cubicBezTo>
                      <a:pt x="1584" y="1273"/>
                      <a:pt x="1631" y="1378"/>
                      <a:pt x="1631" y="1498"/>
                    </a:cubicBezTo>
                    <a:close/>
                    <a:moveTo>
                      <a:pt x="1402" y="1501"/>
                    </a:moveTo>
                    <a:cubicBezTo>
                      <a:pt x="1402" y="1602"/>
                      <a:pt x="1427" y="1650"/>
                      <a:pt x="1466" y="1650"/>
                    </a:cubicBezTo>
                    <a:cubicBezTo>
                      <a:pt x="1506" y="1650"/>
                      <a:pt x="1528" y="1600"/>
                      <a:pt x="1528" y="1499"/>
                    </a:cubicBezTo>
                    <a:cubicBezTo>
                      <a:pt x="1528" y="1402"/>
                      <a:pt x="1507" y="1350"/>
                      <a:pt x="1465" y="1350"/>
                    </a:cubicBezTo>
                    <a:cubicBezTo>
                      <a:pt x="1428" y="1350"/>
                      <a:pt x="1402" y="1398"/>
                      <a:pt x="1402" y="1501"/>
                    </a:cubicBezTo>
                    <a:close/>
                    <a:moveTo>
                      <a:pt x="1061" y="1371"/>
                    </a:moveTo>
                    <a:lnTo>
                      <a:pt x="1060" y="1371"/>
                    </a:lnTo>
                    <a:lnTo>
                      <a:pt x="976" y="1411"/>
                    </a:lnTo>
                    <a:lnTo>
                      <a:pt x="959" y="1334"/>
                    </a:lnTo>
                    <a:lnTo>
                      <a:pt x="1076" y="1280"/>
                    </a:lnTo>
                    <a:lnTo>
                      <a:pt x="1161" y="1280"/>
                    </a:lnTo>
                    <a:lnTo>
                      <a:pt x="1161" y="1720"/>
                    </a:lnTo>
                    <a:lnTo>
                      <a:pt x="1061" y="1720"/>
                    </a:lnTo>
                    <a:lnTo>
                      <a:pt x="1061" y="1371"/>
                    </a:lnTo>
                    <a:close/>
                    <a:moveTo>
                      <a:pt x="3698" y="2997"/>
                    </a:moveTo>
                    <a:lnTo>
                      <a:pt x="3696" y="2997"/>
                    </a:lnTo>
                    <a:lnTo>
                      <a:pt x="3612" y="3037"/>
                    </a:lnTo>
                    <a:lnTo>
                      <a:pt x="3595" y="2960"/>
                    </a:lnTo>
                    <a:lnTo>
                      <a:pt x="3712" y="2906"/>
                    </a:lnTo>
                    <a:lnTo>
                      <a:pt x="3797" y="2906"/>
                    </a:lnTo>
                    <a:lnTo>
                      <a:pt x="3797" y="3346"/>
                    </a:lnTo>
                    <a:lnTo>
                      <a:pt x="3698" y="3346"/>
                    </a:lnTo>
                    <a:lnTo>
                      <a:pt x="3698" y="2997"/>
                    </a:lnTo>
                    <a:close/>
                    <a:moveTo>
                      <a:pt x="3322" y="2997"/>
                    </a:moveTo>
                    <a:lnTo>
                      <a:pt x="3320" y="2997"/>
                    </a:lnTo>
                    <a:lnTo>
                      <a:pt x="3236" y="3037"/>
                    </a:lnTo>
                    <a:lnTo>
                      <a:pt x="3219" y="2960"/>
                    </a:lnTo>
                    <a:lnTo>
                      <a:pt x="3337" y="2906"/>
                    </a:lnTo>
                    <a:lnTo>
                      <a:pt x="3421" y="2906"/>
                    </a:lnTo>
                    <a:lnTo>
                      <a:pt x="3421" y="3346"/>
                    </a:lnTo>
                    <a:lnTo>
                      <a:pt x="3322" y="3346"/>
                    </a:lnTo>
                    <a:lnTo>
                      <a:pt x="3322" y="2997"/>
                    </a:lnTo>
                    <a:close/>
                    <a:moveTo>
                      <a:pt x="3139" y="3124"/>
                    </a:moveTo>
                    <a:cubicBezTo>
                      <a:pt x="3139" y="3259"/>
                      <a:pt x="3085" y="3353"/>
                      <a:pt x="2973" y="3353"/>
                    </a:cubicBezTo>
                    <a:cubicBezTo>
                      <a:pt x="2859" y="3353"/>
                      <a:pt x="2809" y="3251"/>
                      <a:pt x="2808" y="3126"/>
                    </a:cubicBezTo>
                    <a:cubicBezTo>
                      <a:pt x="2808" y="2998"/>
                      <a:pt x="2862" y="2898"/>
                      <a:pt x="2976" y="2898"/>
                    </a:cubicBezTo>
                    <a:cubicBezTo>
                      <a:pt x="3093" y="2898"/>
                      <a:pt x="3139" y="3003"/>
                      <a:pt x="3139" y="3124"/>
                    </a:cubicBezTo>
                    <a:close/>
                    <a:moveTo>
                      <a:pt x="2911" y="3126"/>
                    </a:moveTo>
                    <a:cubicBezTo>
                      <a:pt x="2911" y="3227"/>
                      <a:pt x="2936" y="3275"/>
                      <a:pt x="2975" y="3275"/>
                    </a:cubicBezTo>
                    <a:cubicBezTo>
                      <a:pt x="3015" y="3275"/>
                      <a:pt x="3037" y="3225"/>
                      <a:pt x="3037" y="3125"/>
                    </a:cubicBezTo>
                    <a:cubicBezTo>
                      <a:pt x="3037" y="3028"/>
                      <a:pt x="3016" y="2976"/>
                      <a:pt x="2974" y="2976"/>
                    </a:cubicBezTo>
                    <a:cubicBezTo>
                      <a:pt x="2937" y="2976"/>
                      <a:pt x="2911" y="3023"/>
                      <a:pt x="2911" y="3126"/>
                    </a:cubicBezTo>
                    <a:close/>
                    <a:moveTo>
                      <a:pt x="2764" y="3124"/>
                    </a:moveTo>
                    <a:cubicBezTo>
                      <a:pt x="2764" y="3259"/>
                      <a:pt x="2709" y="3353"/>
                      <a:pt x="2597" y="3353"/>
                    </a:cubicBezTo>
                    <a:cubicBezTo>
                      <a:pt x="2483" y="3353"/>
                      <a:pt x="2433" y="3251"/>
                      <a:pt x="2432" y="3126"/>
                    </a:cubicBezTo>
                    <a:cubicBezTo>
                      <a:pt x="2432" y="2998"/>
                      <a:pt x="2486" y="2898"/>
                      <a:pt x="2600" y="2898"/>
                    </a:cubicBezTo>
                    <a:cubicBezTo>
                      <a:pt x="2717" y="2898"/>
                      <a:pt x="2764" y="3003"/>
                      <a:pt x="2764" y="3124"/>
                    </a:cubicBezTo>
                    <a:close/>
                    <a:moveTo>
                      <a:pt x="2535" y="3126"/>
                    </a:moveTo>
                    <a:cubicBezTo>
                      <a:pt x="2535" y="3227"/>
                      <a:pt x="2560" y="3275"/>
                      <a:pt x="2599" y="3275"/>
                    </a:cubicBezTo>
                    <a:cubicBezTo>
                      <a:pt x="2639" y="3275"/>
                      <a:pt x="2661" y="3225"/>
                      <a:pt x="2661" y="3125"/>
                    </a:cubicBezTo>
                    <a:cubicBezTo>
                      <a:pt x="2661" y="3028"/>
                      <a:pt x="2640" y="2976"/>
                      <a:pt x="2598" y="2976"/>
                    </a:cubicBezTo>
                    <a:cubicBezTo>
                      <a:pt x="2561" y="2976"/>
                      <a:pt x="2535" y="3023"/>
                      <a:pt x="2535" y="3126"/>
                    </a:cubicBezTo>
                    <a:close/>
                    <a:moveTo>
                      <a:pt x="3891" y="2311"/>
                    </a:moveTo>
                    <a:cubicBezTo>
                      <a:pt x="3891" y="2446"/>
                      <a:pt x="3836" y="2541"/>
                      <a:pt x="3725" y="2541"/>
                    </a:cubicBezTo>
                    <a:cubicBezTo>
                      <a:pt x="3611" y="2541"/>
                      <a:pt x="3561" y="2438"/>
                      <a:pt x="3560" y="2314"/>
                    </a:cubicBezTo>
                    <a:cubicBezTo>
                      <a:pt x="3560" y="2186"/>
                      <a:pt x="3614" y="2085"/>
                      <a:pt x="3727" y="2085"/>
                    </a:cubicBezTo>
                    <a:cubicBezTo>
                      <a:pt x="3845" y="2085"/>
                      <a:pt x="3891" y="2190"/>
                      <a:pt x="3891" y="2311"/>
                    </a:cubicBezTo>
                    <a:close/>
                    <a:moveTo>
                      <a:pt x="3663" y="2314"/>
                    </a:moveTo>
                    <a:cubicBezTo>
                      <a:pt x="3663" y="2415"/>
                      <a:pt x="3687" y="2463"/>
                      <a:pt x="3727" y="2463"/>
                    </a:cubicBezTo>
                    <a:cubicBezTo>
                      <a:pt x="3767" y="2463"/>
                      <a:pt x="3788" y="2413"/>
                      <a:pt x="3788" y="2312"/>
                    </a:cubicBezTo>
                    <a:cubicBezTo>
                      <a:pt x="3788" y="2215"/>
                      <a:pt x="3767" y="2163"/>
                      <a:pt x="3726" y="2163"/>
                    </a:cubicBezTo>
                    <a:cubicBezTo>
                      <a:pt x="3689" y="2163"/>
                      <a:pt x="3663" y="2211"/>
                      <a:pt x="3663" y="2314"/>
                    </a:cubicBezTo>
                    <a:close/>
                    <a:moveTo>
                      <a:pt x="3322" y="2184"/>
                    </a:moveTo>
                    <a:lnTo>
                      <a:pt x="3320" y="2184"/>
                    </a:lnTo>
                    <a:lnTo>
                      <a:pt x="3236" y="2224"/>
                    </a:lnTo>
                    <a:lnTo>
                      <a:pt x="3219" y="2147"/>
                    </a:lnTo>
                    <a:lnTo>
                      <a:pt x="3337" y="2093"/>
                    </a:lnTo>
                    <a:lnTo>
                      <a:pt x="3421" y="2093"/>
                    </a:lnTo>
                    <a:lnTo>
                      <a:pt x="3421" y="2533"/>
                    </a:lnTo>
                    <a:lnTo>
                      <a:pt x="3322" y="2533"/>
                    </a:lnTo>
                    <a:lnTo>
                      <a:pt x="3322" y="2184"/>
                    </a:lnTo>
                    <a:close/>
                    <a:moveTo>
                      <a:pt x="3139" y="2311"/>
                    </a:moveTo>
                    <a:cubicBezTo>
                      <a:pt x="3139" y="2446"/>
                      <a:pt x="3085" y="2541"/>
                      <a:pt x="2973" y="2541"/>
                    </a:cubicBezTo>
                    <a:cubicBezTo>
                      <a:pt x="2859" y="2541"/>
                      <a:pt x="2809" y="2438"/>
                      <a:pt x="2808" y="2314"/>
                    </a:cubicBezTo>
                    <a:cubicBezTo>
                      <a:pt x="2808" y="2186"/>
                      <a:pt x="2862" y="2085"/>
                      <a:pt x="2976" y="2085"/>
                    </a:cubicBezTo>
                    <a:cubicBezTo>
                      <a:pt x="3093" y="2085"/>
                      <a:pt x="3139" y="2190"/>
                      <a:pt x="3139" y="2311"/>
                    </a:cubicBezTo>
                    <a:close/>
                    <a:moveTo>
                      <a:pt x="2911" y="2314"/>
                    </a:moveTo>
                    <a:cubicBezTo>
                      <a:pt x="2911" y="2415"/>
                      <a:pt x="2936" y="2463"/>
                      <a:pt x="2975" y="2463"/>
                    </a:cubicBezTo>
                    <a:cubicBezTo>
                      <a:pt x="3015" y="2463"/>
                      <a:pt x="3037" y="2413"/>
                      <a:pt x="3037" y="2312"/>
                    </a:cubicBezTo>
                    <a:cubicBezTo>
                      <a:pt x="3037" y="2215"/>
                      <a:pt x="3016" y="2163"/>
                      <a:pt x="2974" y="2163"/>
                    </a:cubicBezTo>
                    <a:cubicBezTo>
                      <a:pt x="2937" y="2163"/>
                      <a:pt x="2911" y="2211"/>
                      <a:pt x="2911" y="2314"/>
                    </a:cubicBezTo>
                    <a:close/>
                    <a:moveTo>
                      <a:pt x="2764" y="2311"/>
                    </a:moveTo>
                    <a:cubicBezTo>
                      <a:pt x="2764" y="2446"/>
                      <a:pt x="2709" y="2541"/>
                      <a:pt x="2597" y="2541"/>
                    </a:cubicBezTo>
                    <a:cubicBezTo>
                      <a:pt x="2483" y="2541"/>
                      <a:pt x="2433" y="2438"/>
                      <a:pt x="2432" y="2314"/>
                    </a:cubicBezTo>
                    <a:cubicBezTo>
                      <a:pt x="2432" y="2186"/>
                      <a:pt x="2486" y="2085"/>
                      <a:pt x="2600" y="2085"/>
                    </a:cubicBezTo>
                    <a:cubicBezTo>
                      <a:pt x="2717" y="2085"/>
                      <a:pt x="2764" y="2190"/>
                      <a:pt x="2764" y="2311"/>
                    </a:cubicBezTo>
                    <a:close/>
                    <a:moveTo>
                      <a:pt x="2535" y="2314"/>
                    </a:moveTo>
                    <a:cubicBezTo>
                      <a:pt x="2535" y="2415"/>
                      <a:pt x="2560" y="2463"/>
                      <a:pt x="2599" y="2463"/>
                    </a:cubicBezTo>
                    <a:cubicBezTo>
                      <a:pt x="2639" y="2463"/>
                      <a:pt x="2661" y="2413"/>
                      <a:pt x="2661" y="2312"/>
                    </a:cubicBezTo>
                    <a:cubicBezTo>
                      <a:pt x="2661" y="2215"/>
                      <a:pt x="2640" y="2163"/>
                      <a:pt x="2598" y="2163"/>
                    </a:cubicBezTo>
                    <a:cubicBezTo>
                      <a:pt x="2561" y="2163"/>
                      <a:pt x="2535" y="2211"/>
                      <a:pt x="2535" y="2314"/>
                    </a:cubicBezTo>
                    <a:close/>
                    <a:moveTo>
                      <a:pt x="3891" y="1498"/>
                    </a:moveTo>
                    <a:cubicBezTo>
                      <a:pt x="3891" y="1634"/>
                      <a:pt x="3836" y="1728"/>
                      <a:pt x="3725" y="1728"/>
                    </a:cubicBezTo>
                    <a:cubicBezTo>
                      <a:pt x="3611" y="1728"/>
                      <a:pt x="3561" y="1625"/>
                      <a:pt x="3560" y="1501"/>
                    </a:cubicBezTo>
                    <a:cubicBezTo>
                      <a:pt x="3560" y="1373"/>
                      <a:pt x="3614" y="1273"/>
                      <a:pt x="3727" y="1273"/>
                    </a:cubicBezTo>
                    <a:cubicBezTo>
                      <a:pt x="3845" y="1273"/>
                      <a:pt x="3891" y="1378"/>
                      <a:pt x="3891" y="1498"/>
                    </a:cubicBezTo>
                    <a:close/>
                    <a:moveTo>
                      <a:pt x="3663" y="1501"/>
                    </a:moveTo>
                    <a:cubicBezTo>
                      <a:pt x="3663" y="1602"/>
                      <a:pt x="3687" y="1650"/>
                      <a:pt x="3727" y="1650"/>
                    </a:cubicBezTo>
                    <a:cubicBezTo>
                      <a:pt x="3767" y="1650"/>
                      <a:pt x="3788" y="1600"/>
                      <a:pt x="3788" y="1499"/>
                    </a:cubicBezTo>
                    <a:cubicBezTo>
                      <a:pt x="3788" y="1402"/>
                      <a:pt x="3767" y="1350"/>
                      <a:pt x="3726" y="1350"/>
                    </a:cubicBezTo>
                    <a:cubicBezTo>
                      <a:pt x="3689" y="1350"/>
                      <a:pt x="3663" y="1398"/>
                      <a:pt x="3663" y="1501"/>
                    </a:cubicBezTo>
                    <a:close/>
                    <a:moveTo>
                      <a:pt x="3322" y="1371"/>
                    </a:moveTo>
                    <a:lnTo>
                      <a:pt x="3320" y="1371"/>
                    </a:lnTo>
                    <a:lnTo>
                      <a:pt x="3236" y="1411"/>
                    </a:lnTo>
                    <a:lnTo>
                      <a:pt x="3219" y="1334"/>
                    </a:lnTo>
                    <a:lnTo>
                      <a:pt x="3337" y="1280"/>
                    </a:lnTo>
                    <a:lnTo>
                      <a:pt x="3421" y="1280"/>
                    </a:lnTo>
                    <a:lnTo>
                      <a:pt x="3421" y="1720"/>
                    </a:lnTo>
                    <a:lnTo>
                      <a:pt x="3322" y="1720"/>
                    </a:lnTo>
                    <a:lnTo>
                      <a:pt x="3322" y="1371"/>
                    </a:lnTo>
                    <a:close/>
                    <a:moveTo>
                      <a:pt x="3139" y="1498"/>
                    </a:moveTo>
                    <a:cubicBezTo>
                      <a:pt x="3139" y="1634"/>
                      <a:pt x="3085" y="1728"/>
                      <a:pt x="2973" y="1728"/>
                    </a:cubicBezTo>
                    <a:cubicBezTo>
                      <a:pt x="2859" y="1728"/>
                      <a:pt x="2809" y="1625"/>
                      <a:pt x="2808" y="1501"/>
                    </a:cubicBezTo>
                    <a:cubicBezTo>
                      <a:pt x="2808" y="1373"/>
                      <a:pt x="2862" y="1273"/>
                      <a:pt x="2976" y="1273"/>
                    </a:cubicBezTo>
                    <a:cubicBezTo>
                      <a:pt x="3093" y="1273"/>
                      <a:pt x="3139" y="1378"/>
                      <a:pt x="3139" y="1498"/>
                    </a:cubicBezTo>
                    <a:close/>
                    <a:moveTo>
                      <a:pt x="2911" y="1501"/>
                    </a:moveTo>
                    <a:cubicBezTo>
                      <a:pt x="2911" y="1602"/>
                      <a:pt x="2936" y="1650"/>
                      <a:pt x="2975" y="1650"/>
                    </a:cubicBezTo>
                    <a:cubicBezTo>
                      <a:pt x="3015" y="1650"/>
                      <a:pt x="3037" y="1600"/>
                      <a:pt x="3037" y="1499"/>
                    </a:cubicBezTo>
                    <a:cubicBezTo>
                      <a:pt x="3037" y="1402"/>
                      <a:pt x="3016" y="1350"/>
                      <a:pt x="2974" y="1350"/>
                    </a:cubicBezTo>
                    <a:cubicBezTo>
                      <a:pt x="2937" y="1350"/>
                      <a:pt x="2911" y="1398"/>
                      <a:pt x="2911" y="1501"/>
                    </a:cubicBezTo>
                    <a:close/>
                    <a:moveTo>
                      <a:pt x="2570" y="1371"/>
                    </a:moveTo>
                    <a:lnTo>
                      <a:pt x="2568" y="1371"/>
                    </a:lnTo>
                    <a:lnTo>
                      <a:pt x="2484" y="1411"/>
                    </a:lnTo>
                    <a:lnTo>
                      <a:pt x="2468" y="1334"/>
                    </a:lnTo>
                    <a:lnTo>
                      <a:pt x="2585" y="1280"/>
                    </a:lnTo>
                    <a:lnTo>
                      <a:pt x="2669" y="1280"/>
                    </a:lnTo>
                    <a:lnTo>
                      <a:pt x="2669" y="1720"/>
                    </a:lnTo>
                    <a:lnTo>
                      <a:pt x="2570" y="1720"/>
                    </a:lnTo>
                    <a:lnTo>
                      <a:pt x="2570" y="1371"/>
                    </a:lnTo>
                    <a:close/>
                    <a:moveTo>
                      <a:pt x="5206" y="2997"/>
                    </a:moveTo>
                    <a:lnTo>
                      <a:pt x="5205" y="2997"/>
                    </a:lnTo>
                    <a:lnTo>
                      <a:pt x="5121" y="3037"/>
                    </a:lnTo>
                    <a:lnTo>
                      <a:pt x="5104" y="2960"/>
                    </a:lnTo>
                    <a:lnTo>
                      <a:pt x="5221" y="2906"/>
                    </a:lnTo>
                    <a:lnTo>
                      <a:pt x="5306" y="2906"/>
                    </a:lnTo>
                    <a:lnTo>
                      <a:pt x="5306" y="3346"/>
                    </a:lnTo>
                    <a:lnTo>
                      <a:pt x="5206" y="3346"/>
                    </a:lnTo>
                    <a:lnTo>
                      <a:pt x="5206" y="2997"/>
                    </a:lnTo>
                    <a:close/>
                    <a:moveTo>
                      <a:pt x="4831" y="2997"/>
                    </a:moveTo>
                    <a:lnTo>
                      <a:pt x="4829" y="2997"/>
                    </a:lnTo>
                    <a:lnTo>
                      <a:pt x="4745" y="3037"/>
                    </a:lnTo>
                    <a:lnTo>
                      <a:pt x="4728" y="2960"/>
                    </a:lnTo>
                    <a:lnTo>
                      <a:pt x="4845" y="2906"/>
                    </a:lnTo>
                    <a:lnTo>
                      <a:pt x="4930" y="2906"/>
                    </a:lnTo>
                    <a:lnTo>
                      <a:pt x="4930" y="3346"/>
                    </a:lnTo>
                    <a:lnTo>
                      <a:pt x="4831" y="3346"/>
                    </a:lnTo>
                    <a:lnTo>
                      <a:pt x="4831" y="2997"/>
                    </a:lnTo>
                    <a:close/>
                    <a:moveTo>
                      <a:pt x="4648" y="3124"/>
                    </a:moveTo>
                    <a:cubicBezTo>
                      <a:pt x="4648" y="3259"/>
                      <a:pt x="4593" y="3353"/>
                      <a:pt x="4482" y="3353"/>
                    </a:cubicBezTo>
                    <a:cubicBezTo>
                      <a:pt x="4368" y="3353"/>
                      <a:pt x="4318" y="3251"/>
                      <a:pt x="4317" y="3126"/>
                    </a:cubicBezTo>
                    <a:cubicBezTo>
                      <a:pt x="4317" y="2998"/>
                      <a:pt x="4371" y="2898"/>
                      <a:pt x="4484" y="2898"/>
                    </a:cubicBezTo>
                    <a:cubicBezTo>
                      <a:pt x="4602" y="2898"/>
                      <a:pt x="4648" y="3003"/>
                      <a:pt x="4648" y="3124"/>
                    </a:cubicBezTo>
                    <a:close/>
                    <a:moveTo>
                      <a:pt x="4420" y="3126"/>
                    </a:moveTo>
                    <a:cubicBezTo>
                      <a:pt x="4420" y="3227"/>
                      <a:pt x="4444" y="3275"/>
                      <a:pt x="4484" y="3275"/>
                    </a:cubicBezTo>
                    <a:cubicBezTo>
                      <a:pt x="4524" y="3275"/>
                      <a:pt x="4545" y="3225"/>
                      <a:pt x="4545" y="3125"/>
                    </a:cubicBezTo>
                    <a:cubicBezTo>
                      <a:pt x="4545" y="3028"/>
                      <a:pt x="4524" y="2976"/>
                      <a:pt x="4483" y="2976"/>
                    </a:cubicBezTo>
                    <a:cubicBezTo>
                      <a:pt x="4446" y="2976"/>
                      <a:pt x="4420" y="3023"/>
                      <a:pt x="4420" y="3126"/>
                    </a:cubicBezTo>
                    <a:close/>
                    <a:moveTo>
                      <a:pt x="4272" y="3124"/>
                    </a:moveTo>
                    <a:cubicBezTo>
                      <a:pt x="4272" y="3259"/>
                      <a:pt x="4218" y="3353"/>
                      <a:pt x="4106" y="3353"/>
                    </a:cubicBezTo>
                    <a:cubicBezTo>
                      <a:pt x="3992" y="3353"/>
                      <a:pt x="3942" y="3251"/>
                      <a:pt x="3941" y="3126"/>
                    </a:cubicBezTo>
                    <a:cubicBezTo>
                      <a:pt x="3941" y="2998"/>
                      <a:pt x="3995" y="2898"/>
                      <a:pt x="4109" y="2898"/>
                    </a:cubicBezTo>
                    <a:cubicBezTo>
                      <a:pt x="4226" y="2898"/>
                      <a:pt x="4272" y="3003"/>
                      <a:pt x="4272" y="3124"/>
                    </a:cubicBezTo>
                    <a:close/>
                    <a:moveTo>
                      <a:pt x="4044" y="3126"/>
                    </a:moveTo>
                    <a:cubicBezTo>
                      <a:pt x="4044" y="3227"/>
                      <a:pt x="4069" y="3275"/>
                      <a:pt x="4108" y="3275"/>
                    </a:cubicBezTo>
                    <a:cubicBezTo>
                      <a:pt x="4148" y="3275"/>
                      <a:pt x="4169" y="3225"/>
                      <a:pt x="4169" y="3125"/>
                    </a:cubicBezTo>
                    <a:cubicBezTo>
                      <a:pt x="4169" y="3028"/>
                      <a:pt x="4149" y="2976"/>
                      <a:pt x="4107" y="2976"/>
                    </a:cubicBezTo>
                    <a:cubicBezTo>
                      <a:pt x="4070" y="2976"/>
                      <a:pt x="4044" y="3023"/>
                      <a:pt x="4044" y="3126"/>
                    </a:cubicBezTo>
                    <a:close/>
                    <a:moveTo>
                      <a:pt x="5400" y="2311"/>
                    </a:moveTo>
                    <a:cubicBezTo>
                      <a:pt x="5400" y="2446"/>
                      <a:pt x="5345" y="2541"/>
                      <a:pt x="5234" y="2541"/>
                    </a:cubicBezTo>
                    <a:cubicBezTo>
                      <a:pt x="5120" y="2541"/>
                      <a:pt x="5070" y="2438"/>
                      <a:pt x="5069" y="2314"/>
                    </a:cubicBezTo>
                    <a:cubicBezTo>
                      <a:pt x="5069" y="2186"/>
                      <a:pt x="5122" y="2085"/>
                      <a:pt x="5236" y="2085"/>
                    </a:cubicBezTo>
                    <a:cubicBezTo>
                      <a:pt x="5353" y="2085"/>
                      <a:pt x="5400" y="2190"/>
                      <a:pt x="5400" y="2311"/>
                    </a:cubicBezTo>
                    <a:close/>
                    <a:moveTo>
                      <a:pt x="5172" y="2314"/>
                    </a:moveTo>
                    <a:cubicBezTo>
                      <a:pt x="5172" y="2415"/>
                      <a:pt x="5196" y="2463"/>
                      <a:pt x="5236" y="2463"/>
                    </a:cubicBezTo>
                    <a:cubicBezTo>
                      <a:pt x="5276" y="2463"/>
                      <a:pt x="5297" y="2413"/>
                      <a:pt x="5297" y="2312"/>
                    </a:cubicBezTo>
                    <a:cubicBezTo>
                      <a:pt x="5297" y="2215"/>
                      <a:pt x="5276" y="2163"/>
                      <a:pt x="5235" y="2163"/>
                    </a:cubicBezTo>
                    <a:cubicBezTo>
                      <a:pt x="5198" y="2163"/>
                      <a:pt x="5172" y="2211"/>
                      <a:pt x="5172" y="2314"/>
                    </a:cubicBezTo>
                    <a:close/>
                    <a:moveTo>
                      <a:pt x="4831" y="2184"/>
                    </a:moveTo>
                    <a:lnTo>
                      <a:pt x="4829" y="2184"/>
                    </a:lnTo>
                    <a:lnTo>
                      <a:pt x="4745" y="2224"/>
                    </a:lnTo>
                    <a:lnTo>
                      <a:pt x="4728" y="2147"/>
                    </a:lnTo>
                    <a:lnTo>
                      <a:pt x="4845" y="2093"/>
                    </a:lnTo>
                    <a:lnTo>
                      <a:pt x="4930" y="2093"/>
                    </a:lnTo>
                    <a:lnTo>
                      <a:pt x="4930" y="2533"/>
                    </a:lnTo>
                    <a:lnTo>
                      <a:pt x="4831" y="2533"/>
                    </a:lnTo>
                    <a:lnTo>
                      <a:pt x="4831" y="2184"/>
                    </a:lnTo>
                    <a:close/>
                    <a:moveTo>
                      <a:pt x="4648" y="2311"/>
                    </a:moveTo>
                    <a:cubicBezTo>
                      <a:pt x="4648" y="2446"/>
                      <a:pt x="4593" y="2541"/>
                      <a:pt x="4482" y="2541"/>
                    </a:cubicBezTo>
                    <a:cubicBezTo>
                      <a:pt x="4368" y="2541"/>
                      <a:pt x="4318" y="2438"/>
                      <a:pt x="4317" y="2314"/>
                    </a:cubicBezTo>
                    <a:cubicBezTo>
                      <a:pt x="4317" y="2186"/>
                      <a:pt x="4371" y="2085"/>
                      <a:pt x="4484" y="2085"/>
                    </a:cubicBezTo>
                    <a:cubicBezTo>
                      <a:pt x="4602" y="2085"/>
                      <a:pt x="4648" y="2190"/>
                      <a:pt x="4648" y="2311"/>
                    </a:cubicBezTo>
                    <a:close/>
                    <a:moveTo>
                      <a:pt x="4420" y="2314"/>
                    </a:moveTo>
                    <a:cubicBezTo>
                      <a:pt x="4420" y="2415"/>
                      <a:pt x="4444" y="2463"/>
                      <a:pt x="4484" y="2463"/>
                    </a:cubicBezTo>
                    <a:cubicBezTo>
                      <a:pt x="4524" y="2463"/>
                      <a:pt x="4545" y="2413"/>
                      <a:pt x="4545" y="2312"/>
                    </a:cubicBezTo>
                    <a:cubicBezTo>
                      <a:pt x="4545" y="2215"/>
                      <a:pt x="4524" y="2163"/>
                      <a:pt x="4483" y="2163"/>
                    </a:cubicBezTo>
                    <a:cubicBezTo>
                      <a:pt x="4446" y="2163"/>
                      <a:pt x="4420" y="2211"/>
                      <a:pt x="4420" y="2314"/>
                    </a:cubicBezTo>
                    <a:close/>
                    <a:moveTo>
                      <a:pt x="4272" y="2311"/>
                    </a:moveTo>
                    <a:cubicBezTo>
                      <a:pt x="4272" y="2446"/>
                      <a:pt x="4218" y="2541"/>
                      <a:pt x="4106" y="2541"/>
                    </a:cubicBezTo>
                    <a:cubicBezTo>
                      <a:pt x="3992" y="2541"/>
                      <a:pt x="3942" y="2438"/>
                      <a:pt x="3941" y="2314"/>
                    </a:cubicBezTo>
                    <a:cubicBezTo>
                      <a:pt x="3941" y="2186"/>
                      <a:pt x="3995" y="2085"/>
                      <a:pt x="4109" y="2085"/>
                    </a:cubicBezTo>
                    <a:cubicBezTo>
                      <a:pt x="4226" y="2085"/>
                      <a:pt x="4272" y="2190"/>
                      <a:pt x="4272" y="2311"/>
                    </a:cubicBezTo>
                    <a:close/>
                    <a:moveTo>
                      <a:pt x="4044" y="2314"/>
                    </a:moveTo>
                    <a:cubicBezTo>
                      <a:pt x="4044" y="2415"/>
                      <a:pt x="4069" y="2463"/>
                      <a:pt x="4108" y="2463"/>
                    </a:cubicBezTo>
                    <a:cubicBezTo>
                      <a:pt x="4148" y="2463"/>
                      <a:pt x="4169" y="2413"/>
                      <a:pt x="4169" y="2312"/>
                    </a:cubicBezTo>
                    <a:cubicBezTo>
                      <a:pt x="4169" y="2215"/>
                      <a:pt x="4149" y="2163"/>
                      <a:pt x="4107" y="2163"/>
                    </a:cubicBezTo>
                    <a:cubicBezTo>
                      <a:pt x="4070" y="2163"/>
                      <a:pt x="4044" y="2211"/>
                      <a:pt x="4044" y="2314"/>
                    </a:cubicBezTo>
                    <a:close/>
                    <a:moveTo>
                      <a:pt x="5400" y="1498"/>
                    </a:moveTo>
                    <a:cubicBezTo>
                      <a:pt x="5400" y="1634"/>
                      <a:pt x="5345" y="1728"/>
                      <a:pt x="5234" y="1728"/>
                    </a:cubicBezTo>
                    <a:cubicBezTo>
                      <a:pt x="5120" y="1728"/>
                      <a:pt x="5070" y="1625"/>
                      <a:pt x="5069" y="1501"/>
                    </a:cubicBezTo>
                    <a:cubicBezTo>
                      <a:pt x="5069" y="1373"/>
                      <a:pt x="5122" y="1273"/>
                      <a:pt x="5236" y="1273"/>
                    </a:cubicBezTo>
                    <a:cubicBezTo>
                      <a:pt x="5353" y="1273"/>
                      <a:pt x="5400" y="1378"/>
                      <a:pt x="5400" y="1498"/>
                    </a:cubicBezTo>
                    <a:close/>
                    <a:moveTo>
                      <a:pt x="5172" y="1501"/>
                    </a:moveTo>
                    <a:cubicBezTo>
                      <a:pt x="5172" y="1602"/>
                      <a:pt x="5196" y="1650"/>
                      <a:pt x="5236" y="1650"/>
                    </a:cubicBezTo>
                    <a:cubicBezTo>
                      <a:pt x="5276" y="1650"/>
                      <a:pt x="5297" y="1600"/>
                      <a:pt x="5297" y="1499"/>
                    </a:cubicBezTo>
                    <a:cubicBezTo>
                      <a:pt x="5297" y="1402"/>
                      <a:pt x="5276" y="1350"/>
                      <a:pt x="5235" y="1350"/>
                    </a:cubicBezTo>
                    <a:cubicBezTo>
                      <a:pt x="5198" y="1350"/>
                      <a:pt x="5172" y="1398"/>
                      <a:pt x="5172" y="1501"/>
                    </a:cubicBezTo>
                    <a:close/>
                    <a:moveTo>
                      <a:pt x="4831" y="1371"/>
                    </a:moveTo>
                    <a:lnTo>
                      <a:pt x="4829" y="1371"/>
                    </a:lnTo>
                    <a:lnTo>
                      <a:pt x="4745" y="1411"/>
                    </a:lnTo>
                    <a:lnTo>
                      <a:pt x="4728" y="1334"/>
                    </a:lnTo>
                    <a:lnTo>
                      <a:pt x="4845" y="1280"/>
                    </a:lnTo>
                    <a:lnTo>
                      <a:pt x="4930" y="1280"/>
                    </a:lnTo>
                    <a:lnTo>
                      <a:pt x="4930" y="1720"/>
                    </a:lnTo>
                    <a:lnTo>
                      <a:pt x="4831" y="1720"/>
                    </a:lnTo>
                    <a:lnTo>
                      <a:pt x="4831" y="1371"/>
                    </a:lnTo>
                    <a:close/>
                    <a:moveTo>
                      <a:pt x="4648" y="1498"/>
                    </a:moveTo>
                    <a:cubicBezTo>
                      <a:pt x="4648" y="1634"/>
                      <a:pt x="4593" y="1728"/>
                      <a:pt x="4482" y="1728"/>
                    </a:cubicBezTo>
                    <a:cubicBezTo>
                      <a:pt x="4368" y="1728"/>
                      <a:pt x="4318" y="1625"/>
                      <a:pt x="4317" y="1501"/>
                    </a:cubicBezTo>
                    <a:cubicBezTo>
                      <a:pt x="4317" y="1373"/>
                      <a:pt x="4371" y="1273"/>
                      <a:pt x="4484" y="1273"/>
                    </a:cubicBezTo>
                    <a:cubicBezTo>
                      <a:pt x="4602" y="1273"/>
                      <a:pt x="4648" y="1378"/>
                      <a:pt x="4648" y="1498"/>
                    </a:cubicBezTo>
                    <a:close/>
                    <a:moveTo>
                      <a:pt x="4420" y="1501"/>
                    </a:moveTo>
                    <a:cubicBezTo>
                      <a:pt x="4420" y="1602"/>
                      <a:pt x="4444" y="1650"/>
                      <a:pt x="4484" y="1650"/>
                    </a:cubicBezTo>
                    <a:cubicBezTo>
                      <a:pt x="4524" y="1650"/>
                      <a:pt x="4545" y="1600"/>
                      <a:pt x="4545" y="1499"/>
                    </a:cubicBezTo>
                    <a:cubicBezTo>
                      <a:pt x="4545" y="1402"/>
                      <a:pt x="4524" y="1350"/>
                      <a:pt x="4483" y="1350"/>
                    </a:cubicBezTo>
                    <a:cubicBezTo>
                      <a:pt x="4446" y="1350"/>
                      <a:pt x="4420" y="1398"/>
                      <a:pt x="4420" y="1501"/>
                    </a:cubicBezTo>
                    <a:close/>
                    <a:moveTo>
                      <a:pt x="6350" y="4521"/>
                    </a:moveTo>
                    <a:cubicBezTo>
                      <a:pt x="6350" y="4709"/>
                      <a:pt x="6204" y="4861"/>
                      <a:pt x="6023" y="4861"/>
                    </a:cubicBezTo>
                    <a:lnTo>
                      <a:pt x="328" y="4861"/>
                    </a:lnTo>
                    <a:cubicBezTo>
                      <a:pt x="147" y="4861"/>
                      <a:pt x="0" y="4709"/>
                      <a:pt x="0" y="4521"/>
                    </a:cubicBezTo>
                    <a:lnTo>
                      <a:pt x="0" y="340"/>
                    </a:lnTo>
                    <a:cubicBezTo>
                      <a:pt x="0" y="152"/>
                      <a:pt x="147" y="0"/>
                      <a:pt x="328" y="0"/>
                    </a:cubicBezTo>
                    <a:lnTo>
                      <a:pt x="6023" y="0"/>
                    </a:lnTo>
                    <a:cubicBezTo>
                      <a:pt x="6204" y="0"/>
                      <a:pt x="6350" y="152"/>
                      <a:pt x="6350" y="340"/>
                    </a:cubicBezTo>
                    <a:lnTo>
                      <a:pt x="6350" y="4521"/>
                    </a:lnTo>
                    <a:close/>
                    <a:moveTo>
                      <a:pt x="5675" y="4413"/>
                    </a:moveTo>
                    <a:cubicBezTo>
                      <a:pt x="5675" y="4488"/>
                      <a:pt x="5615" y="4548"/>
                      <a:pt x="5540" y="4548"/>
                    </a:cubicBezTo>
                    <a:cubicBezTo>
                      <a:pt x="5465" y="4548"/>
                      <a:pt x="5404" y="4488"/>
                      <a:pt x="5404" y="4413"/>
                    </a:cubicBezTo>
                    <a:cubicBezTo>
                      <a:pt x="5404" y="4338"/>
                      <a:pt x="5465" y="4277"/>
                      <a:pt x="5540" y="4277"/>
                    </a:cubicBezTo>
                    <a:cubicBezTo>
                      <a:pt x="5615" y="4277"/>
                      <a:pt x="5675" y="4338"/>
                      <a:pt x="5675" y="4413"/>
                    </a:cubicBezTo>
                    <a:close/>
                    <a:moveTo>
                      <a:pt x="497" y="3930"/>
                    </a:moveTo>
                    <a:lnTo>
                      <a:pt x="5859" y="3930"/>
                    </a:lnTo>
                    <a:lnTo>
                      <a:pt x="5859" y="543"/>
                    </a:lnTo>
                    <a:lnTo>
                      <a:pt x="497" y="543"/>
                    </a:lnTo>
                    <a:lnTo>
                      <a:pt x="497" y="393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89" name="Freeform 14">
                <a:extLst>
                  <a:ext uri="{FF2B5EF4-FFF2-40B4-BE49-F238E27FC236}">
                    <a16:creationId xmlns:a16="http://schemas.microsoft.com/office/drawing/2014/main" id="{239415CE-22A3-4023-A521-8F1EB58BED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7498" y="3082723"/>
                <a:ext cx="501561" cy="487231"/>
              </a:xfrm>
              <a:custGeom>
                <a:avLst/>
                <a:gdLst>
                  <a:gd name="T0" fmla="*/ 42 w 299"/>
                  <a:gd name="T1" fmla="*/ 208 h 292"/>
                  <a:gd name="T2" fmla="*/ 84 w 299"/>
                  <a:gd name="T3" fmla="*/ 250 h 292"/>
                  <a:gd name="T4" fmla="*/ 42 w 299"/>
                  <a:gd name="T5" fmla="*/ 292 h 292"/>
                  <a:gd name="T6" fmla="*/ 0 w 299"/>
                  <a:gd name="T7" fmla="*/ 250 h 292"/>
                  <a:gd name="T8" fmla="*/ 42 w 299"/>
                  <a:gd name="T9" fmla="*/ 208 h 292"/>
                  <a:gd name="T10" fmla="*/ 17 w 299"/>
                  <a:gd name="T11" fmla="*/ 139 h 292"/>
                  <a:gd name="T12" fmla="*/ 118 w 299"/>
                  <a:gd name="T13" fmla="*/ 181 h 292"/>
                  <a:gd name="T14" fmla="*/ 160 w 299"/>
                  <a:gd name="T15" fmla="*/ 281 h 292"/>
                  <a:gd name="T16" fmla="*/ 124 w 299"/>
                  <a:gd name="T17" fmla="*/ 281 h 292"/>
                  <a:gd name="T18" fmla="*/ 93 w 299"/>
                  <a:gd name="T19" fmla="*/ 206 h 292"/>
                  <a:gd name="T20" fmla="*/ 17 w 299"/>
                  <a:gd name="T21" fmla="*/ 175 h 292"/>
                  <a:gd name="T22" fmla="*/ 17 w 299"/>
                  <a:gd name="T23" fmla="*/ 139 h 292"/>
                  <a:gd name="T24" fmla="*/ 15 w 299"/>
                  <a:gd name="T25" fmla="*/ 0 h 292"/>
                  <a:gd name="T26" fmla="*/ 215 w 299"/>
                  <a:gd name="T27" fmla="*/ 83 h 292"/>
                  <a:gd name="T28" fmla="*/ 299 w 299"/>
                  <a:gd name="T29" fmla="*/ 281 h 292"/>
                  <a:gd name="T30" fmla="*/ 263 w 299"/>
                  <a:gd name="T31" fmla="*/ 281 h 292"/>
                  <a:gd name="T32" fmla="*/ 190 w 299"/>
                  <a:gd name="T33" fmla="*/ 109 h 292"/>
                  <a:gd name="T34" fmla="*/ 15 w 299"/>
                  <a:gd name="T35" fmla="*/ 37 h 292"/>
                  <a:gd name="T36" fmla="*/ 15 w 299"/>
                  <a:gd name="T37" fmla="*/ 0 h 292"/>
                  <a:gd name="T38" fmla="*/ 17 w 299"/>
                  <a:gd name="T39" fmla="*/ 72 h 292"/>
                  <a:gd name="T40" fmla="*/ 166 w 299"/>
                  <a:gd name="T41" fmla="*/ 133 h 292"/>
                  <a:gd name="T42" fmla="*/ 227 w 299"/>
                  <a:gd name="T43" fmla="*/ 281 h 292"/>
                  <a:gd name="T44" fmla="*/ 191 w 299"/>
                  <a:gd name="T45" fmla="*/ 281 h 292"/>
                  <a:gd name="T46" fmla="*/ 140 w 299"/>
                  <a:gd name="T47" fmla="*/ 159 h 292"/>
                  <a:gd name="T48" fmla="*/ 17 w 299"/>
                  <a:gd name="T49" fmla="*/ 108 h 292"/>
                  <a:gd name="T50" fmla="*/ 17 w 299"/>
                  <a:gd name="T51" fmla="*/ 7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9" h="292">
                    <a:moveTo>
                      <a:pt x="42" y="208"/>
                    </a:moveTo>
                    <a:cubicBezTo>
                      <a:pt x="66" y="208"/>
                      <a:pt x="84" y="227"/>
                      <a:pt x="84" y="250"/>
                    </a:cubicBezTo>
                    <a:cubicBezTo>
                      <a:pt x="84" y="274"/>
                      <a:pt x="66" y="292"/>
                      <a:pt x="42" y="292"/>
                    </a:cubicBezTo>
                    <a:cubicBezTo>
                      <a:pt x="19" y="292"/>
                      <a:pt x="0" y="274"/>
                      <a:pt x="0" y="250"/>
                    </a:cubicBezTo>
                    <a:cubicBezTo>
                      <a:pt x="0" y="227"/>
                      <a:pt x="19" y="208"/>
                      <a:pt x="42" y="208"/>
                    </a:cubicBezTo>
                    <a:close/>
                    <a:moveTo>
                      <a:pt x="17" y="139"/>
                    </a:moveTo>
                    <a:cubicBezTo>
                      <a:pt x="57" y="139"/>
                      <a:pt x="92" y="155"/>
                      <a:pt x="118" y="181"/>
                    </a:cubicBezTo>
                    <a:cubicBezTo>
                      <a:pt x="144" y="206"/>
                      <a:pt x="160" y="242"/>
                      <a:pt x="160" y="281"/>
                    </a:cubicBezTo>
                    <a:lnTo>
                      <a:pt x="124" y="281"/>
                    </a:lnTo>
                    <a:cubicBezTo>
                      <a:pt x="124" y="252"/>
                      <a:pt x="112" y="225"/>
                      <a:pt x="93" y="206"/>
                    </a:cubicBezTo>
                    <a:cubicBezTo>
                      <a:pt x="73" y="187"/>
                      <a:pt x="47" y="175"/>
                      <a:pt x="17" y="175"/>
                    </a:cubicBezTo>
                    <a:lnTo>
                      <a:pt x="17" y="139"/>
                    </a:lnTo>
                    <a:close/>
                    <a:moveTo>
                      <a:pt x="15" y="0"/>
                    </a:moveTo>
                    <a:cubicBezTo>
                      <a:pt x="93" y="0"/>
                      <a:pt x="164" y="32"/>
                      <a:pt x="215" y="83"/>
                    </a:cubicBezTo>
                    <a:cubicBezTo>
                      <a:pt x="267" y="134"/>
                      <a:pt x="299" y="204"/>
                      <a:pt x="299" y="281"/>
                    </a:cubicBezTo>
                    <a:lnTo>
                      <a:pt x="263" y="281"/>
                    </a:lnTo>
                    <a:cubicBezTo>
                      <a:pt x="263" y="214"/>
                      <a:pt x="235" y="153"/>
                      <a:pt x="190" y="109"/>
                    </a:cubicBezTo>
                    <a:cubicBezTo>
                      <a:pt x="145" y="64"/>
                      <a:pt x="83" y="37"/>
                      <a:pt x="15" y="37"/>
                    </a:cubicBezTo>
                    <a:lnTo>
                      <a:pt x="15" y="0"/>
                    </a:lnTo>
                    <a:close/>
                    <a:moveTo>
                      <a:pt x="17" y="72"/>
                    </a:moveTo>
                    <a:cubicBezTo>
                      <a:pt x="75" y="72"/>
                      <a:pt x="128" y="95"/>
                      <a:pt x="166" y="133"/>
                    </a:cubicBezTo>
                    <a:cubicBezTo>
                      <a:pt x="204" y="171"/>
                      <a:pt x="227" y="224"/>
                      <a:pt x="227" y="281"/>
                    </a:cubicBezTo>
                    <a:lnTo>
                      <a:pt x="191" y="281"/>
                    </a:lnTo>
                    <a:cubicBezTo>
                      <a:pt x="191" y="234"/>
                      <a:pt x="171" y="190"/>
                      <a:pt x="140" y="159"/>
                    </a:cubicBezTo>
                    <a:cubicBezTo>
                      <a:pt x="109" y="127"/>
                      <a:pt x="65" y="108"/>
                      <a:pt x="17" y="108"/>
                    </a:cubicBezTo>
                    <a:lnTo>
                      <a:pt x="17" y="7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grpSp>
          <p:nvGrpSpPr>
            <p:cNvPr id="594" name="Группа 593">
              <a:extLst>
                <a:ext uri="{FF2B5EF4-FFF2-40B4-BE49-F238E27FC236}">
                  <a16:creationId xmlns:a16="http://schemas.microsoft.com/office/drawing/2014/main" id="{6566B1B4-4737-4B30-873B-969E628332BD}"/>
                </a:ext>
              </a:extLst>
            </p:cNvPr>
            <p:cNvGrpSpPr/>
            <p:nvPr/>
          </p:nvGrpSpPr>
          <p:grpSpPr>
            <a:xfrm>
              <a:off x="8150042" y="3648904"/>
              <a:ext cx="684119" cy="784247"/>
              <a:chOff x="4025507" y="3082723"/>
              <a:chExt cx="976756" cy="1119715"/>
            </a:xfrm>
          </p:grpSpPr>
          <p:sp>
            <p:nvSpPr>
              <p:cNvPr id="595" name="Freeform 21">
                <a:extLst>
                  <a:ext uri="{FF2B5EF4-FFF2-40B4-BE49-F238E27FC236}">
                    <a16:creationId xmlns:a16="http://schemas.microsoft.com/office/drawing/2014/main" id="{101C094B-BAC8-4996-AE96-E70DEF8393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5507" y="3256288"/>
                <a:ext cx="396875" cy="946150"/>
              </a:xfrm>
              <a:custGeom>
                <a:avLst/>
                <a:gdLst>
                  <a:gd name="T0" fmla="*/ 2364 w 2364"/>
                  <a:gd name="T1" fmla="*/ 5258 h 5645"/>
                  <a:gd name="T2" fmla="*/ 2040 w 2364"/>
                  <a:gd name="T3" fmla="*/ 5645 h 5645"/>
                  <a:gd name="T4" fmla="*/ 324 w 2364"/>
                  <a:gd name="T5" fmla="*/ 5645 h 5645"/>
                  <a:gd name="T6" fmla="*/ 0 w 2364"/>
                  <a:gd name="T7" fmla="*/ 5258 h 5645"/>
                  <a:gd name="T8" fmla="*/ 0 w 2364"/>
                  <a:gd name="T9" fmla="*/ 387 h 5645"/>
                  <a:gd name="T10" fmla="*/ 324 w 2364"/>
                  <a:gd name="T11" fmla="*/ 0 h 5645"/>
                  <a:gd name="T12" fmla="*/ 2040 w 2364"/>
                  <a:gd name="T13" fmla="*/ 0 h 5645"/>
                  <a:gd name="T14" fmla="*/ 2364 w 2364"/>
                  <a:gd name="T15" fmla="*/ 387 h 5645"/>
                  <a:gd name="T16" fmla="*/ 2364 w 2364"/>
                  <a:gd name="T17" fmla="*/ 5258 h 5645"/>
                  <a:gd name="T18" fmla="*/ 353 w 2364"/>
                  <a:gd name="T19" fmla="*/ 815 h 5645"/>
                  <a:gd name="T20" fmla="*/ 2011 w 2364"/>
                  <a:gd name="T21" fmla="*/ 815 h 5645"/>
                  <a:gd name="T22" fmla="*/ 2011 w 2364"/>
                  <a:gd name="T23" fmla="*/ 435 h 5645"/>
                  <a:gd name="T24" fmla="*/ 353 w 2364"/>
                  <a:gd name="T25" fmla="*/ 435 h 5645"/>
                  <a:gd name="T26" fmla="*/ 353 w 2364"/>
                  <a:gd name="T27" fmla="*/ 815 h 5645"/>
                  <a:gd name="T28" fmla="*/ 1362 w 2364"/>
                  <a:gd name="T29" fmla="*/ 4723 h 5645"/>
                  <a:gd name="T30" fmla="*/ 1182 w 2364"/>
                  <a:gd name="T31" fmla="*/ 4903 h 5645"/>
                  <a:gd name="T32" fmla="*/ 1002 w 2364"/>
                  <a:gd name="T33" fmla="*/ 4723 h 5645"/>
                  <a:gd name="T34" fmla="*/ 1182 w 2364"/>
                  <a:gd name="T35" fmla="*/ 4543 h 5645"/>
                  <a:gd name="T36" fmla="*/ 1362 w 2364"/>
                  <a:gd name="T37" fmla="*/ 4723 h 5645"/>
                  <a:gd name="T38" fmla="*/ 893 w 2364"/>
                  <a:gd name="T39" fmla="*/ 3874 h 5645"/>
                  <a:gd name="T40" fmla="*/ 793 w 2364"/>
                  <a:gd name="T41" fmla="*/ 3974 h 5645"/>
                  <a:gd name="T42" fmla="*/ 693 w 2364"/>
                  <a:gd name="T43" fmla="*/ 3874 h 5645"/>
                  <a:gd name="T44" fmla="*/ 793 w 2364"/>
                  <a:gd name="T45" fmla="*/ 3774 h 5645"/>
                  <a:gd name="T46" fmla="*/ 893 w 2364"/>
                  <a:gd name="T47" fmla="*/ 3874 h 5645"/>
                  <a:gd name="T48" fmla="*/ 1282 w 2364"/>
                  <a:gd name="T49" fmla="*/ 3874 h 5645"/>
                  <a:gd name="T50" fmla="*/ 1182 w 2364"/>
                  <a:gd name="T51" fmla="*/ 3974 h 5645"/>
                  <a:gd name="T52" fmla="*/ 1082 w 2364"/>
                  <a:gd name="T53" fmla="*/ 3874 h 5645"/>
                  <a:gd name="T54" fmla="*/ 1182 w 2364"/>
                  <a:gd name="T55" fmla="*/ 3774 h 5645"/>
                  <a:gd name="T56" fmla="*/ 1282 w 2364"/>
                  <a:gd name="T57" fmla="*/ 3874 h 5645"/>
                  <a:gd name="T58" fmla="*/ 1673 w 2364"/>
                  <a:gd name="T59" fmla="*/ 3874 h 5645"/>
                  <a:gd name="T60" fmla="*/ 1573 w 2364"/>
                  <a:gd name="T61" fmla="*/ 3974 h 5645"/>
                  <a:gd name="T62" fmla="*/ 1473 w 2364"/>
                  <a:gd name="T63" fmla="*/ 3874 h 5645"/>
                  <a:gd name="T64" fmla="*/ 1573 w 2364"/>
                  <a:gd name="T65" fmla="*/ 3774 h 5645"/>
                  <a:gd name="T66" fmla="*/ 1673 w 2364"/>
                  <a:gd name="T67" fmla="*/ 3874 h 5645"/>
                  <a:gd name="T68" fmla="*/ 353 w 2364"/>
                  <a:gd name="T69" fmla="*/ 3089 h 5645"/>
                  <a:gd name="T70" fmla="*/ 2011 w 2364"/>
                  <a:gd name="T71" fmla="*/ 3089 h 5645"/>
                  <a:gd name="T72" fmla="*/ 2011 w 2364"/>
                  <a:gd name="T73" fmla="*/ 2709 h 5645"/>
                  <a:gd name="T74" fmla="*/ 353 w 2364"/>
                  <a:gd name="T75" fmla="*/ 2709 h 5645"/>
                  <a:gd name="T76" fmla="*/ 353 w 2364"/>
                  <a:gd name="T77" fmla="*/ 3089 h 5645"/>
                  <a:gd name="T78" fmla="*/ 353 w 2364"/>
                  <a:gd name="T79" fmla="*/ 2520 h 5645"/>
                  <a:gd name="T80" fmla="*/ 2011 w 2364"/>
                  <a:gd name="T81" fmla="*/ 2520 h 5645"/>
                  <a:gd name="T82" fmla="*/ 2011 w 2364"/>
                  <a:gd name="T83" fmla="*/ 2140 h 5645"/>
                  <a:gd name="T84" fmla="*/ 353 w 2364"/>
                  <a:gd name="T85" fmla="*/ 2140 h 5645"/>
                  <a:gd name="T86" fmla="*/ 353 w 2364"/>
                  <a:gd name="T87" fmla="*/ 2520 h 5645"/>
                  <a:gd name="T88" fmla="*/ 353 w 2364"/>
                  <a:gd name="T89" fmla="*/ 1952 h 5645"/>
                  <a:gd name="T90" fmla="*/ 2011 w 2364"/>
                  <a:gd name="T91" fmla="*/ 1952 h 5645"/>
                  <a:gd name="T92" fmla="*/ 2011 w 2364"/>
                  <a:gd name="T93" fmla="*/ 1572 h 5645"/>
                  <a:gd name="T94" fmla="*/ 353 w 2364"/>
                  <a:gd name="T95" fmla="*/ 1572 h 5645"/>
                  <a:gd name="T96" fmla="*/ 353 w 2364"/>
                  <a:gd name="T97" fmla="*/ 1952 h 5645"/>
                  <a:gd name="T98" fmla="*/ 353 w 2364"/>
                  <a:gd name="T99" fmla="*/ 1384 h 5645"/>
                  <a:gd name="T100" fmla="*/ 2011 w 2364"/>
                  <a:gd name="T101" fmla="*/ 1384 h 5645"/>
                  <a:gd name="T102" fmla="*/ 2011 w 2364"/>
                  <a:gd name="T103" fmla="*/ 1004 h 5645"/>
                  <a:gd name="T104" fmla="*/ 353 w 2364"/>
                  <a:gd name="T105" fmla="*/ 1004 h 5645"/>
                  <a:gd name="T106" fmla="*/ 353 w 2364"/>
                  <a:gd name="T107" fmla="*/ 1384 h 5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64" h="5645">
                    <a:moveTo>
                      <a:pt x="2364" y="5258"/>
                    </a:moveTo>
                    <a:cubicBezTo>
                      <a:pt x="2364" y="5471"/>
                      <a:pt x="2219" y="5645"/>
                      <a:pt x="2040" y="5645"/>
                    </a:cubicBezTo>
                    <a:lnTo>
                      <a:pt x="324" y="5645"/>
                    </a:lnTo>
                    <a:cubicBezTo>
                      <a:pt x="145" y="5645"/>
                      <a:pt x="0" y="5471"/>
                      <a:pt x="0" y="5258"/>
                    </a:cubicBezTo>
                    <a:lnTo>
                      <a:pt x="0" y="387"/>
                    </a:lnTo>
                    <a:cubicBezTo>
                      <a:pt x="0" y="173"/>
                      <a:pt x="145" y="0"/>
                      <a:pt x="324" y="0"/>
                    </a:cubicBezTo>
                    <a:lnTo>
                      <a:pt x="2040" y="0"/>
                    </a:lnTo>
                    <a:cubicBezTo>
                      <a:pt x="2219" y="0"/>
                      <a:pt x="2364" y="173"/>
                      <a:pt x="2364" y="387"/>
                    </a:cubicBezTo>
                    <a:lnTo>
                      <a:pt x="2364" y="5258"/>
                    </a:lnTo>
                    <a:close/>
                    <a:moveTo>
                      <a:pt x="353" y="815"/>
                    </a:moveTo>
                    <a:lnTo>
                      <a:pt x="2011" y="815"/>
                    </a:lnTo>
                    <a:lnTo>
                      <a:pt x="2011" y="435"/>
                    </a:lnTo>
                    <a:lnTo>
                      <a:pt x="353" y="435"/>
                    </a:lnTo>
                    <a:lnTo>
                      <a:pt x="353" y="815"/>
                    </a:lnTo>
                    <a:close/>
                    <a:moveTo>
                      <a:pt x="1362" y="4723"/>
                    </a:moveTo>
                    <a:cubicBezTo>
                      <a:pt x="1362" y="4822"/>
                      <a:pt x="1281" y="4903"/>
                      <a:pt x="1182" y="4903"/>
                    </a:cubicBezTo>
                    <a:cubicBezTo>
                      <a:pt x="1082" y="4903"/>
                      <a:pt x="1002" y="4822"/>
                      <a:pt x="1002" y="4723"/>
                    </a:cubicBezTo>
                    <a:cubicBezTo>
                      <a:pt x="1002" y="4623"/>
                      <a:pt x="1082" y="4543"/>
                      <a:pt x="1182" y="4543"/>
                    </a:cubicBezTo>
                    <a:cubicBezTo>
                      <a:pt x="1281" y="4543"/>
                      <a:pt x="1362" y="4623"/>
                      <a:pt x="1362" y="4723"/>
                    </a:cubicBezTo>
                    <a:close/>
                    <a:moveTo>
                      <a:pt x="893" y="3874"/>
                    </a:moveTo>
                    <a:cubicBezTo>
                      <a:pt x="893" y="3929"/>
                      <a:pt x="848" y="3974"/>
                      <a:pt x="793" y="3974"/>
                    </a:cubicBezTo>
                    <a:cubicBezTo>
                      <a:pt x="738" y="3974"/>
                      <a:pt x="693" y="3929"/>
                      <a:pt x="693" y="3874"/>
                    </a:cubicBezTo>
                    <a:cubicBezTo>
                      <a:pt x="693" y="3818"/>
                      <a:pt x="738" y="3774"/>
                      <a:pt x="793" y="3774"/>
                    </a:cubicBezTo>
                    <a:cubicBezTo>
                      <a:pt x="848" y="3774"/>
                      <a:pt x="893" y="3818"/>
                      <a:pt x="893" y="3874"/>
                    </a:cubicBezTo>
                    <a:close/>
                    <a:moveTo>
                      <a:pt x="1282" y="3874"/>
                    </a:moveTo>
                    <a:cubicBezTo>
                      <a:pt x="1282" y="3929"/>
                      <a:pt x="1237" y="3974"/>
                      <a:pt x="1182" y="3974"/>
                    </a:cubicBezTo>
                    <a:cubicBezTo>
                      <a:pt x="1127" y="3974"/>
                      <a:pt x="1082" y="3929"/>
                      <a:pt x="1082" y="3874"/>
                    </a:cubicBezTo>
                    <a:cubicBezTo>
                      <a:pt x="1082" y="3818"/>
                      <a:pt x="1127" y="3774"/>
                      <a:pt x="1182" y="3774"/>
                    </a:cubicBezTo>
                    <a:cubicBezTo>
                      <a:pt x="1237" y="3774"/>
                      <a:pt x="1282" y="3818"/>
                      <a:pt x="1282" y="3874"/>
                    </a:cubicBezTo>
                    <a:close/>
                    <a:moveTo>
                      <a:pt x="1673" y="3874"/>
                    </a:moveTo>
                    <a:cubicBezTo>
                      <a:pt x="1673" y="3929"/>
                      <a:pt x="1628" y="3974"/>
                      <a:pt x="1573" y="3974"/>
                    </a:cubicBezTo>
                    <a:cubicBezTo>
                      <a:pt x="1518" y="3974"/>
                      <a:pt x="1473" y="3929"/>
                      <a:pt x="1473" y="3874"/>
                    </a:cubicBezTo>
                    <a:cubicBezTo>
                      <a:pt x="1473" y="3818"/>
                      <a:pt x="1518" y="3774"/>
                      <a:pt x="1573" y="3774"/>
                    </a:cubicBezTo>
                    <a:cubicBezTo>
                      <a:pt x="1628" y="3774"/>
                      <a:pt x="1673" y="3818"/>
                      <a:pt x="1673" y="3874"/>
                    </a:cubicBezTo>
                    <a:close/>
                    <a:moveTo>
                      <a:pt x="353" y="3089"/>
                    </a:moveTo>
                    <a:lnTo>
                      <a:pt x="2011" y="3089"/>
                    </a:lnTo>
                    <a:lnTo>
                      <a:pt x="2011" y="2709"/>
                    </a:lnTo>
                    <a:lnTo>
                      <a:pt x="353" y="2709"/>
                    </a:lnTo>
                    <a:lnTo>
                      <a:pt x="353" y="3089"/>
                    </a:lnTo>
                    <a:close/>
                    <a:moveTo>
                      <a:pt x="353" y="2520"/>
                    </a:moveTo>
                    <a:lnTo>
                      <a:pt x="2011" y="2520"/>
                    </a:lnTo>
                    <a:lnTo>
                      <a:pt x="2011" y="2140"/>
                    </a:lnTo>
                    <a:lnTo>
                      <a:pt x="353" y="2140"/>
                    </a:lnTo>
                    <a:lnTo>
                      <a:pt x="353" y="2520"/>
                    </a:lnTo>
                    <a:close/>
                    <a:moveTo>
                      <a:pt x="353" y="1952"/>
                    </a:moveTo>
                    <a:lnTo>
                      <a:pt x="2011" y="1952"/>
                    </a:lnTo>
                    <a:lnTo>
                      <a:pt x="2011" y="1572"/>
                    </a:lnTo>
                    <a:lnTo>
                      <a:pt x="353" y="1572"/>
                    </a:lnTo>
                    <a:lnTo>
                      <a:pt x="353" y="1952"/>
                    </a:lnTo>
                    <a:close/>
                    <a:moveTo>
                      <a:pt x="353" y="1384"/>
                    </a:moveTo>
                    <a:lnTo>
                      <a:pt x="2011" y="1384"/>
                    </a:lnTo>
                    <a:lnTo>
                      <a:pt x="2011" y="1004"/>
                    </a:lnTo>
                    <a:lnTo>
                      <a:pt x="353" y="1004"/>
                    </a:lnTo>
                    <a:lnTo>
                      <a:pt x="353" y="138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96" name="Freeform 26">
                <a:extLst>
                  <a:ext uri="{FF2B5EF4-FFF2-40B4-BE49-F238E27FC236}">
                    <a16:creationId xmlns:a16="http://schemas.microsoft.com/office/drawing/2014/main" id="{55C9F521-756B-4629-A2BB-E3AC97702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3153" y="3723843"/>
                <a:ext cx="519110" cy="478595"/>
              </a:xfrm>
              <a:custGeom>
                <a:avLst/>
                <a:gdLst>
                  <a:gd name="T0" fmla="*/ 1341 w 6350"/>
                  <a:gd name="T1" fmla="*/ 5340 h 5837"/>
                  <a:gd name="T2" fmla="*/ 5378 w 6350"/>
                  <a:gd name="T3" fmla="*/ 5588 h 5837"/>
                  <a:gd name="T4" fmla="*/ 4178 w 6350"/>
                  <a:gd name="T5" fmla="*/ 1280 h 5837"/>
                  <a:gd name="T6" fmla="*/ 2103 w 6350"/>
                  <a:gd name="T7" fmla="*/ 3037 h 5837"/>
                  <a:gd name="T8" fmla="*/ 2189 w 6350"/>
                  <a:gd name="T9" fmla="*/ 2997 h 5837"/>
                  <a:gd name="T10" fmla="*/ 1912 w 6350"/>
                  <a:gd name="T11" fmla="*/ 2906 h 5837"/>
                  <a:gd name="T12" fmla="*/ 1299 w 6350"/>
                  <a:gd name="T13" fmla="*/ 3126 h 5837"/>
                  <a:gd name="T14" fmla="*/ 1465 w 6350"/>
                  <a:gd name="T15" fmla="*/ 2976 h 5837"/>
                  <a:gd name="T16" fmla="*/ 1255 w 6350"/>
                  <a:gd name="T17" fmla="*/ 3124 h 5837"/>
                  <a:gd name="T18" fmla="*/ 2382 w 6350"/>
                  <a:gd name="T19" fmla="*/ 2311 h 5837"/>
                  <a:gd name="T20" fmla="*/ 2218 w 6350"/>
                  <a:gd name="T21" fmla="*/ 2463 h 5837"/>
                  <a:gd name="T22" fmla="*/ 1727 w 6350"/>
                  <a:gd name="T23" fmla="*/ 2224 h 5837"/>
                  <a:gd name="T24" fmla="*/ 1813 w 6350"/>
                  <a:gd name="T25" fmla="*/ 2184 h 5837"/>
                  <a:gd name="T26" fmla="*/ 1402 w 6350"/>
                  <a:gd name="T27" fmla="*/ 2314 h 5837"/>
                  <a:gd name="T28" fmla="*/ 1088 w 6350"/>
                  <a:gd name="T29" fmla="*/ 2541 h 5837"/>
                  <a:gd name="T30" fmla="*/ 1152 w 6350"/>
                  <a:gd name="T31" fmla="*/ 2312 h 5837"/>
                  <a:gd name="T32" fmla="*/ 2218 w 6350"/>
                  <a:gd name="T33" fmla="*/ 1273 h 5837"/>
                  <a:gd name="T34" fmla="*/ 2154 w 6350"/>
                  <a:gd name="T35" fmla="*/ 1501 h 5837"/>
                  <a:gd name="T36" fmla="*/ 1912 w 6350"/>
                  <a:gd name="T37" fmla="*/ 1280 h 5837"/>
                  <a:gd name="T38" fmla="*/ 1299 w 6350"/>
                  <a:gd name="T39" fmla="*/ 1501 h 5837"/>
                  <a:gd name="T40" fmla="*/ 1465 w 6350"/>
                  <a:gd name="T41" fmla="*/ 1350 h 5837"/>
                  <a:gd name="T42" fmla="*/ 1076 w 6350"/>
                  <a:gd name="T43" fmla="*/ 1280 h 5837"/>
                  <a:gd name="T44" fmla="*/ 3696 w 6350"/>
                  <a:gd name="T45" fmla="*/ 2997 h 5837"/>
                  <a:gd name="T46" fmla="*/ 3698 w 6350"/>
                  <a:gd name="T47" fmla="*/ 3346 h 5837"/>
                  <a:gd name="T48" fmla="*/ 3337 w 6350"/>
                  <a:gd name="T49" fmla="*/ 2906 h 5837"/>
                  <a:gd name="T50" fmla="*/ 2973 w 6350"/>
                  <a:gd name="T51" fmla="*/ 3353 h 5837"/>
                  <a:gd name="T52" fmla="*/ 3037 w 6350"/>
                  <a:gd name="T53" fmla="*/ 3125 h 5837"/>
                  <a:gd name="T54" fmla="*/ 2600 w 6350"/>
                  <a:gd name="T55" fmla="*/ 2898 h 5837"/>
                  <a:gd name="T56" fmla="*/ 2535 w 6350"/>
                  <a:gd name="T57" fmla="*/ 3126 h 5837"/>
                  <a:gd name="T58" fmla="*/ 3663 w 6350"/>
                  <a:gd name="T59" fmla="*/ 2314 h 5837"/>
                  <a:gd name="T60" fmla="*/ 3320 w 6350"/>
                  <a:gd name="T61" fmla="*/ 2184 h 5837"/>
                  <a:gd name="T62" fmla="*/ 3322 w 6350"/>
                  <a:gd name="T63" fmla="*/ 2533 h 5837"/>
                  <a:gd name="T64" fmla="*/ 3139 w 6350"/>
                  <a:gd name="T65" fmla="*/ 2311 h 5837"/>
                  <a:gd name="T66" fmla="*/ 2764 w 6350"/>
                  <a:gd name="T67" fmla="*/ 2311 h 5837"/>
                  <a:gd name="T68" fmla="*/ 2599 w 6350"/>
                  <a:gd name="T69" fmla="*/ 2463 h 5837"/>
                  <a:gd name="T70" fmla="*/ 3560 w 6350"/>
                  <a:gd name="T71" fmla="*/ 1501 h 5837"/>
                  <a:gd name="T72" fmla="*/ 3726 w 6350"/>
                  <a:gd name="T73" fmla="*/ 1350 h 5837"/>
                  <a:gd name="T74" fmla="*/ 3337 w 6350"/>
                  <a:gd name="T75" fmla="*/ 1280 h 5837"/>
                  <a:gd name="T76" fmla="*/ 2973 w 6350"/>
                  <a:gd name="T77" fmla="*/ 1728 h 5837"/>
                  <a:gd name="T78" fmla="*/ 3037 w 6350"/>
                  <a:gd name="T79" fmla="*/ 1499 h 5837"/>
                  <a:gd name="T80" fmla="*/ 2468 w 6350"/>
                  <a:gd name="T81" fmla="*/ 1334 h 5837"/>
                  <a:gd name="T82" fmla="*/ 5206 w 6350"/>
                  <a:gd name="T83" fmla="*/ 2997 h 5837"/>
                  <a:gd name="T84" fmla="*/ 5306 w 6350"/>
                  <a:gd name="T85" fmla="*/ 3346 h 5837"/>
                  <a:gd name="T86" fmla="*/ 4728 w 6350"/>
                  <a:gd name="T87" fmla="*/ 2960 h 5837"/>
                  <a:gd name="T88" fmla="*/ 4648 w 6350"/>
                  <a:gd name="T89" fmla="*/ 3124 h 5837"/>
                  <a:gd name="T90" fmla="*/ 4484 w 6350"/>
                  <a:gd name="T91" fmla="*/ 3275 h 5837"/>
                  <a:gd name="T92" fmla="*/ 3941 w 6350"/>
                  <a:gd name="T93" fmla="*/ 3126 h 5837"/>
                  <a:gd name="T94" fmla="*/ 4107 w 6350"/>
                  <a:gd name="T95" fmla="*/ 2976 h 5837"/>
                  <a:gd name="T96" fmla="*/ 5400 w 6350"/>
                  <a:gd name="T97" fmla="*/ 2311 h 5837"/>
                  <a:gd name="T98" fmla="*/ 4831 w 6350"/>
                  <a:gd name="T99" fmla="*/ 2184 h 5837"/>
                  <a:gd name="T100" fmla="*/ 4930 w 6350"/>
                  <a:gd name="T101" fmla="*/ 2533 h 5837"/>
                  <a:gd name="T102" fmla="*/ 4484 w 6350"/>
                  <a:gd name="T103" fmla="*/ 2085 h 5837"/>
                  <a:gd name="T104" fmla="*/ 4420 w 6350"/>
                  <a:gd name="T105" fmla="*/ 2314 h 5837"/>
                  <a:gd name="T106" fmla="*/ 4044 w 6350"/>
                  <a:gd name="T107" fmla="*/ 2314 h 5837"/>
                  <a:gd name="T108" fmla="*/ 5234 w 6350"/>
                  <a:gd name="T109" fmla="*/ 1728 h 5837"/>
                  <a:gd name="T110" fmla="*/ 5297 w 6350"/>
                  <a:gd name="T111" fmla="*/ 1499 h 5837"/>
                  <a:gd name="T112" fmla="*/ 4728 w 6350"/>
                  <a:gd name="T113" fmla="*/ 1334 h 5837"/>
                  <a:gd name="T114" fmla="*/ 4648 w 6350"/>
                  <a:gd name="T115" fmla="*/ 1498 h 5837"/>
                  <a:gd name="T116" fmla="*/ 4484 w 6350"/>
                  <a:gd name="T117" fmla="*/ 1650 h 5837"/>
                  <a:gd name="T118" fmla="*/ 328 w 6350"/>
                  <a:gd name="T119" fmla="*/ 4861 h 5837"/>
                  <a:gd name="T120" fmla="*/ 6350 w 6350"/>
                  <a:gd name="T121" fmla="*/ 4521 h 5837"/>
                  <a:gd name="T122" fmla="*/ 497 w 6350"/>
                  <a:gd name="T123" fmla="*/ 3930 h 5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50" h="5837">
                    <a:moveTo>
                      <a:pt x="5378" y="5588"/>
                    </a:moveTo>
                    <a:cubicBezTo>
                      <a:pt x="5378" y="5725"/>
                      <a:pt x="5265" y="5837"/>
                      <a:pt x="5126" y="5837"/>
                    </a:cubicBezTo>
                    <a:lnTo>
                      <a:pt x="1341" y="5837"/>
                    </a:lnTo>
                    <a:cubicBezTo>
                      <a:pt x="1201" y="5837"/>
                      <a:pt x="1088" y="5725"/>
                      <a:pt x="1088" y="5588"/>
                    </a:cubicBezTo>
                    <a:lnTo>
                      <a:pt x="1088" y="5588"/>
                    </a:lnTo>
                    <a:cubicBezTo>
                      <a:pt x="1088" y="5451"/>
                      <a:pt x="1201" y="5340"/>
                      <a:pt x="1341" y="5340"/>
                    </a:cubicBezTo>
                    <a:lnTo>
                      <a:pt x="1991" y="5340"/>
                    </a:lnTo>
                    <a:lnTo>
                      <a:pt x="1991" y="5001"/>
                    </a:lnTo>
                    <a:lnTo>
                      <a:pt x="4475" y="5001"/>
                    </a:lnTo>
                    <a:lnTo>
                      <a:pt x="4475" y="5340"/>
                    </a:lnTo>
                    <a:lnTo>
                      <a:pt x="5126" y="5340"/>
                    </a:lnTo>
                    <a:cubicBezTo>
                      <a:pt x="5265" y="5340"/>
                      <a:pt x="5378" y="5451"/>
                      <a:pt x="5378" y="5588"/>
                    </a:cubicBezTo>
                    <a:close/>
                    <a:moveTo>
                      <a:pt x="4079" y="1371"/>
                    </a:moveTo>
                    <a:lnTo>
                      <a:pt x="4077" y="1371"/>
                    </a:lnTo>
                    <a:lnTo>
                      <a:pt x="3993" y="1411"/>
                    </a:lnTo>
                    <a:lnTo>
                      <a:pt x="3976" y="1334"/>
                    </a:lnTo>
                    <a:lnTo>
                      <a:pt x="4094" y="1280"/>
                    </a:lnTo>
                    <a:lnTo>
                      <a:pt x="4178" y="1280"/>
                    </a:lnTo>
                    <a:lnTo>
                      <a:pt x="4178" y="1720"/>
                    </a:lnTo>
                    <a:lnTo>
                      <a:pt x="4079" y="1720"/>
                    </a:lnTo>
                    <a:lnTo>
                      <a:pt x="4079" y="1371"/>
                    </a:lnTo>
                    <a:close/>
                    <a:moveTo>
                      <a:pt x="2189" y="2997"/>
                    </a:moveTo>
                    <a:lnTo>
                      <a:pt x="2187" y="2997"/>
                    </a:lnTo>
                    <a:lnTo>
                      <a:pt x="2103" y="3037"/>
                    </a:lnTo>
                    <a:lnTo>
                      <a:pt x="2086" y="2960"/>
                    </a:lnTo>
                    <a:lnTo>
                      <a:pt x="2204" y="2906"/>
                    </a:lnTo>
                    <a:lnTo>
                      <a:pt x="2288" y="2906"/>
                    </a:lnTo>
                    <a:lnTo>
                      <a:pt x="2288" y="3346"/>
                    </a:lnTo>
                    <a:lnTo>
                      <a:pt x="2189" y="3346"/>
                    </a:lnTo>
                    <a:lnTo>
                      <a:pt x="2189" y="2997"/>
                    </a:lnTo>
                    <a:close/>
                    <a:moveTo>
                      <a:pt x="1813" y="2997"/>
                    </a:moveTo>
                    <a:lnTo>
                      <a:pt x="1811" y="2997"/>
                    </a:lnTo>
                    <a:lnTo>
                      <a:pt x="1727" y="3037"/>
                    </a:lnTo>
                    <a:lnTo>
                      <a:pt x="1710" y="2960"/>
                    </a:lnTo>
                    <a:lnTo>
                      <a:pt x="1828" y="2906"/>
                    </a:lnTo>
                    <a:lnTo>
                      <a:pt x="1912" y="2906"/>
                    </a:lnTo>
                    <a:lnTo>
                      <a:pt x="1912" y="3346"/>
                    </a:lnTo>
                    <a:lnTo>
                      <a:pt x="1813" y="3346"/>
                    </a:lnTo>
                    <a:lnTo>
                      <a:pt x="1813" y="2997"/>
                    </a:lnTo>
                    <a:close/>
                    <a:moveTo>
                      <a:pt x="1631" y="3124"/>
                    </a:moveTo>
                    <a:cubicBezTo>
                      <a:pt x="1631" y="3259"/>
                      <a:pt x="1576" y="3353"/>
                      <a:pt x="1464" y="3353"/>
                    </a:cubicBezTo>
                    <a:cubicBezTo>
                      <a:pt x="1350" y="3353"/>
                      <a:pt x="1300" y="3251"/>
                      <a:pt x="1299" y="3126"/>
                    </a:cubicBezTo>
                    <a:cubicBezTo>
                      <a:pt x="1299" y="2998"/>
                      <a:pt x="1353" y="2898"/>
                      <a:pt x="1467" y="2898"/>
                    </a:cubicBezTo>
                    <a:cubicBezTo>
                      <a:pt x="1584" y="2898"/>
                      <a:pt x="1631" y="3003"/>
                      <a:pt x="1631" y="3124"/>
                    </a:cubicBezTo>
                    <a:close/>
                    <a:moveTo>
                      <a:pt x="1402" y="3126"/>
                    </a:moveTo>
                    <a:cubicBezTo>
                      <a:pt x="1402" y="3227"/>
                      <a:pt x="1427" y="3275"/>
                      <a:pt x="1466" y="3275"/>
                    </a:cubicBezTo>
                    <a:cubicBezTo>
                      <a:pt x="1506" y="3275"/>
                      <a:pt x="1528" y="3225"/>
                      <a:pt x="1528" y="3125"/>
                    </a:cubicBezTo>
                    <a:cubicBezTo>
                      <a:pt x="1528" y="3028"/>
                      <a:pt x="1507" y="2976"/>
                      <a:pt x="1465" y="2976"/>
                    </a:cubicBezTo>
                    <a:cubicBezTo>
                      <a:pt x="1428" y="2976"/>
                      <a:pt x="1402" y="3023"/>
                      <a:pt x="1402" y="3126"/>
                    </a:cubicBezTo>
                    <a:close/>
                    <a:moveTo>
                      <a:pt x="1255" y="3124"/>
                    </a:moveTo>
                    <a:cubicBezTo>
                      <a:pt x="1255" y="3259"/>
                      <a:pt x="1200" y="3353"/>
                      <a:pt x="1088" y="3353"/>
                    </a:cubicBezTo>
                    <a:cubicBezTo>
                      <a:pt x="974" y="3353"/>
                      <a:pt x="924" y="3251"/>
                      <a:pt x="923" y="3126"/>
                    </a:cubicBezTo>
                    <a:cubicBezTo>
                      <a:pt x="923" y="2998"/>
                      <a:pt x="977" y="2898"/>
                      <a:pt x="1091" y="2898"/>
                    </a:cubicBezTo>
                    <a:cubicBezTo>
                      <a:pt x="1208" y="2898"/>
                      <a:pt x="1255" y="3003"/>
                      <a:pt x="1255" y="3124"/>
                    </a:cubicBezTo>
                    <a:close/>
                    <a:moveTo>
                      <a:pt x="1026" y="3126"/>
                    </a:moveTo>
                    <a:cubicBezTo>
                      <a:pt x="1026" y="3227"/>
                      <a:pt x="1051" y="3275"/>
                      <a:pt x="1090" y="3275"/>
                    </a:cubicBezTo>
                    <a:cubicBezTo>
                      <a:pt x="1130" y="3275"/>
                      <a:pt x="1152" y="3225"/>
                      <a:pt x="1152" y="3125"/>
                    </a:cubicBezTo>
                    <a:cubicBezTo>
                      <a:pt x="1152" y="3028"/>
                      <a:pt x="1131" y="2976"/>
                      <a:pt x="1089" y="2976"/>
                    </a:cubicBezTo>
                    <a:cubicBezTo>
                      <a:pt x="1052" y="2976"/>
                      <a:pt x="1026" y="3023"/>
                      <a:pt x="1026" y="3126"/>
                    </a:cubicBezTo>
                    <a:close/>
                    <a:moveTo>
                      <a:pt x="2382" y="2311"/>
                    </a:moveTo>
                    <a:cubicBezTo>
                      <a:pt x="2382" y="2446"/>
                      <a:pt x="2328" y="2541"/>
                      <a:pt x="2216" y="2541"/>
                    </a:cubicBezTo>
                    <a:cubicBezTo>
                      <a:pt x="2102" y="2541"/>
                      <a:pt x="2052" y="2438"/>
                      <a:pt x="2051" y="2314"/>
                    </a:cubicBezTo>
                    <a:cubicBezTo>
                      <a:pt x="2051" y="2186"/>
                      <a:pt x="2105" y="2085"/>
                      <a:pt x="2218" y="2085"/>
                    </a:cubicBezTo>
                    <a:cubicBezTo>
                      <a:pt x="2336" y="2085"/>
                      <a:pt x="2382" y="2190"/>
                      <a:pt x="2382" y="2311"/>
                    </a:cubicBezTo>
                    <a:close/>
                    <a:moveTo>
                      <a:pt x="2154" y="2314"/>
                    </a:moveTo>
                    <a:cubicBezTo>
                      <a:pt x="2154" y="2415"/>
                      <a:pt x="2179" y="2463"/>
                      <a:pt x="2218" y="2463"/>
                    </a:cubicBezTo>
                    <a:cubicBezTo>
                      <a:pt x="2258" y="2463"/>
                      <a:pt x="2279" y="2413"/>
                      <a:pt x="2279" y="2312"/>
                    </a:cubicBezTo>
                    <a:cubicBezTo>
                      <a:pt x="2279" y="2215"/>
                      <a:pt x="2258" y="2163"/>
                      <a:pt x="2217" y="2163"/>
                    </a:cubicBezTo>
                    <a:cubicBezTo>
                      <a:pt x="2180" y="2163"/>
                      <a:pt x="2154" y="2211"/>
                      <a:pt x="2154" y="2314"/>
                    </a:cubicBezTo>
                    <a:close/>
                    <a:moveTo>
                      <a:pt x="1813" y="2184"/>
                    </a:moveTo>
                    <a:lnTo>
                      <a:pt x="1811" y="2184"/>
                    </a:lnTo>
                    <a:lnTo>
                      <a:pt x="1727" y="2224"/>
                    </a:lnTo>
                    <a:lnTo>
                      <a:pt x="1710" y="2147"/>
                    </a:lnTo>
                    <a:lnTo>
                      <a:pt x="1828" y="2093"/>
                    </a:lnTo>
                    <a:lnTo>
                      <a:pt x="1912" y="2093"/>
                    </a:lnTo>
                    <a:lnTo>
                      <a:pt x="1912" y="2533"/>
                    </a:lnTo>
                    <a:lnTo>
                      <a:pt x="1813" y="2533"/>
                    </a:lnTo>
                    <a:lnTo>
                      <a:pt x="1813" y="2184"/>
                    </a:lnTo>
                    <a:close/>
                    <a:moveTo>
                      <a:pt x="1631" y="2311"/>
                    </a:moveTo>
                    <a:cubicBezTo>
                      <a:pt x="1631" y="2446"/>
                      <a:pt x="1576" y="2541"/>
                      <a:pt x="1464" y="2541"/>
                    </a:cubicBezTo>
                    <a:cubicBezTo>
                      <a:pt x="1350" y="2541"/>
                      <a:pt x="1300" y="2438"/>
                      <a:pt x="1299" y="2314"/>
                    </a:cubicBezTo>
                    <a:cubicBezTo>
                      <a:pt x="1299" y="2186"/>
                      <a:pt x="1353" y="2085"/>
                      <a:pt x="1467" y="2085"/>
                    </a:cubicBezTo>
                    <a:cubicBezTo>
                      <a:pt x="1584" y="2085"/>
                      <a:pt x="1631" y="2190"/>
                      <a:pt x="1631" y="2311"/>
                    </a:cubicBezTo>
                    <a:close/>
                    <a:moveTo>
                      <a:pt x="1402" y="2314"/>
                    </a:moveTo>
                    <a:cubicBezTo>
                      <a:pt x="1402" y="2415"/>
                      <a:pt x="1427" y="2463"/>
                      <a:pt x="1466" y="2463"/>
                    </a:cubicBezTo>
                    <a:cubicBezTo>
                      <a:pt x="1506" y="2463"/>
                      <a:pt x="1528" y="2413"/>
                      <a:pt x="1528" y="2312"/>
                    </a:cubicBezTo>
                    <a:cubicBezTo>
                      <a:pt x="1528" y="2215"/>
                      <a:pt x="1507" y="2163"/>
                      <a:pt x="1465" y="2163"/>
                    </a:cubicBezTo>
                    <a:cubicBezTo>
                      <a:pt x="1428" y="2163"/>
                      <a:pt x="1402" y="2211"/>
                      <a:pt x="1402" y="2314"/>
                    </a:cubicBezTo>
                    <a:close/>
                    <a:moveTo>
                      <a:pt x="1255" y="2311"/>
                    </a:moveTo>
                    <a:cubicBezTo>
                      <a:pt x="1255" y="2446"/>
                      <a:pt x="1200" y="2541"/>
                      <a:pt x="1088" y="2541"/>
                    </a:cubicBezTo>
                    <a:cubicBezTo>
                      <a:pt x="974" y="2541"/>
                      <a:pt x="924" y="2438"/>
                      <a:pt x="923" y="2314"/>
                    </a:cubicBezTo>
                    <a:cubicBezTo>
                      <a:pt x="923" y="2186"/>
                      <a:pt x="977" y="2085"/>
                      <a:pt x="1091" y="2085"/>
                    </a:cubicBezTo>
                    <a:cubicBezTo>
                      <a:pt x="1208" y="2085"/>
                      <a:pt x="1255" y="2190"/>
                      <a:pt x="1255" y="2311"/>
                    </a:cubicBezTo>
                    <a:close/>
                    <a:moveTo>
                      <a:pt x="1026" y="2314"/>
                    </a:moveTo>
                    <a:cubicBezTo>
                      <a:pt x="1026" y="2415"/>
                      <a:pt x="1051" y="2463"/>
                      <a:pt x="1090" y="2463"/>
                    </a:cubicBezTo>
                    <a:cubicBezTo>
                      <a:pt x="1130" y="2463"/>
                      <a:pt x="1152" y="2413"/>
                      <a:pt x="1152" y="2312"/>
                    </a:cubicBezTo>
                    <a:cubicBezTo>
                      <a:pt x="1152" y="2215"/>
                      <a:pt x="1131" y="2163"/>
                      <a:pt x="1089" y="2163"/>
                    </a:cubicBezTo>
                    <a:cubicBezTo>
                      <a:pt x="1052" y="2163"/>
                      <a:pt x="1026" y="2211"/>
                      <a:pt x="1026" y="2314"/>
                    </a:cubicBezTo>
                    <a:close/>
                    <a:moveTo>
                      <a:pt x="2382" y="1498"/>
                    </a:moveTo>
                    <a:cubicBezTo>
                      <a:pt x="2382" y="1634"/>
                      <a:pt x="2328" y="1728"/>
                      <a:pt x="2216" y="1728"/>
                    </a:cubicBezTo>
                    <a:cubicBezTo>
                      <a:pt x="2102" y="1728"/>
                      <a:pt x="2052" y="1625"/>
                      <a:pt x="2051" y="1501"/>
                    </a:cubicBezTo>
                    <a:cubicBezTo>
                      <a:pt x="2051" y="1373"/>
                      <a:pt x="2105" y="1273"/>
                      <a:pt x="2218" y="1273"/>
                    </a:cubicBezTo>
                    <a:cubicBezTo>
                      <a:pt x="2336" y="1273"/>
                      <a:pt x="2382" y="1378"/>
                      <a:pt x="2382" y="1498"/>
                    </a:cubicBezTo>
                    <a:close/>
                    <a:moveTo>
                      <a:pt x="2154" y="1501"/>
                    </a:moveTo>
                    <a:cubicBezTo>
                      <a:pt x="2154" y="1602"/>
                      <a:pt x="2179" y="1650"/>
                      <a:pt x="2218" y="1650"/>
                    </a:cubicBezTo>
                    <a:cubicBezTo>
                      <a:pt x="2258" y="1650"/>
                      <a:pt x="2279" y="1600"/>
                      <a:pt x="2279" y="1499"/>
                    </a:cubicBezTo>
                    <a:cubicBezTo>
                      <a:pt x="2279" y="1402"/>
                      <a:pt x="2258" y="1350"/>
                      <a:pt x="2217" y="1350"/>
                    </a:cubicBezTo>
                    <a:cubicBezTo>
                      <a:pt x="2180" y="1350"/>
                      <a:pt x="2154" y="1398"/>
                      <a:pt x="2154" y="1501"/>
                    </a:cubicBezTo>
                    <a:close/>
                    <a:moveTo>
                      <a:pt x="1813" y="1371"/>
                    </a:moveTo>
                    <a:lnTo>
                      <a:pt x="1811" y="1371"/>
                    </a:lnTo>
                    <a:lnTo>
                      <a:pt x="1727" y="1411"/>
                    </a:lnTo>
                    <a:lnTo>
                      <a:pt x="1710" y="1334"/>
                    </a:lnTo>
                    <a:lnTo>
                      <a:pt x="1828" y="1280"/>
                    </a:lnTo>
                    <a:lnTo>
                      <a:pt x="1912" y="1280"/>
                    </a:lnTo>
                    <a:lnTo>
                      <a:pt x="1912" y="1720"/>
                    </a:lnTo>
                    <a:lnTo>
                      <a:pt x="1813" y="1720"/>
                    </a:lnTo>
                    <a:lnTo>
                      <a:pt x="1813" y="1371"/>
                    </a:lnTo>
                    <a:close/>
                    <a:moveTo>
                      <a:pt x="1631" y="1498"/>
                    </a:moveTo>
                    <a:cubicBezTo>
                      <a:pt x="1631" y="1634"/>
                      <a:pt x="1576" y="1728"/>
                      <a:pt x="1464" y="1728"/>
                    </a:cubicBezTo>
                    <a:cubicBezTo>
                      <a:pt x="1350" y="1728"/>
                      <a:pt x="1300" y="1625"/>
                      <a:pt x="1299" y="1501"/>
                    </a:cubicBezTo>
                    <a:cubicBezTo>
                      <a:pt x="1299" y="1373"/>
                      <a:pt x="1353" y="1273"/>
                      <a:pt x="1467" y="1273"/>
                    </a:cubicBezTo>
                    <a:cubicBezTo>
                      <a:pt x="1584" y="1273"/>
                      <a:pt x="1631" y="1378"/>
                      <a:pt x="1631" y="1498"/>
                    </a:cubicBezTo>
                    <a:close/>
                    <a:moveTo>
                      <a:pt x="1402" y="1501"/>
                    </a:moveTo>
                    <a:cubicBezTo>
                      <a:pt x="1402" y="1602"/>
                      <a:pt x="1427" y="1650"/>
                      <a:pt x="1466" y="1650"/>
                    </a:cubicBezTo>
                    <a:cubicBezTo>
                      <a:pt x="1506" y="1650"/>
                      <a:pt x="1528" y="1600"/>
                      <a:pt x="1528" y="1499"/>
                    </a:cubicBezTo>
                    <a:cubicBezTo>
                      <a:pt x="1528" y="1402"/>
                      <a:pt x="1507" y="1350"/>
                      <a:pt x="1465" y="1350"/>
                    </a:cubicBezTo>
                    <a:cubicBezTo>
                      <a:pt x="1428" y="1350"/>
                      <a:pt x="1402" y="1398"/>
                      <a:pt x="1402" y="1501"/>
                    </a:cubicBezTo>
                    <a:close/>
                    <a:moveTo>
                      <a:pt x="1061" y="1371"/>
                    </a:moveTo>
                    <a:lnTo>
                      <a:pt x="1060" y="1371"/>
                    </a:lnTo>
                    <a:lnTo>
                      <a:pt x="976" y="1411"/>
                    </a:lnTo>
                    <a:lnTo>
                      <a:pt x="959" y="1334"/>
                    </a:lnTo>
                    <a:lnTo>
                      <a:pt x="1076" y="1280"/>
                    </a:lnTo>
                    <a:lnTo>
                      <a:pt x="1161" y="1280"/>
                    </a:lnTo>
                    <a:lnTo>
                      <a:pt x="1161" y="1720"/>
                    </a:lnTo>
                    <a:lnTo>
                      <a:pt x="1061" y="1720"/>
                    </a:lnTo>
                    <a:lnTo>
                      <a:pt x="1061" y="1371"/>
                    </a:lnTo>
                    <a:close/>
                    <a:moveTo>
                      <a:pt x="3698" y="2997"/>
                    </a:moveTo>
                    <a:lnTo>
                      <a:pt x="3696" y="2997"/>
                    </a:lnTo>
                    <a:lnTo>
                      <a:pt x="3612" y="3037"/>
                    </a:lnTo>
                    <a:lnTo>
                      <a:pt x="3595" y="2960"/>
                    </a:lnTo>
                    <a:lnTo>
                      <a:pt x="3712" y="2906"/>
                    </a:lnTo>
                    <a:lnTo>
                      <a:pt x="3797" y="2906"/>
                    </a:lnTo>
                    <a:lnTo>
                      <a:pt x="3797" y="3346"/>
                    </a:lnTo>
                    <a:lnTo>
                      <a:pt x="3698" y="3346"/>
                    </a:lnTo>
                    <a:lnTo>
                      <a:pt x="3698" y="2997"/>
                    </a:lnTo>
                    <a:close/>
                    <a:moveTo>
                      <a:pt x="3322" y="2997"/>
                    </a:moveTo>
                    <a:lnTo>
                      <a:pt x="3320" y="2997"/>
                    </a:lnTo>
                    <a:lnTo>
                      <a:pt x="3236" y="3037"/>
                    </a:lnTo>
                    <a:lnTo>
                      <a:pt x="3219" y="2960"/>
                    </a:lnTo>
                    <a:lnTo>
                      <a:pt x="3337" y="2906"/>
                    </a:lnTo>
                    <a:lnTo>
                      <a:pt x="3421" y="2906"/>
                    </a:lnTo>
                    <a:lnTo>
                      <a:pt x="3421" y="3346"/>
                    </a:lnTo>
                    <a:lnTo>
                      <a:pt x="3322" y="3346"/>
                    </a:lnTo>
                    <a:lnTo>
                      <a:pt x="3322" y="2997"/>
                    </a:lnTo>
                    <a:close/>
                    <a:moveTo>
                      <a:pt x="3139" y="3124"/>
                    </a:moveTo>
                    <a:cubicBezTo>
                      <a:pt x="3139" y="3259"/>
                      <a:pt x="3085" y="3353"/>
                      <a:pt x="2973" y="3353"/>
                    </a:cubicBezTo>
                    <a:cubicBezTo>
                      <a:pt x="2859" y="3353"/>
                      <a:pt x="2809" y="3251"/>
                      <a:pt x="2808" y="3126"/>
                    </a:cubicBezTo>
                    <a:cubicBezTo>
                      <a:pt x="2808" y="2998"/>
                      <a:pt x="2862" y="2898"/>
                      <a:pt x="2976" y="2898"/>
                    </a:cubicBezTo>
                    <a:cubicBezTo>
                      <a:pt x="3093" y="2898"/>
                      <a:pt x="3139" y="3003"/>
                      <a:pt x="3139" y="3124"/>
                    </a:cubicBezTo>
                    <a:close/>
                    <a:moveTo>
                      <a:pt x="2911" y="3126"/>
                    </a:moveTo>
                    <a:cubicBezTo>
                      <a:pt x="2911" y="3227"/>
                      <a:pt x="2936" y="3275"/>
                      <a:pt x="2975" y="3275"/>
                    </a:cubicBezTo>
                    <a:cubicBezTo>
                      <a:pt x="3015" y="3275"/>
                      <a:pt x="3037" y="3225"/>
                      <a:pt x="3037" y="3125"/>
                    </a:cubicBezTo>
                    <a:cubicBezTo>
                      <a:pt x="3037" y="3028"/>
                      <a:pt x="3016" y="2976"/>
                      <a:pt x="2974" y="2976"/>
                    </a:cubicBezTo>
                    <a:cubicBezTo>
                      <a:pt x="2937" y="2976"/>
                      <a:pt x="2911" y="3023"/>
                      <a:pt x="2911" y="3126"/>
                    </a:cubicBezTo>
                    <a:close/>
                    <a:moveTo>
                      <a:pt x="2764" y="3124"/>
                    </a:moveTo>
                    <a:cubicBezTo>
                      <a:pt x="2764" y="3259"/>
                      <a:pt x="2709" y="3353"/>
                      <a:pt x="2597" y="3353"/>
                    </a:cubicBezTo>
                    <a:cubicBezTo>
                      <a:pt x="2483" y="3353"/>
                      <a:pt x="2433" y="3251"/>
                      <a:pt x="2432" y="3126"/>
                    </a:cubicBezTo>
                    <a:cubicBezTo>
                      <a:pt x="2432" y="2998"/>
                      <a:pt x="2486" y="2898"/>
                      <a:pt x="2600" y="2898"/>
                    </a:cubicBezTo>
                    <a:cubicBezTo>
                      <a:pt x="2717" y="2898"/>
                      <a:pt x="2764" y="3003"/>
                      <a:pt x="2764" y="3124"/>
                    </a:cubicBezTo>
                    <a:close/>
                    <a:moveTo>
                      <a:pt x="2535" y="3126"/>
                    </a:moveTo>
                    <a:cubicBezTo>
                      <a:pt x="2535" y="3227"/>
                      <a:pt x="2560" y="3275"/>
                      <a:pt x="2599" y="3275"/>
                    </a:cubicBezTo>
                    <a:cubicBezTo>
                      <a:pt x="2639" y="3275"/>
                      <a:pt x="2661" y="3225"/>
                      <a:pt x="2661" y="3125"/>
                    </a:cubicBezTo>
                    <a:cubicBezTo>
                      <a:pt x="2661" y="3028"/>
                      <a:pt x="2640" y="2976"/>
                      <a:pt x="2598" y="2976"/>
                    </a:cubicBezTo>
                    <a:cubicBezTo>
                      <a:pt x="2561" y="2976"/>
                      <a:pt x="2535" y="3023"/>
                      <a:pt x="2535" y="3126"/>
                    </a:cubicBezTo>
                    <a:close/>
                    <a:moveTo>
                      <a:pt x="3891" y="2311"/>
                    </a:moveTo>
                    <a:cubicBezTo>
                      <a:pt x="3891" y="2446"/>
                      <a:pt x="3836" y="2541"/>
                      <a:pt x="3725" y="2541"/>
                    </a:cubicBezTo>
                    <a:cubicBezTo>
                      <a:pt x="3611" y="2541"/>
                      <a:pt x="3561" y="2438"/>
                      <a:pt x="3560" y="2314"/>
                    </a:cubicBezTo>
                    <a:cubicBezTo>
                      <a:pt x="3560" y="2186"/>
                      <a:pt x="3614" y="2085"/>
                      <a:pt x="3727" y="2085"/>
                    </a:cubicBezTo>
                    <a:cubicBezTo>
                      <a:pt x="3845" y="2085"/>
                      <a:pt x="3891" y="2190"/>
                      <a:pt x="3891" y="2311"/>
                    </a:cubicBezTo>
                    <a:close/>
                    <a:moveTo>
                      <a:pt x="3663" y="2314"/>
                    </a:moveTo>
                    <a:cubicBezTo>
                      <a:pt x="3663" y="2415"/>
                      <a:pt x="3687" y="2463"/>
                      <a:pt x="3727" y="2463"/>
                    </a:cubicBezTo>
                    <a:cubicBezTo>
                      <a:pt x="3767" y="2463"/>
                      <a:pt x="3788" y="2413"/>
                      <a:pt x="3788" y="2312"/>
                    </a:cubicBezTo>
                    <a:cubicBezTo>
                      <a:pt x="3788" y="2215"/>
                      <a:pt x="3767" y="2163"/>
                      <a:pt x="3726" y="2163"/>
                    </a:cubicBezTo>
                    <a:cubicBezTo>
                      <a:pt x="3689" y="2163"/>
                      <a:pt x="3663" y="2211"/>
                      <a:pt x="3663" y="2314"/>
                    </a:cubicBezTo>
                    <a:close/>
                    <a:moveTo>
                      <a:pt x="3322" y="2184"/>
                    </a:moveTo>
                    <a:lnTo>
                      <a:pt x="3320" y="2184"/>
                    </a:lnTo>
                    <a:lnTo>
                      <a:pt x="3236" y="2224"/>
                    </a:lnTo>
                    <a:lnTo>
                      <a:pt x="3219" y="2147"/>
                    </a:lnTo>
                    <a:lnTo>
                      <a:pt x="3337" y="2093"/>
                    </a:lnTo>
                    <a:lnTo>
                      <a:pt x="3421" y="2093"/>
                    </a:lnTo>
                    <a:lnTo>
                      <a:pt x="3421" y="2533"/>
                    </a:lnTo>
                    <a:lnTo>
                      <a:pt x="3322" y="2533"/>
                    </a:lnTo>
                    <a:lnTo>
                      <a:pt x="3322" y="2184"/>
                    </a:lnTo>
                    <a:close/>
                    <a:moveTo>
                      <a:pt x="3139" y="2311"/>
                    </a:moveTo>
                    <a:cubicBezTo>
                      <a:pt x="3139" y="2446"/>
                      <a:pt x="3085" y="2541"/>
                      <a:pt x="2973" y="2541"/>
                    </a:cubicBezTo>
                    <a:cubicBezTo>
                      <a:pt x="2859" y="2541"/>
                      <a:pt x="2809" y="2438"/>
                      <a:pt x="2808" y="2314"/>
                    </a:cubicBezTo>
                    <a:cubicBezTo>
                      <a:pt x="2808" y="2186"/>
                      <a:pt x="2862" y="2085"/>
                      <a:pt x="2976" y="2085"/>
                    </a:cubicBezTo>
                    <a:cubicBezTo>
                      <a:pt x="3093" y="2085"/>
                      <a:pt x="3139" y="2190"/>
                      <a:pt x="3139" y="2311"/>
                    </a:cubicBezTo>
                    <a:close/>
                    <a:moveTo>
                      <a:pt x="2911" y="2314"/>
                    </a:moveTo>
                    <a:cubicBezTo>
                      <a:pt x="2911" y="2415"/>
                      <a:pt x="2936" y="2463"/>
                      <a:pt x="2975" y="2463"/>
                    </a:cubicBezTo>
                    <a:cubicBezTo>
                      <a:pt x="3015" y="2463"/>
                      <a:pt x="3037" y="2413"/>
                      <a:pt x="3037" y="2312"/>
                    </a:cubicBezTo>
                    <a:cubicBezTo>
                      <a:pt x="3037" y="2215"/>
                      <a:pt x="3016" y="2163"/>
                      <a:pt x="2974" y="2163"/>
                    </a:cubicBezTo>
                    <a:cubicBezTo>
                      <a:pt x="2937" y="2163"/>
                      <a:pt x="2911" y="2211"/>
                      <a:pt x="2911" y="2314"/>
                    </a:cubicBezTo>
                    <a:close/>
                    <a:moveTo>
                      <a:pt x="2764" y="2311"/>
                    </a:moveTo>
                    <a:cubicBezTo>
                      <a:pt x="2764" y="2446"/>
                      <a:pt x="2709" y="2541"/>
                      <a:pt x="2597" y="2541"/>
                    </a:cubicBezTo>
                    <a:cubicBezTo>
                      <a:pt x="2483" y="2541"/>
                      <a:pt x="2433" y="2438"/>
                      <a:pt x="2432" y="2314"/>
                    </a:cubicBezTo>
                    <a:cubicBezTo>
                      <a:pt x="2432" y="2186"/>
                      <a:pt x="2486" y="2085"/>
                      <a:pt x="2600" y="2085"/>
                    </a:cubicBezTo>
                    <a:cubicBezTo>
                      <a:pt x="2717" y="2085"/>
                      <a:pt x="2764" y="2190"/>
                      <a:pt x="2764" y="2311"/>
                    </a:cubicBezTo>
                    <a:close/>
                    <a:moveTo>
                      <a:pt x="2535" y="2314"/>
                    </a:moveTo>
                    <a:cubicBezTo>
                      <a:pt x="2535" y="2415"/>
                      <a:pt x="2560" y="2463"/>
                      <a:pt x="2599" y="2463"/>
                    </a:cubicBezTo>
                    <a:cubicBezTo>
                      <a:pt x="2639" y="2463"/>
                      <a:pt x="2661" y="2413"/>
                      <a:pt x="2661" y="2312"/>
                    </a:cubicBezTo>
                    <a:cubicBezTo>
                      <a:pt x="2661" y="2215"/>
                      <a:pt x="2640" y="2163"/>
                      <a:pt x="2598" y="2163"/>
                    </a:cubicBezTo>
                    <a:cubicBezTo>
                      <a:pt x="2561" y="2163"/>
                      <a:pt x="2535" y="2211"/>
                      <a:pt x="2535" y="2314"/>
                    </a:cubicBezTo>
                    <a:close/>
                    <a:moveTo>
                      <a:pt x="3891" y="1498"/>
                    </a:moveTo>
                    <a:cubicBezTo>
                      <a:pt x="3891" y="1634"/>
                      <a:pt x="3836" y="1728"/>
                      <a:pt x="3725" y="1728"/>
                    </a:cubicBezTo>
                    <a:cubicBezTo>
                      <a:pt x="3611" y="1728"/>
                      <a:pt x="3561" y="1625"/>
                      <a:pt x="3560" y="1501"/>
                    </a:cubicBezTo>
                    <a:cubicBezTo>
                      <a:pt x="3560" y="1373"/>
                      <a:pt x="3614" y="1273"/>
                      <a:pt x="3727" y="1273"/>
                    </a:cubicBezTo>
                    <a:cubicBezTo>
                      <a:pt x="3845" y="1273"/>
                      <a:pt x="3891" y="1378"/>
                      <a:pt x="3891" y="1498"/>
                    </a:cubicBezTo>
                    <a:close/>
                    <a:moveTo>
                      <a:pt x="3663" y="1501"/>
                    </a:moveTo>
                    <a:cubicBezTo>
                      <a:pt x="3663" y="1602"/>
                      <a:pt x="3687" y="1650"/>
                      <a:pt x="3727" y="1650"/>
                    </a:cubicBezTo>
                    <a:cubicBezTo>
                      <a:pt x="3767" y="1650"/>
                      <a:pt x="3788" y="1600"/>
                      <a:pt x="3788" y="1499"/>
                    </a:cubicBezTo>
                    <a:cubicBezTo>
                      <a:pt x="3788" y="1402"/>
                      <a:pt x="3767" y="1350"/>
                      <a:pt x="3726" y="1350"/>
                    </a:cubicBezTo>
                    <a:cubicBezTo>
                      <a:pt x="3689" y="1350"/>
                      <a:pt x="3663" y="1398"/>
                      <a:pt x="3663" y="1501"/>
                    </a:cubicBezTo>
                    <a:close/>
                    <a:moveTo>
                      <a:pt x="3322" y="1371"/>
                    </a:moveTo>
                    <a:lnTo>
                      <a:pt x="3320" y="1371"/>
                    </a:lnTo>
                    <a:lnTo>
                      <a:pt x="3236" y="1411"/>
                    </a:lnTo>
                    <a:lnTo>
                      <a:pt x="3219" y="1334"/>
                    </a:lnTo>
                    <a:lnTo>
                      <a:pt x="3337" y="1280"/>
                    </a:lnTo>
                    <a:lnTo>
                      <a:pt x="3421" y="1280"/>
                    </a:lnTo>
                    <a:lnTo>
                      <a:pt x="3421" y="1720"/>
                    </a:lnTo>
                    <a:lnTo>
                      <a:pt x="3322" y="1720"/>
                    </a:lnTo>
                    <a:lnTo>
                      <a:pt x="3322" y="1371"/>
                    </a:lnTo>
                    <a:close/>
                    <a:moveTo>
                      <a:pt x="3139" y="1498"/>
                    </a:moveTo>
                    <a:cubicBezTo>
                      <a:pt x="3139" y="1634"/>
                      <a:pt x="3085" y="1728"/>
                      <a:pt x="2973" y="1728"/>
                    </a:cubicBezTo>
                    <a:cubicBezTo>
                      <a:pt x="2859" y="1728"/>
                      <a:pt x="2809" y="1625"/>
                      <a:pt x="2808" y="1501"/>
                    </a:cubicBezTo>
                    <a:cubicBezTo>
                      <a:pt x="2808" y="1373"/>
                      <a:pt x="2862" y="1273"/>
                      <a:pt x="2976" y="1273"/>
                    </a:cubicBezTo>
                    <a:cubicBezTo>
                      <a:pt x="3093" y="1273"/>
                      <a:pt x="3139" y="1378"/>
                      <a:pt x="3139" y="1498"/>
                    </a:cubicBezTo>
                    <a:close/>
                    <a:moveTo>
                      <a:pt x="2911" y="1501"/>
                    </a:moveTo>
                    <a:cubicBezTo>
                      <a:pt x="2911" y="1602"/>
                      <a:pt x="2936" y="1650"/>
                      <a:pt x="2975" y="1650"/>
                    </a:cubicBezTo>
                    <a:cubicBezTo>
                      <a:pt x="3015" y="1650"/>
                      <a:pt x="3037" y="1600"/>
                      <a:pt x="3037" y="1499"/>
                    </a:cubicBezTo>
                    <a:cubicBezTo>
                      <a:pt x="3037" y="1402"/>
                      <a:pt x="3016" y="1350"/>
                      <a:pt x="2974" y="1350"/>
                    </a:cubicBezTo>
                    <a:cubicBezTo>
                      <a:pt x="2937" y="1350"/>
                      <a:pt x="2911" y="1398"/>
                      <a:pt x="2911" y="1501"/>
                    </a:cubicBezTo>
                    <a:close/>
                    <a:moveTo>
                      <a:pt x="2570" y="1371"/>
                    </a:moveTo>
                    <a:lnTo>
                      <a:pt x="2568" y="1371"/>
                    </a:lnTo>
                    <a:lnTo>
                      <a:pt x="2484" y="1411"/>
                    </a:lnTo>
                    <a:lnTo>
                      <a:pt x="2468" y="1334"/>
                    </a:lnTo>
                    <a:lnTo>
                      <a:pt x="2585" y="1280"/>
                    </a:lnTo>
                    <a:lnTo>
                      <a:pt x="2669" y="1280"/>
                    </a:lnTo>
                    <a:lnTo>
                      <a:pt x="2669" y="1720"/>
                    </a:lnTo>
                    <a:lnTo>
                      <a:pt x="2570" y="1720"/>
                    </a:lnTo>
                    <a:lnTo>
                      <a:pt x="2570" y="1371"/>
                    </a:lnTo>
                    <a:close/>
                    <a:moveTo>
                      <a:pt x="5206" y="2997"/>
                    </a:moveTo>
                    <a:lnTo>
                      <a:pt x="5205" y="2997"/>
                    </a:lnTo>
                    <a:lnTo>
                      <a:pt x="5121" y="3037"/>
                    </a:lnTo>
                    <a:lnTo>
                      <a:pt x="5104" y="2960"/>
                    </a:lnTo>
                    <a:lnTo>
                      <a:pt x="5221" y="2906"/>
                    </a:lnTo>
                    <a:lnTo>
                      <a:pt x="5306" y="2906"/>
                    </a:lnTo>
                    <a:lnTo>
                      <a:pt x="5306" y="3346"/>
                    </a:lnTo>
                    <a:lnTo>
                      <a:pt x="5206" y="3346"/>
                    </a:lnTo>
                    <a:lnTo>
                      <a:pt x="5206" y="2997"/>
                    </a:lnTo>
                    <a:close/>
                    <a:moveTo>
                      <a:pt x="4831" y="2997"/>
                    </a:moveTo>
                    <a:lnTo>
                      <a:pt x="4829" y="2997"/>
                    </a:lnTo>
                    <a:lnTo>
                      <a:pt x="4745" y="3037"/>
                    </a:lnTo>
                    <a:lnTo>
                      <a:pt x="4728" y="2960"/>
                    </a:lnTo>
                    <a:lnTo>
                      <a:pt x="4845" y="2906"/>
                    </a:lnTo>
                    <a:lnTo>
                      <a:pt x="4930" y="2906"/>
                    </a:lnTo>
                    <a:lnTo>
                      <a:pt x="4930" y="3346"/>
                    </a:lnTo>
                    <a:lnTo>
                      <a:pt x="4831" y="3346"/>
                    </a:lnTo>
                    <a:lnTo>
                      <a:pt x="4831" y="2997"/>
                    </a:lnTo>
                    <a:close/>
                    <a:moveTo>
                      <a:pt x="4648" y="3124"/>
                    </a:moveTo>
                    <a:cubicBezTo>
                      <a:pt x="4648" y="3259"/>
                      <a:pt x="4593" y="3353"/>
                      <a:pt x="4482" y="3353"/>
                    </a:cubicBezTo>
                    <a:cubicBezTo>
                      <a:pt x="4368" y="3353"/>
                      <a:pt x="4318" y="3251"/>
                      <a:pt x="4317" y="3126"/>
                    </a:cubicBezTo>
                    <a:cubicBezTo>
                      <a:pt x="4317" y="2998"/>
                      <a:pt x="4371" y="2898"/>
                      <a:pt x="4484" y="2898"/>
                    </a:cubicBezTo>
                    <a:cubicBezTo>
                      <a:pt x="4602" y="2898"/>
                      <a:pt x="4648" y="3003"/>
                      <a:pt x="4648" y="3124"/>
                    </a:cubicBezTo>
                    <a:close/>
                    <a:moveTo>
                      <a:pt x="4420" y="3126"/>
                    </a:moveTo>
                    <a:cubicBezTo>
                      <a:pt x="4420" y="3227"/>
                      <a:pt x="4444" y="3275"/>
                      <a:pt x="4484" y="3275"/>
                    </a:cubicBezTo>
                    <a:cubicBezTo>
                      <a:pt x="4524" y="3275"/>
                      <a:pt x="4545" y="3225"/>
                      <a:pt x="4545" y="3125"/>
                    </a:cubicBezTo>
                    <a:cubicBezTo>
                      <a:pt x="4545" y="3028"/>
                      <a:pt x="4524" y="2976"/>
                      <a:pt x="4483" y="2976"/>
                    </a:cubicBezTo>
                    <a:cubicBezTo>
                      <a:pt x="4446" y="2976"/>
                      <a:pt x="4420" y="3023"/>
                      <a:pt x="4420" y="3126"/>
                    </a:cubicBezTo>
                    <a:close/>
                    <a:moveTo>
                      <a:pt x="4272" y="3124"/>
                    </a:moveTo>
                    <a:cubicBezTo>
                      <a:pt x="4272" y="3259"/>
                      <a:pt x="4218" y="3353"/>
                      <a:pt x="4106" y="3353"/>
                    </a:cubicBezTo>
                    <a:cubicBezTo>
                      <a:pt x="3992" y="3353"/>
                      <a:pt x="3942" y="3251"/>
                      <a:pt x="3941" y="3126"/>
                    </a:cubicBezTo>
                    <a:cubicBezTo>
                      <a:pt x="3941" y="2998"/>
                      <a:pt x="3995" y="2898"/>
                      <a:pt x="4109" y="2898"/>
                    </a:cubicBezTo>
                    <a:cubicBezTo>
                      <a:pt x="4226" y="2898"/>
                      <a:pt x="4272" y="3003"/>
                      <a:pt x="4272" y="3124"/>
                    </a:cubicBezTo>
                    <a:close/>
                    <a:moveTo>
                      <a:pt x="4044" y="3126"/>
                    </a:moveTo>
                    <a:cubicBezTo>
                      <a:pt x="4044" y="3227"/>
                      <a:pt x="4069" y="3275"/>
                      <a:pt x="4108" y="3275"/>
                    </a:cubicBezTo>
                    <a:cubicBezTo>
                      <a:pt x="4148" y="3275"/>
                      <a:pt x="4169" y="3225"/>
                      <a:pt x="4169" y="3125"/>
                    </a:cubicBezTo>
                    <a:cubicBezTo>
                      <a:pt x="4169" y="3028"/>
                      <a:pt x="4149" y="2976"/>
                      <a:pt x="4107" y="2976"/>
                    </a:cubicBezTo>
                    <a:cubicBezTo>
                      <a:pt x="4070" y="2976"/>
                      <a:pt x="4044" y="3023"/>
                      <a:pt x="4044" y="3126"/>
                    </a:cubicBezTo>
                    <a:close/>
                    <a:moveTo>
                      <a:pt x="5400" y="2311"/>
                    </a:moveTo>
                    <a:cubicBezTo>
                      <a:pt x="5400" y="2446"/>
                      <a:pt x="5345" y="2541"/>
                      <a:pt x="5234" y="2541"/>
                    </a:cubicBezTo>
                    <a:cubicBezTo>
                      <a:pt x="5120" y="2541"/>
                      <a:pt x="5070" y="2438"/>
                      <a:pt x="5069" y="2314"/>
                    </a:cubicBezTo>
                    <a:cubicBezTo>
                      <a:pt x="5069" y="2186"/>
                      <a:pt x="5122" y="2085"/>
                      <a:pt x="5236" y="2085"/>
                    </a:cubicBezTo>
                    <a:cubicBezTo>
                      <a:pt x="5353" y="2085"/>
                      <a:pt x="5400" y="2190"/>
                      <a:pt x="5400" y="2311"/>
                    </a:cubicBezTo>
                    <a:close/>
                    <a:moveTo>
                      <a:pt x="5172" y="2314"/>
                    </a:moveTo>
                    <a:cubicBezTo>
                      <a:pt x="5172" y="2415"/>
                      <a:pt x="5196" y="2463"/>
                      <a:pt x="5236" y="2463"/>
                    </a:cubicBezTo>
                    <a:cubicBezTo>
                      <a:pt x="5276" y="2463"/>
                      <a:pt x="5297" y="2413"/>
                      <a:pt x="5297" y="2312"/>
                    </a:cubicBezTo>
                    <a:cubicBezTo>
                      <a:pt x="5297" y="2215"/>
                      <a:pt x="5276" y="2163"/>
                      <a:pt x="5235" y="2163"/>
                    </a:cubicBezTo>
                    <a:cubicBezTo>
                      <a:pt x="5198" y="2163"/>
                      <a:pt x="5172" y="2211"/>
                      <a:pt x="5172" y="2314"/>
                    </a:cubicBezTo>
                    <a:close/>
                    <a:moveTo>
                      <a:pt x="4831" y="2184"/>
                    </a:moveTo>
                    <a:lnTo>
                      <a:pt x="4829" y="2184"/>
                    </a:lnTo>
                    <a:lnTo>
                      <a:pt x="4745" y="2224"/>
                    </a:lnTo>
                    <a:lnTo>
                      <a:pt x="4728" y="2147"/>
                    </a:lnTo>
                    <a:lnTo>
                      <a:pt x="4845" y="2093"/>
                    </a:lnTo>
                    <a:lnTo>
                      <a:pt x="4930" y="2093"/>
                    </a:lnTo>
                    <a:lnTo>
                      <a:pt x="4930" y="2533"/>
                    </a:lnTo>
                    <a:lnTo>
                      <a:pt x="4831" y="2533"/>
                    </a:lnTo>
                    <a:lnTo>
                      <a:pt x="4831" y="2184"/>
                    </a:lnTo>
                    <a:close/>
                    <a:moveTo>
                      <a:pt x="4648" y="2311"/>
                    </a:moveTo>
                    <a:cubicBezTo>
                      <a:pt x="4648" y="2446"/>
                      <a:pt x="4593" y="2541"/>
                      <a:pt x="4482" y="2541"/>
                    </a:cubicBezTo>
                    <a:cubicBezTo>
                      <a:pt x="4368" y="2541"/>
                      <a:pt x="4318" y="2438"/>
                      <a:pt x="4317" y="2314"/>
                    </a:cubicBezTo>
                    <a:cubicBezTo>
                      <a:pt x="4317" y="2186"/>
                      <a:pt x="4371" y="2085"/>
                      <a:pt x="4484" y="2085"/>
                    </a:cubicBezTo>
                    <a:cubicBezTo>
                      <a:pt x="4602" y="2085"/>
                      <a:pt x="4648" y="2190"/>
                      <a:pt x="4648" y="2311"/>
                    </a:cubicBezTo>
                    <a:close/>
                    <a:moveTo>
                      <a:pt x="4420" y="2314"/>
                    </a:moveTo>
                    <a:cubicBezTo>
                      <a:pt x="4420" y="2415"/>
                      <a:pt x="4444" y="2463"/>
                      <a:pt x="4484" y="2463"/>
                    </a:cubicBezTo>
                    <a:cubicBezTo>
                      <a:pt x="4524" y="2463"/>
                      <a:pt x="4545" y="2413"/>
                      <a:pt x="4545" y="2312"/>
                    </a:cubicBezTo>
                    <a:cubicBezTo>
                      <a:pt x="4545" y="2215"/>
                      <a:pt x="4524" y="2163"/>
                      <a:pt x="4483" y="2163"/>
                    </a:cubicBezTo>
                    <a:cubicBezTo>
                      <a:pt x="4446" y="2163"/>
                      <a:pt x="4420" y="2211"/>
                      <a:pt x="4420" y="2314"/>
                    </a:cubicBezTo>
                    <a:close/>
                    <a:moveTo>
                      <a:pt x="4272" y="2311"/>
                    </a:moveTo>
                    <a:cubicBezTo>
                      <a:pt x="4272" y="2446"/>
                      <a:pt x="4218" y="2541"/>
                      <a:pt x="4106" y="2541"/>
                    </a:cubicBezTo>
                    <a:cubicBezTo>
                      <a:pt x="3992" y="2541"/>
                      <a:pt x="3942" y="2438"/>
                      <a:pt x="3941" y="2314"/>
                    </a:cubicBezTo>
                    <a:cubicBezTo>
                      <a:pt x="3941" y="2186"/>
                      <a:pt x="3995" y="2085"/>
                      <a:pt x="4109" y="2085"/>
                    </a:cubicBezTo>
                    <a:cubicBezTo>
                      <a:pt x="4226" y="2085"/>
                      <a:pt x="4272" y="2190"/>
                      <a:pt x="4272" y="2311"/>
                    </a:cubicBezTo>
                    <a:close/>
                    <a:moveTo>
                      <a:pt x="4044" y="2314"/>
                    </a:moveTo>
                    <a:cubicBezTo>
                      <a:pt x="4044" y="2415"/>
                      <a:pt x="4069" y="2463"/>
                      <a:pt x="4108" y="2463"/>
                    </a:cubicBezTo>
                    <a:cubicBezTo>
                      <a:pt x="4148" y="2463"/>
                      <a:pt x="4169" y="2413"/>
                      <a:pt x="4169" y="2312"/>
                    </a:cubicBezTo>
                    <a:cubicBezTo>
                      <a:pt x="4169" y="2215"/>
                      <a:pt x="4149" y="2163"/>
                      <a:pt x="4107" y="2163"/>
                    </a:cubicBezTo>
                    <a:cubicBezTo>
                      <a:pt x="4070" y="2163"/>
                      <a:pt x="4044" y="2211"/>
                      <a:pt x="4044" y="2314"/>
                    </a:cubicBezTo>
                    <a:close/>
                    <a:moveTo>
                      <a:pt x="5400" y="1498"/>
                    </a:moveTo>
                    <a:cubicBezTo>
                      <a:pt x="5400" y="1634"/>
                      <a:pt x="5345" y="1728"/>
                      <a:pt x="5234" y="1728"/>
                    </a:cubicBezTo>
                    <a:cubicBezTo>
                      <a:pt x="5120" y="1728"/>
                      <a:pt x="5070" y="1625"/>
                      <a:pt x="5069" y="1501"/>
                    </a:cubicBezTo>
                    <a:cubicBezTo>
                      <a:pt x="5069" y="1373"/>
                      <a:pt x="5122" y="1273"/>
                      <a:pt x="5236" y="1273"/>
                    </a:cubicBezTo>
                    <a:cubicBezTo>
                      <a:pt x="5353" y="1273"/>
                      <a:pt x="5400" y="1378"/>
                      <a:pt x="5400" y="1498"/>
                    </a:cubicBezTo>
                    <a:close/>
                    <a:moveTo>
                      <a:pt x="5172" y="1501"/>
                    </a:moveTo>
                    <a:cubicBezTo>
                      <a:pt x="5172" y="1602"/>
                      <a:pt x="5196" y="1650"/>
                      <a:pt x="5236" y="1650"/>
                    </a:cubicBezTo>
                    <a:cubicBezTo>
                      <a:pt x="5276" y="1650"/>
                      <a:pt x="5297" y="1600"/>
                      <a:pt x="5297" y="1499"/>
                    </a:cubicBezTo>
                    <a:cubicBezTo>
                      <a:pt x="5297" y="1402"/>
                      <a:pt x="5276" y="1350"/>
                      <a:pt x="5235" y="1350"/>
                    </a:cubicBezTo>
                    <a:cubicBezTo>
                      <a:pt x="5198" y="1350"/>
                      <a:pt x="5172" y="1398"/>
                      <a:pt x="5172" y="1501"/>
                    </a:cubicBezTo>
                    <a:close/>
                    <a:moveTo>
                      <a:pt x="4831" y="1371"/>
                    </a:moveTo>
                    <a:lnTo>
                      <a:pt x="4829" y="1371"/>
                    </a:lnTo>
                    <a:lnTo>
                      <a:pt x="4745" y="1411"/>
                    </a:lnTo>
                    <a:lnTo>
                      <a:pt x="4728" y="1334"/>
                    </a:lnTo>
                    <a:lnTo>
                      <a:pt x="4845" y="1280"/>
                    </a:lnTo>
                    <a:lnTo>
                      <a:pt x="4930" y="1280"/>
                    </a:lnTo>
                    <a:lnTo>
                      <a:pt x="4930" y="1720"/>
                    </a:lnTo>
                    <a:lnTo>
                      <a:pt x="4831" y="1720"/>
                    </a:lnTo>
                    <a:lnTo>
                      <a:pt x="4831" y="1371"/>
                    </a:lnTo>
                    <a:close/>
                    <a:moveTo>
                      <a:pt x="4648" y="1498"/>
                    </a:moveTo>
                    <a:cubicBezTo>
                      <a:pt x="4648" y="1634"/>
                      <a:pt x="4593" y="1728"/>
                      <a:pt x="4482" y="1728"/>
                    </a:cubicBezTo>
                    <a:cubicBezTo>
                      <a:pt x="4368" y="1728"/>
                      <a:pt x="4318" y="1625"/>
                      <a:pt x="4317" y="1501"/>
                    </a:cubicBezTo>
                    <a:cubicBezTo>
                      <a:pt x="4317" y="1373"/>
                      <a:pt x="4371" y="1273"/>
                      <a:pt x="4484" y="1273"/>
                    </a:cubicBezTo>
                    <a:cubicBezTo>
                      <a:pt x="4602" y="1273"/>
                      <a:pt x="4648" y="1378"/>
                      <a:pt x="4648" y="1498"/>
                    </a:cubicBezTo>
                    <a:close/>
                    <a:moveTo>
                      <a:pt x="4420" y="1501"/>
                    </a:moveTo>
                    <a:cubicBezTo>
                      <a:pt x="4420" y="1602"/>
                      <a:pt x="4444" y="1650"/>
                      <a:pt x="4484" y="1650"/>
                    </a:cubicBezTo>
                    <a:cubicBezTo>
                      <a:pt x="4524" y="1650"/>
                      <a:pt x="4545" y="1600"/>
                      <a:pt x="4545" y="1499"/>
                    </a:cubicBezTo>
                    <a:cubicBezTo>
                      <a:pt x="4545" y="1402"/>
                      <a:pt x="4524" y="1350"/>
                      <a:pt x="4483" y="1350"/>
                    </a:cubicBezTo>
                    <a:cubicBezTo>
                      <a:pt x="4446" y="1350"/>
                      <a:pt x="4420" y="1398"/>
                      <a:pt x="4420" y="1501"/>
                    </a:cubicBezTo>
                    <a:close/>
                    <a:moveTo>
                      <a:pt x="6350" y="4521"/>
                    </a:moveTo>
                    <a:cubicBezTo>
                      <a:pt x="6350" y="4709"/>
                      <a:pt x="6204" y="4861"/>
                      <a:pt x="6023" y="4861"/>
                    </a:cubicBezTo>
                    <a:lnTo>
                      <a:pt x="328" y="4861"/>
                    </a:lnTo>
                    <a:cubicBezTo>
                      <a:pt x="147" y="4861"/>
                      <a:pt x="0" y="4709"/>
                      <a:pt x="0" y="4521"/>
                    </a:cubicBezTo>
                    <a:lnTo>
                      <a:pt x="0" y="340"/>
                    </a:lnTo>
                    <a:cubicBezTo>
                      <a:pt x="0" y="152"/>
                      <a:pt x="147" y="0"/>
                      <a:pt x="328" y="0"/>
                    </a:cubicBezTo>
                    <a:lnTo>
                      <a:pt x="6023" y="0"/>
                    </a:lnTo>
                    <a:cubicBezTo>
                      <a:pt x="6204" y="0"/>
                      <a:pt x="6350" y="152"/>
                      <a:pt x="6350" y="340"/>
                    </a:cubicBezTo>
                    <a:lnTo>
                      <a:pt x="6350" y="4521"/>
                    </a:lnTo>
                    <a:close/>
                    <a:moveTo>
                      <a:pt x="5675" y="4413"/>
                    </a:moveTo>
                    <a:cubicBezTo>
                      <a:pt x="5675" y="4488"/>
                      <a:pt x="5615" y="4548"/>
                      <a:pt x="5540" y="4548"/>
                    </a:cubicBezTo>
                    <a:cubicBezTo>
                      <a:pt x="5465" y="4548"/>
                      <a:pt x="5404" y="4488"/>
                      <a:pt x="5404" y="4413"/>
                    </a:cubicBezTo>
                    <a:cubicBezTo>
                      <a:pt x="5404" y="4338"/>
                      <a:pt x="5465" y="4277"/>
                      <a:pt x="5540" y="4277"/>
                    </a:cubicBezTo>
                    <a:cubicBezTo>
                      <a:pt x="5615" y="4277"/>
                      <a:pt x="5675" y="4338"/>
                      <a:pt x="5675" y="4413"/>
                    </a:cubicBezTo>
                    <a:close/>
                    <a:moveTo>
                      <a:pt x="497" y="3930"/>
                    </a:moveTo>
                    <a:lnTo>
                      <a:pt x="5859" y="3930"/>
                    </a:lnTo>
                    <a:lnTo>
                      <a:pt x="5859" y="543"/>
                    </a:lnTo>
                    <a:lnTo>
                      <a:pt x="497" y="543"/>
                    </a:lnTo>
                    <a:lnTo>
                      <a:pt x="497" y="393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597" name="Freeform 14">
                <a:extLst>
                  <a:ext uri="{FF2B5EF4-FFF2-40B4-BE49-F238E27FC236}">
                    <a16:creationId xmlns:a16="http://schemas.microsoft.com/office/drawing/2014/main" id="{53798A5C-8614-4C08-AAC8-9322E19580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7498" y="3082723"/>
                <a:ext cx="501561" cy="487231"/>
              </a:xfrm>
              <a:custGeom>
                <a:avLst/>
                <a:gdLst>
                  <a:gd name="T0" fmla="*/ 42 w 299"/>
                  <a:gd name="T1" fmla="*/ 208 h 292"/>
                  <a:gd name="T2" fmla="*/ 84 w 299"/>
                  <a:gd name="T3" fmla="*/ 250 h 292"/>
                  <a:gd name="T4" fmla="*/ 42 w 299"/>
                  <a:gd name="T5" fmla="*/ 292 h 292"/>
                  <a:gd name="T6" fmla="*/ 0 w 299"/>
                  <a:gd name="T7" fmla="*/ 250 h 292"/>
                  <a:gd name="T8" fmla="*/ 42 w 299"/>
                  <a:gd name="T9" fmla="*/ 208 h 292"/>
                  <a:gd name="T10" fmla="*/ 17 w 299"/>
                  <a:gd name="T11" fmla="*/ 139 h 292"/>
                  <a:gd name="T12" fmla="*/ 118 w 299"/>
                  <a:gd name="T13" fmla="*/ 181 h 292"/>
                  <a:gd name="T14" fmla="*/ 160 w 299"/>
                  <a:gd name="T15" fmla="*/ 281 h 292"/>
                  <a:gd name="T16" fmla="*/ 124 w 299"/>
                  <a:gd name="T17" fmla="*/ 281 h 292"/>
                  <a:gd name="T18" fmla="*/ 93 w 299"/>
                  <a:gd name="T19" fmla="*/ 206 h 292"/>
                  <a:gd name="T20" fmla="*/ 17 w 299"/>
                  <a:gd name="T21" fmla="*/ 175 h 292"/>
                  <a:gd name="T22" fmla="*/ 17 w 299"/>
                  <a:gd name="T23" fmla="*/ 139 h 292"/>
                  <a:gd name="T24" fmla="*/ 15 w 299"/>
                  <a:gd name="T25" fmla="*/ 0 h 292"/>
                  <a:gd name="T26" fmla="*/ 215 w 299"/>
                  <a:gd name="T27" fmla="*/ 83 h 292"/>
                  <a:gd name="T28" fmla="*/ 299 w 299"/>
                  <a:gd name="T29" fmla="*/ 281 h 292"/>
                  <a:gd name="T30" fmla="*/ 263 w 299"/>
                  <a:gd name="T31" fmla="*/ 281 h 292"/>
                  <a:gd name="T32" fmla="*/ 190 w 299"/>
                  <a:gd name="T33" fmla="*/ 109 h 292"/>
                  <a:gd name="T34" fmla="*/ 15 w 299"/>
                  <a:gd name="T35" fmla="*/ 37 h 292"/>
                  <a:gd name="T36" fmla="*/ 15 w 299"/>
                  <a:gd name="T37" fmla="*/ 0 h 292"/>
                  <a:gd name="T38" fmla="*/ 17 w 299"/>
                  <a:gd name="T39" fmla="*/ 72 h 292"/>
                  <a:gd name="T40" fmla="*/ 166 w 299"/>
                  <a:gd name="T41" fmla="*/ 133 h 292"/>
                  <a:gd name="T42" fmla="*/ 227 w 299"/>
                  <a:gd name="T43" fmla="*/ 281 h 292"/>
                  <a:gd name="T44" fmla="*/ 191 w 299"/>
                  <a:gd name="T45" fmla="*/ 281 h 292"/>
                  <a:gd name="T46" fmla="*/ 140 w 299"/>
                  <a:gd name="T47" fmla="*/ 159 h 292"/>
                  <a:gd name="T48" fmla="*/ 17 w 299"/>
                  <a:gd name="T49" fmla="*/ 108 h 292"/>
                  <a:gd name="T50" fmla="*/ 17 w 299"/>
                  <a:gd name="T51" fmla="*/ 7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9" h="292">
                    <a:moveTo>
                      <a:pt x="42" y="208"/>
                    </a:moveTo>
                    <a:cubicBezTo>
                      <a:pt x="66" y="208"/>
                      <a:pt x="84" y="227"/>
                      <a:pt x="84" y="250"/>
                    </a:cubicBezTo>
                    <a:cubicBezTo>
                      <a:pt x="84" y="274"/>
                      <a:pt x="66" y="292"/>
                      <a:pt x="42" y="292"/>
                    </a:cubicBezTo>
                    <a:cubicBezTo>
                      <a:pt x="19" y="292"/>
                      <a:pt x="0" y="274"/>
                      <a:pt x="0" y="250"/>
                    </a:cubicBezTo>
                    <a:cubicBezTo>
                      <a:pt x="0" y="227"/>
                      <a:pt x="19" y="208"/>
                      <a:pt x="42" y="208"/>
                    </a:cubicBezTo>
                    <a:close/>
                    <a:moveTo>
                      <a:pt x="17" y="139"/>
                    </a:moveTo>
                    <a:cubicBezTo>
                      <a:pt x="57" y="139"/>
                      <a:pt x="92" y="155"/>
                      <a:pt x="118" y="181"/>
                    </a:cubicBezTo>
                    <a:cubicBezTo>
                      <a:pt x="144" y="206"/>
                      <a:pt x="160" y="242"/>
                      <a:pt x="160" y="281"/>
                    </a:cubicBezTo>
                    <a:lnTo>
                      <a:pt x="124" y="281"/>
                    </a:lnTo>
                    <a:cubicBezTo>
                      <a:pt x="124" y="252"/>
                      <a:pt x="112" y="225"/>
                      <a:pt x="93" y="206"/>
                    </a:cubicBezTo>
                    <a:cubicBezTo>
                      <a:pt x="73" y="187"/>
                      <a:pt x="47" y="175"/>
                      <a:pt x="17" y="175"/>
                    </a:cubicBezTo>
                    <a:lnTo>
                      <a:pt x="17" y="139"/>
                    </a:lnTo>
                    <a:close/>
                    <a:moveTo>
                      <a:pt x="15" y="0"/>
                    </a:moveTo>
                    <a:cubicBezTo>
                      <a:pt x="93" y="0"/>
                      <a:pt x="164" y="32"/>
                      <a:pt x="215" y="83"/>
                    </a:cubicBezTo>
                    <a:cubicBezTo>
                      <a:pt x="267" y="134"/>
                      <a:pt x="299" y="204"/>
                      <a:pt x="299" y="281"/>
                    </a:cubicBezTo>
                    <a:lnTo>
                      <a:pt x="263" y="281"/>
                    </a:lnTo>
                    <a:cubicBezTo>
                      <a:pt x="263" y="214"/>
                      <a:pt x="235" y="153"/>
                      <a:pt x="190" y="109"/>
                    </a:cubicBezTo>
                    <a:cubicBezTo>
                      <a:pt x="145" y="64"/>
                      <a:pt x="83" y="37"/>
                      <a:pt x="15" y="37"/>
                    </a:cubicBezTo>
                    <a:lnTo>
                      <a:pt x="15" y="0"/>
                    </a:lnTo>
                    <a:close/>
                    <a:moveTo>
                      <a:pt x="17" y="72"/>
                    </a:moveTo>
                    <a:cubicBezTo>
                      <a:pt x="75" y="72"/>
                      <a:pt x="128" y="95"/>
                      <a:pt x="166" y="133"/>
                    </a:cubicBezTo>
                    <a:cubicBezTo>
                      <a:pt x="204" y="171"/>
                      <a:pt x="227" y="224"/>
                      <a:pt x="227" y="281"/>
                    </a:cubicBezTo>
                    <a:lnTo>
                      <a:pt x="191" y="281"/>
                    </a:lnTo>
                    <a:cubicBezTo>
                      <a:pt x="191" y="234"/>
                      <a:pt x="171" y="190"/>
                      <a:pt x="140" y="159"/>
                    </a:cubicBezTo>
                    <a:cubicBezTo>
                      <a:pt x="109" y="127"/>
                      <a:pt x="65" y="108"/>
                      <a:pt x="17" y="108"/>
                    </a:cubicBezTo>
                    <a:lnTo>
                      <a:pt x="17" y="7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sp>
          <p:nvSpPr>
            <p:cNvPr id="598" name="Стрелка вправо 10">
              <a:extLst>
                <a:ext uri="{FF2B5EF4-FFF2-40B4-BE49-F238E27FC236}">
                  <a16:creationId xmlns:a16="http://schemas.microsoft.com/office/drawing/2014/main" id="{4242B8C6-E675-41BA-9B22-587087F02252}"/>
                </a:ext>
              </a:extLst>
            </p:cNvPr>
            <p:cNvSpPr/>
            <p:nvPr/>
          </p:nvSpPr>
          <p:spPr bwMode="auto">
            <a:xfrm>
              <a:off x="5987208" y="3964798"/>
              <a:ext cx="673055" cy="142345"/>
            </a:xfrm>
            <a:prstGeom prst="rightArrow">
              <a:avLst/>
            </a:prstGeom>
            <a:solidFill>
              <a:srgbClr val="003CA0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02406" indent="-202406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900" dirty="0"/>
            </a:p>
          </p:txBody>
        </p:sp>
        <p:sp>
          <p:nvSpPr>
            <p:cNvPr id="600" name="Freeform 9">
              <a:extLst>
                <a:ext uri="{FF2B5EF4-FFF2-40B4-BE49-F238E27FC236}">
                  <a16:creationId xmlns:a16="http://schemas.microsoft.com/office/drawing/2014/main" id="{777F9561-D165-4CB0-A119-358F0C645A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3362" y="3667608"/>
              <a:ext cx="1011282" cy="746838"/>
            </a:xfrm>
            <a:custGeom>
              <a:avLst/>
              <a:gdLst>
                <a:gd name="T0" fmla="*/ 773 w 1523"/>
                <a:gd name="T1" fmla="*/ 352 h 1114"/>
                <a:gd name="T2" fmla="*/ 604 w 1523"/>
                <a:gd name="T3" fmla="*/ 988 h 1114"/>
                <a:gd name="T4" fmla="*/ 593 w 1523"/>
                <a:gd name="T5" fmla="*/ 987 h 1114"/>
                <a:gd name="T6" fmla="*/ 580 w 1523"/>
                <a:gd name="T7" fmla="*/ 991 h 1114"/>
                <a:gd name="T8" fmla="*/ 571 w 1523"/>
                <a:gd name="T9" fmla="*/ 998 h 1114"/>
                <a:gd name="T10" fmla="*/ 621 w 1523"/>
                <a:gd name="T11" fmla="*/ 752 h 1114"/>
                <a:gd name="T12" fmla="*/ 600 w 1523"/>
                <a:gd name="T13" fmla="*/ 733 h 1114"/>
                <a:gd name="T14" fmla="*/ 588 w 1523"/>
                <a:gd name="T15" fmla="*/ 733 h 1114"/>
                <a:gd name="T16" fmla="*/ 574 w 1523"/>
                <a:gd name="T17" fmla="*/ 755 h 1114"/>
                <a:gd name="T18" fmla="*/ 571 w 1523"/>
                <a:gd name="T19" fmla="*/ 735 h 1114"/>
                <a:gd name="T20" fmla="*/ 616 w 1523"/>
                <a:gd name="T21" fmla="*/ 496 h 1114"/>
                <a:gd name="T22" fmla="*/ 595 w 1523"/>
                <a:gd name="T23" fmla="*/ 479 h 1114"/>
                <a:gd name="T24" fmla="*/ 580 w 1523"/>
                <a:gd name="T25" fmla="*/ 498 h 1114"/>
                <a:gd name="T26" fmla="*/ 574 w 1523"/>
                <a:gd name="T27" fmla="*/ 495 h 1114"/>
                <a:gd name="T28" fmla="*/ 623 w 1523"/>
                <a:gd name="T29" fmla="*/ 498 h 1114"/>
                <a:gd name="T30" fmla="*/ 623 w 1523"/>
                <a:gd name="T31" fmla="*/ 830 h 1114"/>
                <a:gd name="T32" fmla="*/ 521 w 1523"/>
                <a:gd name="T33" fmla="*/ 614 h 1114"/>
                <a:gd name="T34" fmla="*/ 627 w 1523"/>
                <a:gd name="T35" fmla="*/ 930 h 1114"/>
                <a:gd name="T36" fmla="*/ 518 w 1523"/>
                <a:gd name="T37" fmla="*/ 766 h 1114"/>
                <a:gd name="T38" fmla="*/ 627 w 1523"/>
                <a:gd name="T39" fmla="*/ 517 h 1114"/>
                <a:gd name="T40" fmla="*/ 638 w 1523"/>
                <a:gd name="T41" fmla="*/ 1040 h 1114"/>
                <a:gd name="T42" fmla="*/ 1523 w 1523"/>
                <a:gd name="T43" fmla="*/ 350 h 1114"/>
                <a:gd name="T44" fmla="*/ 808 w 1523"/>
                <a:gd name="T45" fmla="*/ 997 h 1114"/>
                <a:gd name="T46" fmla="*/ 820 w 1523"/>
                <a:gd name="T47" fmla="*/ 1003 h 1114"/>
                <a:gd name="T48" fmla="*/ 826 w 1523"/>
                <a:gd name="T49" fmla="*/ 998 h 1114"/>
                <a:gd name="T50" fmla="*/ 852 w 1523"/>
                <a:gd name="T51" fmla="*/ 1023 h 1114"/>
                <a:gd name="T52" fmla="*/ 867 w 1523"/>
                <a:gd name="T53" fmla="*/ 1024 h 1114"/>
                <a:gd name="T54" fmla="*/ 808 w 1523"/>
                <a:gd name="T55" fmla="*/ 731 h 1114"/>
                <a:gd name="T56" fmla="*/ 820 w 1523"/>
                <a:gd name="T57" fmla="*/ 732 h 1114"/>
                <a:gd name="T58" fmla="*/ 832 w 1523"/>
                <a:gd name="T59" fmla="*/ 716 h 1114"/>
                <a:gd name="T60" fmla="*/ 858 w 1523"/>
                <a:gd name="T61" fmla="*/ 738 h 1114"/>
                <a:gd name="T62" fmla="*/ 814 w 1523"/>
                <a:gd name="T63" fmla="*/ 718 h 1114"/>
                <a:gd name="T64" fmla="*/ 816 w 1523"/>
                <a:gd name="T65" fmla="*/ 447 h 1114"/>
                <a:gd name="T66" fmla="*/ 819 w 1523"/>
                <a:gd name="T67" fmla="*/ 460 h 1114"/>
                <a:gd name="T68" fmla="*/ 837 w 1523"/>
                <a:gd name="T69" fmla="*/ 433 h 1114"/>
                <a:gd name="T70" fmla="*/ 864 w 1523"/>
                <a:gd name="T71" fmla="*/ 452 h 1114"/>
                <a:gd name="T72" fmla="*/ 747 w 1523"/>
                <a:gd name="T73" fmla="*/ 446 h 1114"/>
                <a:gd name="T74" fmla="*/ 872 w 1523"/>
                <a:gd name="T75" fmla="*/ 799 h 1114"/>
                <a:gd name="T76" fmla="*/ 747 w 1523"/>
                <a:gd name="T77" fmla="*/ 501 h 1114"/>
                <a:gd name="T78" fmla="*/ 742 w 1523"/>
                <a:gd name="T79" fmla="*/ 552 h 1114"/>
                <a:gd name="T80" fmla="*/ 877 w 1523"/>
                <a:gd name="T81" fmla="*/ 803 h 1114"/>
                <a:gd name="T82" fmla="*/ 742 w 1523"/>
                <a:gd name="T83" fmla="*/ 970 h 1114"/>
                <a:gd name="T84" fmla="*/ 1104 w 1523"/>
                <a:gd name="T85" fmla="*/ 1027 h 1114"/>
                <a:gd name="T86" fmla="*/ 1119 w 1523"/>
                <a:gd name="T87" fmla="*/ 1029 h 1114"/>
                <a:gd name="T88" fmla="*/ 1135 w 1523"/>
                <a:gd name="T89" fmla="*/ 1014 h 1114"/>
                <a:gd name="T90" fmla="*/ 1168 w 1523"/>
                <a:gd name="T91" fmla="*/ 1042 h 1114"/>
                <a:gd name="T92" fmla="*/ 1113 w 1523"/>
                <a:gd name="T93" fmla="*/ 1013 h 1114"/>
                <a:gd name="T94" fmla="*/ 1116 w 1523"/>
                <a:gd name="T95" fmla="*/ 708 h 1114"/>
                <a:gd name="T96" fmla="*/ 1119 w 1523"/>
                <a:gd name="T97" fmla="*/ 723 h 1114"/>
                <a:gd name="T98" fmla="*/ 1142 w 1523"/>
                <a:gd name="T99" fmla="*/ 695 h 1114"/>
                <a:gd name="T100" fmla="*/ 1176 w 1523"/>
                <a:gd name="T101" fmla="*/ 719 h 1114"/>
                <a:gd name="T102" fmla="*/ 1027 w 1523"/>
                <a:gd name="T103" fmla="*/ 699 h 1114"/>
                <a:gd name="T104" fmla="*/ 1113 w 1523"/>
                <a:gd name="T105" fmla="*/ 400 h 1114"/>
                <a:gd name="T106" fmla="*/ 1125 w 1523"/>
                <a:gd name="T107" fmla="*/ 404 h 1114"/>
                <a:gd name="T108" fmla="*/ 1147 w 1523"/>
                <a:gd name="T109" fmla="*/ 373 h 1114"/>
                <a:gd name="T110" fmla="*/ 1181 w 1523"/>
                <a:gd name="T111" fmla="*/ 394 h 1114"/>
                <a:gd name="T112" fmla="*/ 1027 w 1523"/>
                <a:gd name="T113" fmla="*/ 943 h 1114"/>
                <a:gd name="T114" fmla="*/ 1187 w 1523"/>
                <a:gd name="T115" fmla="*/ 658 h 1114"/>
                <a:gd name="T116" fmla="*/ 1022 w 1523"/>
                <a:gd name="T117" fmla="*/ 493 h 1114"/>
                <a:gd name="T118" fmla="*/ 1022 w 1523"/>
                <a:gd name="T119" fmla="*/ 633 h 1114"/>
                <a:gd name="T120" fmla="*/ 1193 w 1523"/>
                <a:gd name="T121" fmla="*/ 923 h 1114"/>
                <a:gd name="T122" fmla="*/ 1014 w 1523"/>
                <a:gd name="T123" fmla="*/ 37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3" h="1114">
                  <a:moveTo>
                    <a:pt x="1019" y="431"/>
                  </a:moveTo>
                  <a:lnTo>
                    <a:pt x="1190" y="401"/>
                  </a:lnTo>
                  <a:lnTo>
                    <a:pt x="1190" y="355"/>
                  </a:lnTo>
                  <a:lnTo>
                    <a:pt x="1019" y="388"/>
                  </a:lnTo>
                  <a:lnTo>
                    <a:pt x="1019" y="431"/>
                  </a:lnTo>
                  <a:close/>
                  <a:moveTo>
                    <a:pt x="1386" y="278"/>
                  </a:moveTo>
                  <a:cubicBezTo>
                    <a:pt x="1359" y="138"/>
                    <a:pt x="1200" y="0"/>
                    <a:pt x="1032" y="0"/>
                  </a:cubicBezTo>
                  <a:cubicBezTo>
                    <a:pt x="873" y="0"/>
                    <a:pt x="733" y="102"/>
                    <a:pt x="685" y="252"/>
                  </a:cubicBezTo>
                  <a:cubicBezTo>
                    <a:pt x="658" y="243"/>
                    <a:pt x="630" y="238"/>
                    <a:pt x="602" y="238"/>
                  </a:cubicBezTo>
                  <a:cubicBezTo>
                    <a:pt x="461" y="238"/>
                    <a:pt x="345" y="349"/>
                    <a:pt x="336" y="488"/>
                  </a:cubicBezTo>
                  <a:cubicBezTo>
                    <a:pt x="319" y="485"/>
                    <a:pt x="303" y="483"/>
                    <a:pt x="287" y="483"/>
                  </a:cubicBezTo>
                  <a:cubicBezTo>
                    <a:pt x="129" y="483"/>
                    <a:pt x="0" y="612"/>
                    <a:pt x="0" y="770"/>
                  </a:cubicBezTo>
                  <a:cubicBezTo>
                    <a:pt x="0" y="912"/>
                    <a:pt x="106" y="1036"/>
                    <a:pt x="245" y="1056"/>
                  </a:cubicBezTo>
                  <a:lnTo>
                    <a:pt x="462" y="1056"/>
                  </a:lnTo>
                  <a:lnTo>
                    <a:pt x="462" y="917"/>
                  </a:lnTo>
                  <a:lnTo>
                    <a:pt x="376" y="917"/>
                  </a:lnTo>
                  <a:cubicBezTo>
                    <a:pt x="74" y="918"/>
                    <a:pt x="102" y="594"/>
                    <a:pt x="446" y="587"/>
                  </a:cubicBezTo>
                  <a:cubicBezTo>
                    <a:pt x="404" y="287"/>
                    <a:pt x="670" y="320"/>
                    <a:pt x="773" y="352"/>
                  </a:cubicBezTo>
                  <a:cubicBezTo>
                    <a:pt x="789" y="128"/>
                    <a:pt x="1110" y="57"/>
                    <a:pt x="1386" y="278"/>
                  </a:cubicBezTo>
                  <a:close/>
                  <a:moveTo>
                    <a:pt x="621" y="988"/>
                  </a:moveTo>
                  <a:lnTo>
                    <a:pt x="618" y="988"/>
                  </a:lnTo>
                  <a:lnTo>
                    <a:pt x="618" y="1009"/>
                  </a:lnTo>
                  <a:lnTo>
                    <a:pt x="621" y="1010"/>
                  </a:lnTo>
                  <a:lnTo>
                    <a:pt x="621" y="988"/>
                  </a:lnTo>
                  <a:close/>
                  <a:moveTo>
                    <a:pt x="616" y="988"/>
                  </a:moveTo>
                  <a:lnTo>
                    <a:pt x="614" y="988"/>
                  </a:lnTo>
                  <a:lnTo>
                    <a:pt x="614" y="1009"/>
                  </a:lnTo>
                  <a:lnTo>
                    <a:pt x="616" y="1009"/>
                  </a:lnTo>
                  <a:lnTo>
                    <a:pt x="616" y="988"/>
                  </a:lnTo>
                  <a:close/>
                  <a:moveTo>
                    <a:pt x="611" y="988"/>
                  </a:moveTo>
                  <a:lnTo>
                    <a:pt x="609" y="988"/>
                  </a:lnTo>
                  <a:lnTo>
                    <a:pt x="609" y="1009"/>
                  </a:lnTo>
                  <a:lnTo>
                    <a:pt x="611" y="1009"/>
                  </a:lnTo>
                  <a:lnTo>
                    <a:pt x="611" y="988"/>
                  </a:lnTo>
                  <a:close/>
                  <a:moveTo>
                    <a:pt x="607" y="988"/>
                  </a:moveTo>
                  <a:lnTo>
                    <a:pt x="604" y="988"/>
                  </a:lnTo>
                  <a:lnTo>
                    <a:pt x="604" y="1009"/>
                  </a:lnTo>
                  <a:lnTo>
                    <a:pt x="607" y="1009"/>
                  </a:lnTo>
                  <a:lnTo>
                    <a:pt x="607" y="988"/>
                  </a:lnTo>
                  <a:close/>
                  <a:moveTo>
                    <a:pt x="602" y="987"/>
                  </a:moveTo>
                  <a:lnTo>
                    <a:pt x="600" y="987"/>
                  </a:lnTo>
                  <a:lnTo>
                    <a:pt x="600" y="1008"/>
                  </a:lnTo>
                  <a:lnTo>
                    <a:pt x="602" y="1009"/>
                  </a:lnTo>
                  <a:lnTo>
                    <a:pt x="602" y="987"/>
                  </a:lnTo>
                  <a:close/>
                  <a:moveTo>
                    <a:pt x="597" y="987"/>
                  </a:moveTo>
                  <a:lnTo>
                    <a:pt x="595" y="987"/>
                  </a:lnTo>
                  <a:lnTo>
                    <a:pt x="595" y="1008"/>
                  </a:lnTo>
                  <a:lnTo>
                    <a:pt x="597" y="1008"/>
                  </a:lnTo>
                  <a:lnTo>
                    <a:pt x="597" y="987"/>
                  </a:lnTo>
                  <a:close/>
                  <a:moveTo>
                    <a:pt x="593" y="987"/>
                  </a:moveTo>
                  <a:lnTo>
                    <a:pt x="590" y="987"/>
                  </a:lnTo>
                  <a:lnTo>
                    <a:pt x="590" y="1008"/>
                  </a:lnTo>
                  <a:lnTo>
                    <a:pt x="593" y="1008"/>
                  </a:lnTo>
                  <a:lnTo>
                    <a:pt x="593" y="987"/>
                  </a:lnTo>
                  <a:close/>
                  <a:moveTo>
                    <a:pt x="588" y="987"/>
                  </a:moveTo>
                  <a:lnTo>
                    <a:pt x="586" y="987"/>
                  </a:lnTo>
                  <a:lnTo>
                    <a:pt x="586" y="1008"/>
                  </a:lnTo>
                  <a:lnTo>
                    <a:pt x="588" y="1008"/>
                  </a:lnTo>
                  <a:lnTo>
                    <a:pt x="588" y="987"/>
                  </a:lnTo>
                  <a:close/>
                  <a:moveTo>
                    <a:pt x="580" y="1003"/>
                  </a:moveTo>
                  <a:cubicBezTo>
                    <a:pt x="580" y="1003"/>
                    <a:pt x="579" y="1004"/>
                    <a:pt x="579" y="1005"/>
                  </a:cubicBezTo>
                  <a:cubicBezTo>
                    <a:pt x="579" y="1006"/>
                    <a:pt x="580" y="1007"/>
                    <a:pt x="580" y="1007"/>
                  </a:cubicBezTo>
                  <a:cubicBezTo>
                    <a:pt x="581" y="1007"/>
                    <a:pt x="582" y="1006"/>
                    <a:pt x="582" y="1005"/>
                  </a:cubicBezTo>
                  <a:cubicBezTo>
                    <a:pt x="582" y="1004"/>
                    <a:pt x="581" y="1003"/>
                    <a:pt x="580" y="1003"/>
                  </a:cubicBezTo>
                  <a:close/>
                  <a:moveTo>
                    <a:pt x="580" y="995"/>
                  </a:moveTo>
                  <a:cubicBezTo>
                    <a:pt x="580" y="995"/>
                    <a:pt x="579" y="996"/>
                    <a:pt x="579" y="997"/>
                  </a:cubicBezTo>
                  <a:cubicBezTo>
                    <a:pt x="579" y="998"/>
                    <a:pt x="580" y="999"/>
                    <a:pt x="580" y="999"/>
                  </a:cubicBezTo>
                  <a:cubicBezTo>
                    <a:pt x="581" y="999"/>
                    <a:pt x="582" y="999"/>
                    <a:pt x="582" y="997"/>
                  </a:cubicBezTo>
                  <a:cubicBezTo>
                    <a:pt x="582" y="996"/>
                    <a:pt x="581" y="995"/>
                    <a:pt x="580" y="995"/>
                  </a:cubicBezTo>
                  <a:close/>
                  <a:moveTo>
                    <a:pt x="580" y="987"/>
                  </a:moveTo>
                  <a:cubicBezTo>
                    <a:pt x="580" y="987"/>
                    <a:pt x="579" y="988"/>
                    <a:pt x="579" y="989"/>
                  </a:cubicBezTo>
                  <a:cubicBezTo>
                    <a:pt x="579" y="990"/>
                    <a:pt x="580" y="991"/>
                    <a:pt x="580" y="991"/>
                  </a:cubicBezTo>
                  <a:cubicBezTo>
                    <a:pt x="581" y="991"/>
                    <a:pt x="582" y="990"/>
                    <a:pt x="582" y="989"/>
                  </a:cubicBezTo>
                  <a:cubicBezTo>
                    <a:pt x="582" y="988"/>
                    <a:pt x="581" y="987"/>
                    <a:pt x="580" y="987"/>
                  </a:cubicBezTo>
                  <a:close/>
                  <a:moveTo>
                    <a:pt x="578" y="1003"/>
                  </a:moveTo>
                  <a:lnTo>
                    <a:pt x="574" y="1003"/>
                  </a:lnTo>
                  <a:lnTo>
                    <a:pt x="574" y="1007"/>
                  </a:lnTo>
                  <a:lnTo>
                    <a:pt x="578" y="1007"/>
                  </a:lnTo>
                  <a:lnTo>
                    <a:pt x="578" y="1003"/>
                  </a:lnTo>
                  <a:close/>
                  <a:moveTo>
                    <a:pt x="578" y="995"/>
                  </a:moveTo>
                  <a:lnTo>
                    <a:pt x="574" y="995"/>
                  </a:lnTo>
                  <a:lnTo>
                    <a:pt x="574" y="999"/>
                  </a:lnTo>
                  <a:lnTo>
                    <a:pt x="578" y="999"/>
                  </a:lnTo>
                  <a:lnTo>
                    <a:pt x="578" y="995"/>
                  </a:lnTo>
                  <a:close/>
                  <a:moveTo>
                    <a:pt x="576" y="987"/>
                  </a:moveTo>
                  <a:cubicBezTo>
                    <a:pt x="576" y="987"/>
                    <a:pt x="575" y="988"/>
                    <a:pt x="575" y="989"/>
                  </a:cubicBezTo>
                  <a:cubicBezTo>
                    <a:pt x="575" y="990"/>
                    <a:pt x="576" y="991"/>
                    <a:pt x="576" y="991"/>
                  </a:cubicBezTo>
                  <a:cubicBezTo>
                    <a:pt x="577" y="991"/>
                    <a:pt x="577" y="990"/>
                    <a:pt x="577" y="989"/>
                  </a:cubicBezTo>
                  <a:cubicBezTo>
                    <a:pt x="577" y="988"/>
                    <a:pt x="577" y="987"/>
                    <a:pt x="576" y="987"/>
                  </a:cubicBezTo>
                  <a:close/>
                  <a:moveTo>
                    <a:pt x="571" y="998"/>
                  </a:moveTo>
                  <a:lnTo>
                    <a:pt x="523" y="995"/>
                  </a:lnTo>
                  <a:lnTo>
                    <a:pt x="523" y="1004"/>
                  </a:lnTo>
                  <a:lnTo>
                    <a:pt x="571" y="1007"/>
                  </a:lnTo>
                  <a:lnTo>
                    <a:pt x="571" y="998"/>
                  </a:lnTo>
                  <a:close/>
                  <a:moveTo>
                    <a:pt x="571" y="986"/>
                  </a:moveTo>
                  <a:lnTo>
                    <a:pt x="523" y="984"/>
                  </a:lnTo>
                  <a:lnTo>
                    <a:pt x="523" y="992"/>
                  </a:lnTo>
                  <a:lnTo>
                    <a:pt x="571" y="995"/>
                  </a:lnTo>
                  <a:lnTo>
                    <a:pt x="571" y="986"/>
                  </a:lnTo>
                  <a:close/>
                  <a:moveTo>
                    <a:pt x="623" y="1013"/>
                  </a:moveTo>
                  <a:lnTo>
                    <a:pt x="521" y="1007"/>
                  </a:lnTo>
                  <a:lnTo>
                    <a:pt x="521" y="980"/>
                  </a:lnTo>
                  <a:lnTo>
                    <a:pt x="623" y="985"/>
                  </a:lnTo>
                  <a:lnTo>
                    <a:pt x="623" y="1013"/>
                  </a:lnTo>
                  <a:close/>
                  <a:moveTo>
                    <a:pt x="621" y="731"/>
                  </a:moveTo>
                  <a:lnTo>
                    <a:pt x="618" y="731"/>
                  </a:lnTo>
                  <a:lnTo>
                    <a:pt x="618" y="752"/>
                  </a:lnTo>
                  <a:lnTo>
                    <a:pt x="621" y="752"/>
                  </a:lnTo>
                  <a:lnTo>
                    <a:pt x="621" y="731"/>
                  </a:lnTo>
                  <a:close/>
                  <a:moveTo>
                    <a:pt x="616" y="731"/>
                  </a:moveTo>
                  <a:lnTo>
                    <a:pt x="614" y="732"/>
                  </a:lnTo>
                  <a:lnTo>
                    <a:pt x="614" y="753"/>
                  </a:lnTo>
                  <a:lnTo>
                    <a:pt x="616" y="753"/>
                  </a:lnTo>
                  <a:lnTo>
                    <a:pt x="616" y="731"/>
                  </a:lnTo>
                  <a:close/>
                  <a:moveTo>
                    <a:pt x="611" y="732"/>
                  </a:moveTo>
                  <a:lnTo>
                    <a:pt x="609" y="732"/>
                  </a:lnTo>
                  <a:lnTo>
                    <a:pt x="609" y="753"/>
                  </a:lnTo>
                  <a:lnTo>
                    <a:pt x="611" y="753"/>
                  </a:lnTo>
                  <a:lnTo>
                    <a:pt x="611" y="732"/>
                  </a:lnTo>
                  <a:close/>
                  <a:moveTo>
                    <a:pt x="607" y="732"/>
                  </a:moveTo>
                  <a:lnTo>
                    <a:pt x="604" y="732"/>
                  </a:lnTo>
                  <a:lnTo>
                    <a:pt x="604" y="753"/>
                  </a:lnTo>
                  <a:lnTo>
                    <a:pt x="607" y="753"/>
                  </a:lnTo>
                  <a:lnTo>
                    <a:pt x="607" y="732"/>
                  </a:lnTo>
                  <a:close/>
                  <a:moveTo>
                    <a:pt x="602" y="732"/>
                  </a:moveTo>
                  <a:lnTo>
                    <a:pt x="600" y="733"/>
                  </a:lnTo>
                  <a:lnTo>
                    <a:pt x="600" y="754"/>
                  </a:lnTo>
                  <a:lnTo>
                    <a:pt x="602" y="753"/>
                  </a:lnTo>
                  <a:lnTo>
                    <a:pt x="602" y="732"/>
                  </a:lnTo>
                  <a:close/>
                  <a:moveTo>
                    <a:pt x="597" y="733"/>
                  </a:moveTo>
                  <a:lnTo>
                    <a:pt x="595" y="733"/>
                  </a:lnTo>
                  <a:lnTo>
                    <a:pt x="595" y="754"/>
                  </a:lnTo>
                  <a:lnTo>
                    <a:pt x="597" y="754"/>
                  </a:lnTo>
                  <a:lnTo>
                    <a:pt x="597" y="733"/>
                  </a:lnTo>
                  <a:close/>
                  <a:moveTo>
                    <a:pt x="593" y="733"/>
                  </a:moveTo>
                  <a:lnTo>
                    <a:pt x="590" y="733"/>
                  </a:lnTo>
                  <a:lnTo>
                    <a:pt x="590" y="754"/>
                  </a:lnTo>
                  <a:lnTo>
                    <a:pt x="593" y="754"/>
                  </a:lnTo>
                  <a:lnTo>
                    <a:pt x="593" y="733"/>
                  </a:lnTo>
                  <a:close/>
                  <a:moveTo>
                    <a:pt x="588" y="733"/>
                  </a:moveTo>
                  <a:lnTo>
                    <a:pt x="586" y="733"/>
                  </a:lnTo>
                  <a:lnTo>
                    <a:pt x="586" y="754"/>
                  </a:lnTo>
                  <a:lnTo>
                    <a:pt x="588" y="754"/>
                  </a:lnTo>
                  <a:lnTo>
                    <a:pt x="588" y="733"/>
                  </a:lnTo>
                  <a:close/>
                  <a:moveTo>
                    <a:pt x="580" y="750"/>
                  </a:moveTo>
                  <a:cubicBezTo>
                    <a:pt x="580" y="751"/>
                    <a:pt x="579" y="752"/>
                    <a:pt x="579" y="753"/>
                  </a:cubicBezTo>
                  <a:cubicBezTo>
                    <a:pt x="579" y="754"/>
                    <a:pt x="580" y="755"/>
                    <a:pt x="580" y="755"/>
                  </a:cubicBezTo>
                  <a:cubicBezTo>
                    <a:pt x="581" y="755"/>
                    <a:pt x="582" y="754"/>
                    <a:pt x="582" y="753"/>
                  </a:cubicBezTo>
                  <a:cubicBezTo>
                    <a:pt x="582" y="751"/>
                    <a:pt x="581" y="750"/>
                    <a:pt x="580" y="750"/>
                  </a:cubicBezTo>
                  <a:close/>
                  <a:moveTo>
                    <a:pt x="580" y="743"/>
                  </a:moveTo>
                  <a:cubicBezTo>
                    <a:pt x="580" y="743"/>
                    <a:pt x="579" y="744"/>
                    <a:pt x="579" y="745"/>
                  </a:cubicBezTo>
                  <a:cubicBezTo>
                    <a:pt x="579" y="746"/>
                    <a:pt x="580" y="747"/>
                    <a:pt x="580" y="747"/>
                  </a:cubicBezTo>
                  <a:cubicBezTo>
                    <a:pt x="581" y="747"/>
                    <a:pt x="582" y="746"/>
                    <a:pt x="582" y="745"/>
                  </a:cubicBezTo>
                  <a:cubicBezTo>
                    <a:pt x="582" y="743"/>
                    <a:pt x="581" y="743"/>
                    <a:pt x="580" y="743"/>
                  </a:cubicBezTo>
                  <a:close/>
                  <a:moveTo>
                    <a:pt x="580" y="734"/>
                  </a:moveTo>
                  <a:cubicBezTo>
                    <a:pt x="580" y="734"/>
                    <a:pt x="579" y="735"/>
                    <a:pt x="579" y="737"/>
                  </a:cubicBezTo>
                  <a:cubicBezTo>
                    <a:pt x="579" y="738"/>
                    <a:pt x="580" y="739"/>
                    <a:pt x="580" y="739"/>
                  </a:cubicBezTo>
                  <a:cubicBezTo>
                    <a:pt x="581" y="739"/>
                    <a:pt x="582" y="738"/>
                    <a:pt x="582" y="736"/>
                  </a:cubicBezTo>
                  <a:cubicBezTo>
                    <a:pt x="582" y="735"/>
                    <a:pt x="581" y="734"/>
                    <a:pt x="580" y="734"/>
                  </a:cubicBezTo>
                  <a:close/>
                  <a:moveTo>
                    <a:pt x="578" y="751"/>
                  </a:moveTo>
                  <a:lnTo>
                    <a:pt x="574" y="751"/>
                  </a:lnTo>
                  <a:lnTo>
                    <a:pt x="574" y="755"/>
                  </a:lnTo>
                  <a:lnTo>
                    <a:pt x="578" y="755"/>
                  </a:lnTo>
                  <a:lnTo>
                    <a:pt x="578" y="751"/>
                  </a:lnTo>
                  <a:close/>
                  <a:moveTo>
                    <a:pt x="578" y="743"/>
                  </a:moveTo>
                  <a:lnTo>
                    <a:pt x="574" y="743"/>
                  </a:lnTo>
                  <a:lnTo>
                    <a:pt x="574" y="747"/>
                  </a:lnTo>
                  <a:lnTo>
                    <a:pt x="578" y="747"/>
                  </a:lnTo>
                  <a:lnTo>
                    <a:pt x="578" y="743"/>
                  </a:lnTo>
                  <a:close/>
                  <a:moveTo>
                    <a:pt x="576" y="735"/>
                  </a:moveTo>
                  <a:cubicBezTo>
                    <a:pt x="576" y="735"/>
                    <a:pt x="575" y="736"/>
                    <a:pt x="575" y="737"/>
                  </a:cubicBezTo>
                  <a:cubicBezTo>
                    <a:pt x="575" y="738"/>
                    <a:pt x="576" y="739"/>
                    <a:pt x="576" y="739"/>
                  </a:cubicBezTo>
                  <a:cubicBezTo>
                    <a:pt x="577" y="739"/>
                    <a:pt x="577" y="738"/>
                    <a:pt x="577" y="737"/>
                  </a:cubicBezTo>
                  <a:cubicBezTo>
                    <a:pt x="577" y="736"/>
                    <a:pt x="577" y="735"/>
                    <a:pt x="576" y="735"/>
                  </a:cubicBezTo>
                  <a:close/>
                  <a:moveTo>
                    <a:pt x="571" y="747"/>
                  </a:moveTo>
                  <a:lnTo>
                    <a:pt x="523" y="750"/>
                  </a:lnTo>
                  <a:lnTo>
                    <a:pt x="523" y="758"/>
                  </a:lnTo>
                  <a:lnTo>
                    <a:pt x="571" y="756"/>
                  </a:lnTo>
                  <a:lnTo>
                    <a:pt x="571" y="747"/>
                  </a:lnTo>
                  <a:close/>
                  <a:moveTo>
                    <a:pt x="571" y="735"/>
                  </a:moveTo>
                  <a:lnTo>
                    <a:pt x="523" y="738"/>
                  </a:lnTo>
                  <a:lnTo>
                    <a:pt x="523" y="747"/>
                  </a:lnTo>
                  <a:lnTo>
                    <a:pt x="571" y="743"/>
                  </a:lnTo>
                  <a:lnTo>
                    <a:pt x="571" y="735"/>
                  </a:lnTo>
                  <a:close/>
                  <a:moveTo>
                    <a:pt x="623" y="756"/>
                  </a:moveTo>
                  <a:lnTo>
                    <a:pt x="521" y="762"/>
                  </a:lnTo>
                  <a:lnTo>
                    <a:pt x="521" y="735"/>
                  </a:lnTo>
                  <a:lnTo>
                    <a:pt x="623" y="727"/>
                  </a:lnTo>
                  <a:lnTo>
                    <a:pt x="623" y="756"/>
                  </a:lnTo>
                  <a:close/>
                  <a:moveTo>
                    <a:pt x="621" y="474"/>
                  </a:moveTo>
                  <a:lnTo>
                    <a:pt x="618" y="474"/>
                  </a:lnTo>
                  <a:lnTo>
                    <a:pt x="618" y="496"/>
                  </a:lnTo>
                  <a:lnTo>
                    <a:pt x="621" y="495"/>
                  </a:lnTo>
                  <a:lnTo>
                    <a:pt x="621" y="474"/>
                  </a:lnTo>
                  <a:close/>
                  <a:moveTo>
                    <a:pt x="616" y="475"/>
                  </a:moveTo>
                  <a:lnTo>
                    <a:pt x="614" y="475"/>
                  </a:lnTo>
                  <a:lnTo>
                    <a:pt x="614" y="496"/>
                  </a:lnTo>
                  <a:lnTo>
                    <a:pt x="616" y="496"/>
                  </a:lnTo>
                  <a:lnTo>
                    <a:pt x="616" y="475"/>
                  </a:lnTo>
                  <a:close/>
                  <a:moveTo>
                    <a:pt x="611" y="476"/>
                  </a:moveTo>
                  <a:lnTo>
                    <a:pt x="609" y="476"/>
                  </a:lnTo>
                  <a:lnTo>
                    <a:pt x="609" y="497"/>
                  </a:lnTo>
                  <a:lnTo>
                    <a:pt x="611" y="497"/>
                  </a:lnTo>
                  <a:lnTo>
                    <a:pt x="611" y="476"/>
                  </a:lnTo>
                  <a:close/>
                  <a:moveTo>
                    <a:pt x="607" y="477"/>
                  </a:moveTo>
                  <a:lnTo>
                    <a:pt x="604" y="477"/>
                  </a:lnTo>
                  <a:lnTo>
                    <a:pt x="604" y="498"/>
                  </a:lnTo>
                  <a:lnTo>
                    <a:pt x="607" y="498"/>
                  </a:lnTo>
                  <a:lnTo>
                    <a:pt x="607" y="477"/>
                  </a:lnTo>
                  <a:close/>
                  <a:moveTo>
                    <a:pt x="602" y="477"/>
                  </a:moveTo>
                  <a:lnTo>
                    <a:pt x="600" y="478"/>
                  </a:lnTo>
                  <a:lnTo>
                    <a:pt x="600" y="499"/>
                  </a:lnTo>
                  <a:lnTo>
                    <a:pt x="602" y="499"/>
                  </a:lnTo>
                  <a:lnTo>
                    <a:pt x="602" y="477"/>
                  </a:lnTo>
                  <a:close/>
                  <a:moveTo>
                    <a:pt x="597" y="478"/>
                  </a:moveTo>
                  <a:lnTo>
                    <a:pt x="595" y="479"/>
                  </a:lnTo>
                  <a:lnTo>
                    <a:pt x="595" y="500"/>
                  </a:lnTo>
                  <a:lnTo>
                    <a:pt x="597" y="499"/>
                  </a:lnTo>
                  <a:lnTo>
                    <a:pt x="597" y="478"/>
                  </a:lnTo>
                  <a:close/>
                  <a:moveTo>
                    <a:pt x="593" y="479"/>
                  </a:moveTo>
                  <a:lnTo>
                    <a:pt x="590" y="480"/>
                  </a:lnTo>
                  <a:lnTo>
                    <a:pt x="590" y="501"/>
                  </a:lnTo>
                  <a:lnTo>
                    <a:pt x="593" y="500"/>
                  </a:lnTo>
                  <a:lnTo>
                    <a:pt x="593" y="479"/>
                  </a:lnTo>
                  <a:close/>
                  <a:moveTo>
                    <a:pt x="588" y="480"/>
                  </a:moveTo>
                  <a:lnTo>
                    <a:pt x="586" y="480"/>
                  </a:lnTo>
                  <a:lnTo>
                    <a:pt x="586" y="501"/>
                  </a:lnTo>
                  <a:lnTo>
                    <a:pt x="588" y="501"/>
                  </a:lnTo>
                  <a:lnTo>
                    <a:pt x="588" y="480"/>
                  </a:lnTo>
                  <a:close/>
                  <a:moveTo>
                    <a:pt x="580" y="498"/>
                  </a:moveTo>
                  <a:cubicBezTo>
                    <a:pt x="580" y="498"/>
                    <a:pt x="579" y="499"/>
                    <a:pt x="579" y="501"/>
                  </a:cubicBezTo>
                  <a:cubicBezTo>
                    <a:pt x="579" y="502"/>
                    <a:pt x="580" y="503"/>
                    <a:pt x="580" y="503"/>
                  </a:cubicBezTo>
                  <a:cubicBezTo>
                    <a:pt x="581" y="502"/>
                    <a:pt x="581" y="501"/>
                    <a:pt x="581" y="500"/>
                  </a:cubicBezTo>
                  <a:cubicBezTo>
                    <a:pt x="581" y="499"/>
                    <a:pt x="581" y="498"/>
                    <a:pt x="580" y="498"/>
                  </a:cubicBezTo>
                  <a:close/>
                  <a:moveTo>
                    <a:pt x="580" y="490"/>
                  </a:moveTo>
                  <a:cubicBezTo>
                    <a:pt x="580" y="490"/>
                    <a:pt x="579" y="491"/>
                    <a:pt x="579" y="493"/>
                  </a:cubicBezTo>
                  <a:cubicBezTo>
                    <a:pt x="579" y="494"/>
                    <a:pt x="580" y="495"/>
                    <a:pt x="580" y="495"/>
                  </a:cubicBezTo>
                  <a:cubicBezTo>
                    <a:pt x="581" y="495"/>
                    <a:pt x="581" y="493"/>
                    <a:pt x="581" y="492"/>
                  </a:cubicBezTo>
                  <a:cubicBezTo>
                    <a:pt x="581" y="491"/>
                    <a:pt x="581" y="490"/>
                    <a:pt x="580" y="490"/>
                  </a:cubicBezTo>
                  <a:close/>
                  <a:moveTo>
                    <a:pt x="580" y="482"/>
                  </a:moveTo>
                  <a:cubicBezTo>
                    <a:pt x="580" y="482"/>
                    <a:pt x="579" y="483"/>
                    <a:pt x="579" y="484"/>
                  </a:cubicBezTo>
                  <a:cubicBezTo>
                    <a:pt x="579" y="486"/>
                    <a:pt x="580" y="487"/>
                    <a:pt x="580" y="486"/>
                  </a:cubicBezTo>
                  <a:cubicBezTo>
                    <a:pt x="581" y="486"/>
                    <a:pt x="581" y="485"/>
                    <a:pt x="581" y="484"/>
                  </a:cubicBezTo>
                  <a:cubicBezTo>
                    <a:pt x="581" y="483"/>
                    <a:pt x="581" y="482"/>
                    <a:pt x="580" y="482"/>
                  </a:cubicBezTo>
                  <a:close/>
                  <a:moveTo>
                    <a:pt x="578" y="499"/>
                  </a:moveTo>
                  <a:lnTo>
                    <a:pt x="574" y="499"/>
                  </a:lnTo>
                  <a:lnTo>
                    <a:pt x="574" y="503"/>
                  </a:lnTo>
                  <a:lnTo>
                    <a:pt x="578" y="503"/>
                  </a:lnTo>
                  <a:lnTo>
                    <a:pt x="578" y="499"/>
                  </a:lnTo>
                  <a:close/>
                  <a:moveTo>
                    <a:pt x="578" y="491"/>
                  </a:moveTo>
                  <a:lnTo>
                    <a:pt x="574" y="492"/>
                  </a:lnTo>
                  <a:lnTo>
                    <a:pt x="574" y="495"/>
                  </a:lnTo>
                  <a:lnTo>
                    <a:pt x="578" y="495"/>
                  </a:lnTo>
                  <a:lnTo>
                    <a:pt x="578" y="491"/>
                  </a:lnTo>
                  <a:close/>
                  <a:moveTo>
                    <a:pt x="576" y="483"/>
                  </a:moveTo>
                  <a:cubicBezTo>
                    <a:pt x="575" y="483"/>
                    <a:pt x="575" y="484"/>
                    <a:pt x="575" y="485"/>
                  </a:cubicBezTo>
                  <a:cubicBezTo>
                    <a:pt x="575" y="486"/>
                    <a:pt x="575" y="487"/>
                    <a:pt x="576" y="487"/>
                  </a:cubicBezTo>
                  <a:cubicBezTo>
                    <a:pt x="577" y="487"/>
                    <a:pt x="577" y="486"/>
                    <a:pt x="577" y="485"/>
                  </a:cubicBezTo>
                  <a:cubicBezTo>
                    <a:pt x="577" y="484"/>
                    <a:pt x="577" y="483"/>
                    <a:pt x="576" y="483"/>
                  </a:cubicBezTo>
                  <a:close/>
                  <a:moveTo>
                    <a:pt x="571" y="495"/>
                  </a:moveTo>
                  <a:lnTo>
                    <a:pt x="523" y="504"/>
                  </a:lnTo>
                  <a:lnTo>
                    <a:pt x="523" y="513"/>
                  </a:lnTo>
                  <a:lnTo>
                    <a:pt x="571" y="504"/>
                  </a:lnTo>
                  <a:lnTo>
                    <a:pt x="571" y="495"/>
                  </a:lnTo>
                  <a:close/>
                  <a:moveTo>
                    <a:pt x="571" y="483"/>
                  </a:moveTo>
                  <a:lnTo>
                    <a:pt x="523" y="492"/>
                  </a:lnTo>
                  <a:lnTo>
                    <a:pt x="523" y="501"/>
                  </a:lnTo>
                  <a:lnTo>
                    <a:pt x="571" y="492"/>
                  </a:lnTo>
                  <a:lnTo>
                    <a:pt x="571" y="483"/>
                  </a:lnTo>
                  <a:close/>
                  <a:moveTo>
                    <a:pt x="623" y="498"/>
                  </a:moveTo>
                  <a:lnTo>
                    <a:pt x="521" y="516"/>
                  </a:lnTo>
                  <a:lnTo>
                    <a:pt x="521" y="489"/>
                  </a:lnTo>
                  <a:lnTo>
                    <a:pt x="623" y="470"/>
                  </a:lnTo>
                  <a:lnTo>
                    <a:pt x="623" y="498"/>
                  </a:lnTo>
                  <a:close/>
                  <a:moveTo>
                    <a:pt x="623" y="962"/>
                  </a:moveTo>
                  <a:lnTo>
                    <a:pt x="521" y="958"/>
                  </a:lnTo>
                  <a:lnTo>
                    <a:pt x="521" y="931"/>
                  </a:lnTo>
                  <a:lnTo>
                    <a:pt x="623" y="933"/>
                  </a:lnTo>
                  <a:lnTo>
                    <a:pt x="623" y="962"/>
                  </a:lnTo>
                  <a:close/>
                  <a:moveTo>
                    <a:pt x="623" y="910"/>
                  </a:moveTo>
                  <a:lnTo>
                    <a:pt x="521" y="909"/>
                  </a:lnTo>
                  <a:lnTo>
                    <a:pt x="521" y="882"/>
                  </a:lnTo>
                  <a:lnTo>
                    <a:pt x="623" y="882"/>
                  </a:lnTo>
                  <a:lnTo>
                    <a:pt x="623" y="910"/>
                  </a:lnTo>
                  <a:close/>
                  <a:moveTo>
                    <a:pt x="623" y="859"/>
                  </a:moveTo>
                  <a:lnTo>
                    <a:pt x="521" y="860"/>
                  </a:lnTo>
                  <a:lnTo>
                    <a:pt x="521" y="833"/>
                  </a:lnTo>
                  <a:lnTo>
                    <a:pt x="623" y="830"/>
                  </a:lnTo>
                  <a:lnTo>
                    <a:pt x="623" y="859"/>
                  </a:lnTo>
                  <a:close/>
                  <a:moveTo>
                    <a:pt x="623" y="807"/>
                  </a:moveTo>
                  <a:lnTo>
                    <a:pt x="521" y="811"/>
                  </a:lnTo>
                  <a:lnTo>
                    <a:pt x="521" y="784"/>
                  </a:lnTo>
                  <a:lnTo>
                    <a:pt x="623" y="779"/>
                  </a:lnTo>
                  <a:lnTo>
                    <a:pt x="623" y="807"/>
                  </a:lnTo>
                  <a:close/>
                  <a:moveTo>
                    <a:pt x="623" y="704"/>
                  </a:moveTo>
                  <a:lnTo>
                    <a:pt x="521" y="713"/>
                  </a:lnTo>
                  <a:lnTo>
                    <a:pt x="521" y="686"/>
                  </a:lnTo>
                  <a:lnTo>
                    <a:pt x="623" y="676"/>
                  </a:lnTo>
                  <a:lnTo>
                    <a:pt x="623" y="704"/>
                  </a:lnTo>
                  <a:close/>
                  <a:moveTo>
                    <a:pt x="623" y="653"/>
                  </a:moveTo>
                  <a:lnTo>
                    <a:pt x="521" y="664"/>
                  </a:lnTo>
                  <a:lnTo>
                    <a:pt x="521" y="637"/>
                  </a:lnTo>
                  <a:lnTo>
                    <a:pt x="623" y="624"/>
                  </a:lnTo>
                  <a:lnTo>
                    <a:pt x="623" y="653"/>
                  </a:lnTo>
                  <a:close/>
                  <a:moveTo>
                    <a:pt x="623" y="601"/>
                  </a:moveTo>
                  <a:lnTo>
                    <a:pt x="521" y="614"/>
                  </a:lnTo>
                  <a:lnTo>
                    <a:pt x="521" y="587"/>
                  </a:lnTo>
                  <a:lnTo>
                    <a:pt x="623" y="573"/>
                  </a:lnTo>
                  <a:lnTo>
                    <a:pt x="623" y="601"/>
                  </a:lnTo>
                  <a:close/>
                  <a:moveTo>
                    <a:pt x="623" y="550"/>
                  </a:moveTo>
                  <a:lnTo>
                    <a:pt x="521" y="565"/>
                  </a:lnTo>
                  <a:lnTo>
                    <a:pt x="521" y="538"/>
                  </a:lnTo>
                  <a:lnTo>
                    <a:pt x="623" y="521"/>
                  </a:lnTo>
                  <a:lnTo>
                    <a:pt x="623" y="550"/>
                  </a:lnTo>
                  <a:close/>
                  <a:moveTo>
                    <a:pt x="627" y="981"/>
                  </a:moveTo>
                  <a:lnTo>
                    <a:pt x="518" y="976"/>
                  </a:lnTo>
                  <a:lnTo>
                    <a:pt x="518" y="1011"/>
                  </a:lnTo>
                  <a:lnTo>
                    <a:pt x="627" y="1018"/>
                  </a:lnTo>
                  <a:lnTo>
                    <a:pt x="627" y="981"/>
                  </a:lnTo>
                  <a:close/>
                  <a:moveTo>
                    <a:pt x="627" y="930"/>
                  </a:moveTo>
                  <a:lnTo>
                    <a:pt x="518" y="927"/>
                  </a:lnTo>
                  <a:lnTo>
                    <a:pt x="518" y="962"/>
                  </a:lnTo>
                  <a:lnTo>
                    <a:pt x="627" y="966"/>
                  </a:lnTo>
                  <a:lnTo>
                    <a:pt x="627" y="930"/>
                  </a:lnTo>
                  <a:close/>
                  <a:moveTo>
                    <a:pt x="627" y="878"/>
                  </a:moveTo>
                  <a:lnTo>
                    <a:pt x="518" y="878"/>
                  </a:lnTo>
                  <a:lnTo>
                    <a:pt x="518" y="913"/>
                  </a:lnTo>
                  <a:lnTo>
                    <a:pt x="627" y="914"/>
                  </a:lnTo>
                  <a:lnTo>
                    <a:pt x="627" y="878"/>
                  </a:lnTo>
                  <a:close/>
                  <a:moveTo>
                    <a:pt x="627" y="826"/>
                  </a:moveTo>
                  <a:lnTo>
                    <a:pt x="518" y="829"/>
                  </a:lnTo>
                  <a:lnTo>
                    <a:pt x="518" y="864"/>
                  </a:lnTo>
                  <a:lnTo>
                    <a:pt x="627" y="863"/>
                  </a:lnTo>
                  <a:lnTo>
                    <a:pt x="627" y="826"/>
                  </a:lnTo>
                  <a:close/>
                  <a:moveTo>
                    <a:pt x="627" y="775"/>
                  </a:moveTo>
                  <a:lnTo>
                    <a:pt x="518" y="780"/>
                  </a:lnTo>
                  <a:lnTo>
                    <a:pt x="518" y="815"/>
                  </a:lnTo>
                  <a:lnTo>
                    <a:pt x="627" y="811"/>
                  </a:lnTo>
                  <a:lnTo>
                    <a:pt x="627" y="775"/>
                  </a:lnTo>
                  <a:close/>
                  <a:moveTo>
                    <a:pt x="627" y="723"/>
                  </a:moveTo>
                  <a:lnTo>
                    <a:pt x="518" y="731"/>
                  </a:lnTo>
                  <a:lnTo>
                    <a:pt x="518" y="766"/>
                  </a:lnTo>
                  <a:lnTo>
                    <a:pt x="627" y="760"/>
                  </a:lnTo>
                  <a:lnTo>
                    <a:pt x="627" y="723"/>
                  </a:lnTo>
                  <a:close/>
                  <a:moveTo>
                    <a:pt x="627" y="672"/>
                  </a:moveTo>
                  <a:lnTo>
                    <a:pt x="518" y="682"/>
                  </a:lnTo>
                  <a:lnTo>
                    <a:pt x="518" y="717"/>
                  </a:lnTo>
                  <a:lnTo>
                    <a:pt x="627" y="708"/>
                  </a:lnTo>
                  <a:lnTo>
                    <a:pt x="627" y="672"/>
                  </a:lnTo>
                  <a:close/>
                  <a:moveTo>
                    <a:pt x="627" y="620"/>
                  </a:moveTo>
                  <a:lnTo>
                    <a:pt x="518" y="633"/>
                  </a:lnTo>
                  <a:lnTo>
                    <a:pt x="518" y="668"/>
                  </a:lnTo>
                  <a:lnTo>
                    <a:pt x="627" y="656"/>
                  </a:lnTo>
                  <a:lnTo>
                    <a:pt x="627" y="620"/>
                  </a:lnTo>
                  <a:close/>
                  <a:moveTo>
                    <a:pt x="627" y="568"/>
                  </a:moveTo>
                  <a:lnTo>
                    <a:pt x="518" y="584"/>
                  </a:lnTo>
                  <a:lnTo>
                    <a:pt x="518" y="619"/>
                  </a:lnTo>
                  <a:lnTo>
                    <a:pt x="627" y="605"/>
                  </a:lnTo>
                  <a:lnTo>
                    <a:pt x="627" y="568"/>
                  </a:lnTo>
                  <a:close/>
                  <a:moveTo>
                    <a:pt x="627" y="517"/>
                  </a:moveTo>
                  <a:lnTo>
                    <a:pt x="518" y="535"/>
                  </a:lnTo>
                  <a:lnTo>
                    <a:pt x="518" y="570"/>
                  </a:lnTo>
                  <a:lnTo>
                    <a:pt x="627" y="553"/>
                  </a:lnTo>
                  <a:lnTo>
                    <a:pt x="627" y="517"/>
                  </a:lnTo>
                  <a:close/>
                  <a:moveTo>
                    <a:pt x="627" y="465"/>
                  </a:moveTo>
                  <a:lnTo>
                    <a:pt x="518" y="486"/>
                  </a:lnTo>
                  <a:lnTo>
                    <a:pt x="518" y="521"/>
                  </a:lnTo>
                  <a:lnTo>
                    <a:pt x="627" y="502"/>
                  </a:lnTo>
                  <a:lnTo>
                    <a:pt x="627" y="465"/>
                  </a:lnTo>
                  <a:close/>
                  <a:moveTo>
                    <a:pt x="632" y="1029"/>
                  </a:moveTo>
                  <a:lnTo>
                    <a:pt x="513" y="1021"/>
                  </a:lnTo>
                  <a:lnTo>
                    <a:pt x="513" y="476"/>
                  </a:lnTo>
                  <a:lnTo>
                    <a:pt x="632" y="452"/>
                  </a:lnTo>
                  <a:lnTo>
                    <a:pt x="632" y="1029"/>
                  </a:lnTo>
                  <a:close/>
                  <a:moveTo>
                    <a:pt x="638" y="441"/>
                  </a:moveTo>
                  <a:lnTo>
                    <a:pt x="507" y="468"/>
                  </a:lnTo>
                  <a:lnTo>
                    <a:pt x="507" y="1030"/>
                  </a:lnTo>
                  <a:lnTo>
                    <a:pt x="638" y="1040"/>
                  </a:lnTo>
                  <a:lnTo>
                    <a:pt x="638" y="441"/>
                  </a:lnTo>
                  <a:close/>
                  <a:moveTo>
                    <a:pt x="730" y="1046"/>
                  </a:moveTo>
                  <a:lnTo>
                    <a:pt x="892" y="1058"/>
                  </a:lnTo>
                  <a:lnTo>
                    <a:pt x="892" y="390"/>
                  </a:lnTo>
                  <a:lnTo>
                    <a:pt x="730" y="423"/>
                  </a:lnTo>
                  <a:lnTo>
                    <a:pt x="730" y="1046"/>
                  </a:lnTo>
                  <a:close/>
                  <a:moveTo>
                    <a:pt x="1006" y="1066"/>
                  </a:moveTo>
                  <a:lnTo>
                    <a:pt x="1211" y="1081"/>
                  </a:lnTo>
                  <a:lnTo>
                    <a:pt x="1211" y="325"/>
                  </a:lnTo>
                  <a:lnTo>
                    <a:pt x="1006" y="367"/>
                  </a:lnTo>
                  <a:lnTo>
                    <a:pt x="1006" y="1066"/>
                  </a:lnTo>
                  <a:close/>
                  <a:moveTo>
                    <a:pt x="713" y="421"/>
                  </a:moveTo>
                  <a:lnTo>
                    <a:pt x="713" y="400"/>
                  </a:lnTo>
                  <a:lnTo>
                    <a:pt x="911" y="358"/>
                  </a:lnTo>
                  <a:lnTo>
                    <a:pt x="985" y="371"/>
                  </a:lnTo>
                  <a:lnTo>
                    <a:pt x="985" y="342"/>
                  </a:lnTo>
                  <a:lnTo>
                    <a:pt x="1236" y="288"/>
                  </a:lnTo>
                  <a:lnTo>
                    <a:pt x="1523" y="350"/>
                  </a:lnTo>
                  <a:lnTo>
                    <a:pt x="1523" y="1090"/>
                  </a:lnTo>
                  <a:lnTo>
                    <a:pt x="1236" y="1114"/>
                  </a:lnTo>
                  <a:lnTo>
                    <a:pt x="985" y="1093"/>
                  </a:lnTo>
                  <a:lnTo>
                    <a:pt x="985" y="1082"/>
                  </a:lnTo>
                  <a:lnTo>
                    <a:pt x="911" y="1087"/>
                  </a:lnTo>
                  <a:lnTo>
                    <a:pt x="911" y="1087"/>
                  </a:lnTo>
                  <a:lnTo>
                    <a:pt x="910" y="1087"/>
                  </a:lnTo>
                  <a:lnTo>
                    <a:pt x="910" y="1087"/>
                  </a:lnTo>
                  <a:lnTo>
                    <a:pt x="713" y="1070"/>
                  </a:lnTo>
                  <a:lnTo>
                    <a:pt x="713" y="1062"/>
                  </a:lnTo>
                  <a:lnTo>
                    <a:pt x="657" y="1065"/>
                  </a:lnTo>
                  <a:lnTo>
                    <a:pt x="498" y="1052"/>
                  </a:lnTo>
                  <a:lnTo>
                    <a:pt x="498" y="447"/>
                  </a:lnTo>
                  <a:lnTo>
                    <a:pt x="654" y="412"/>
                  </a:lnTo>
                  <a:lnTo>
                    <a:pt x="713" y="421"/>
                  </a:lnTo>
                  <a:close/>
                  <a:moveTo>
                    <a:pt x="749" y="1004"/>
                  </a:moveTo>
                  <a:lnTo>
                    <a:pt x="808" y="1007"/>
                  </a:lnTo>
                  <a:lnTo>
                    <a:pt x="808" y="997"/>
                  </a:lnTo>
                  <a:lnTo>
                    <a:pt x="749" y="995"/>
                  </a:lnTo>
                  <a:lnTo>
                    <a:pt x="749" y="1004"/>
                  </a:lnTo>
                  <a:close/>
                  <a:moveTo>
                    <a:pt x="749" y="1017"/>
                  </a:moveTo>
                  <a:lnTo>
                    <a:pt x="808" y="1021"/>
                  </a:lnTo>
                  <a:lnTo>
                    <a:pt x="808" y="1011"/>
                  </a:lnTo>
                  <a:lnTo>
                    <a:pt x="749" y="1008"/>
                  </a:lnTo>
                  <a:lnTo>
                    <a:pt x="749" y="1017"/>
                  </a:lnTo>
                  <a:close/>
                  <a:moveTo>
                    <a:pt x="812" y="1012"/>
                  </a:moveTo>
                  <a:lnTo>
                    <a:pt x="817" y="1012"/>
                  </a:lnTo>
                  <a:lnTo>
                    <a:pt x="817" y="1008"/>
                  </a:lnTo>
                  <a:lnTo>
                    <a:pt x="812" y="1008"/>
                  </a:lnTo>
                  <a:lnTo>
                    <a:pt x="812" y="1012"/>
                  </a:lnTo>
                  <a:close/>
                  <a:moveTo>
                    <a:pt x="812" y="1021"/>
                  </a:moveTo>
                  <a:lnTo>
                    <a:pt x="817" y="1021"/>
                  </a:lnTo>
                  <a:lnTo>
                    <a:pt x="817" y="1016"/>
                  </a:lnTo>
                  <a:lnTo>
                    <a:pt x="812" y="1016"/>
                  </a:lnTo>
                  <a:lnTo>
                    <a:pt x="812" y="1021"/>
                  </a:lnTo>
                  <a:close/>
                  <a:moveTo>
                    <a:pt x="820" y="1003"/>
                  </a:moveTo>
                  <a:cubicBezTo>
                    <a:pt x="820" y="1004"/>
                    <a:pt x="821" y="1002"/>
                    <a:pt x="821" y="1001"/>
                  </a:cubicBezTo>
                  <a:cubicBezTo>
                    <a:pt x="821" y="1000"/>
                    <a:pt x="820" y="999"/>
                    <a:pt x="820" y="999"/>
                  </a:cubicBezTo>
                  <a:cubicBezTo>
                    <a:pt x="819" y="999"/>
                    <a:pt x="818" y="1000"/>
                    <a:pt x="818" y="1001"/>
                  </a:cubicBezTo>
                  <a:cubicBezTo>
                    <a:pt x="818" y="1002"/>
                    <a:pt x="819" y="1003"/>
                    <a:pt x="820" y="1003"/>
                  </a:cubicBezTo>
                  <a:close/>
                  <a:moveTo>
                    <a:pt x="820" y="1013"/>
                  </a:moveTo>
                  <a:cubicBezTo>
                    <a:pt x="820" y="1013"/>
                    <a:pt x="821" y="1012"/>
                    <a:pt x="821" y="1010"/>
                  </a:cubicBezTo>
                  <a:cubicBezTo>
                    <a:pt x="821" y="1009"/>
                    <a:pt x="820" y="1008"/>
                    <a:pt x="820" y="1008"/>
                  </a:cubicBezTo>
                  <a:cubicBezTo>
                    <a:pt x="819" y="1008"/>
                    <a:pt x="818" y="1009"/>
                    <a:pt x="818" y="1010"/>
                  </a:cubicBezTo>
                  <a:cubicBezTo>
                    <a:pt x="818" y="1011"/>
                    <a:pt x="819" y="1013"/>
                    <a:pt x="820" y="1013"/>
                  </a:cubicBezTo>
                  <a:close/>
                  <a:moveTo>
                    <a:pt x="820" y="1021"/>
                  </a:moveTo>
                  <a:cubicBezTo>
                    <a:pt x="820" y="1022"/>
                    <a:pt x="821" y="1020"/>
                    <a:pt x="821" y="1019"/>
                  </a:cubicBezTo>
                  <a:cubicBezTo>
                    <a:pt x="821" y="1018"/>
                    <a:pt x="820" y="1017"/>
                    <a:pt x="820" y="1017"/>
                  </a:cubicBezTo>
                  <a:cubicBezTo>
                    <a:pt x="819" y="1017"/>
                    <a:pt x="818" y="1018"/>
                    <a:pt x="818" y="1019"/>
                  </a:cubicBezTo>
                  <a:cubicBezTo>
                    <a:pt x="818" y="1020"/>
                    <a:pt x="819" y="1021"/>
                    <a:pt x="820" y="1021"/>
                  </a:cubicBezTo>
                  <a:close/>
                  <a:moveTo>
                    <a:pt x="826" y="1022"/>
                  </a:moveTo>
                  <a:lnTo>
                    <a:pt x="829" y="1022"/>
                  </a:lnTo>
                  <a:lnTo>
                    <a:pt x="829" y="999"/>
                  </a:lnTo>
                  <a:lnTo>
                    <a:pt x="826" y="998"/>
                  </a:lnTo>
                  <a:lnTo>
                    <a:pt x="826" y="1022"/>
                  </a:lnTo>
                  <a:close/>
                  <a:moveTo>
                    <a:pt x="832" y="1022"/>
                  </a:moveTo>
                  <a:lnTo>
                    <a:pt x="835" y="1022"/>
                  </a:lnTo>
                  <a:lnTo>
                    <a:pt x="835" y="999"/>
                  </a:lnTo>
                  <a:lnTo>
                    <a:pt x="832" y="999"/>
                  </a:lnTo>
                  <a:lnTo>
                    <a:pt x="832" y="1022"/>
                  </a:lnTo>
                  <a:close/>
                  <a:moveTo>
                    <a:pt x="838" y="1022"/>
                  </a:moveTo>
                  <a:lnTo>
                    <a:pt x="841" y="1023"/>
                  </a:lnTo>
                  <a:lnTo>
                    <a:pt x="841" y="999"/>
                  </a:lnTo>
                  <a:lnTo>
                    <a:pt x="838" y="999"/>
                  </a:lnTo>
                  <a:lnTo>
                    <a:pt x="838" y="1022"/>
                  </a:lnTo>
                  <a:close/>
                  <a:moveTo>
                    <a:pt x="843" y="1023"/>
                  </a:moveTo>
                  <a:lnTo>
                    <a:pt x="846" y="1023"/>
                  </a:lnTo>
                  <a:lnTo>
                    <a:pt x="846" y="999"/>
                  </a:lnTo>
                  <a:lnTo>
                    <a:pt x="843" y="999"/>
                  </a:lnTo>
                  <a:lnTo>
                    <a:pt x="843" y="1023"/>
                  </a:lnTo>
                  <a:close/>
                  <a:moveTo>
                    <a:pt x="849" y="1023"/>
                  </a:moveTo>
                  <a:lnTo>
                    <a:pt x="852" y="1023"/>
                  </a:lnTo>
                  <a:lnTo>
                    <a:pt x="852" y="1000"/>
                  </a:lnTo>
                  <a:lnTo>
                    <a:pt x="849" y="1000"/>
                  </a:lnTo>
                  <a:lnTo>
                    <a:pt x="849" y="1023"/>
                  </a:lnTo>
                  <a:close/>
                  <a:moveTo>
                    <a:pt x="855" y="1023"/>
                  </a:moveTo>
                  <a:lnTo>
                    <a:pt x="858" y="1024"/>
                  </a:lnTo>
                  <a:lnTo>
                    <a:pt x="858" y="1000"/>
                  </a:lnTo>
                  <a:lnTo>
                    <a:pt x="855" y="1000"/>
                  </a:lnTo>
                  <a:lnTo>
                    <a:pt x="855" y="1023"/>
                  </a:lnTo>
                  <a:close/>
                  <a:moveTo>
                    <a:pt x="861" y="1024"/>
                  </a:moveTo>
                  <a:lnTo>
                    <a:pt x="864" y="1024"/>
                  </a:lnTo>
                  <a:lnTo>
                    <a:pt x="864" y="1000"/>
                  </a:lnTo>
                  <a:lnTo>
                    <a:pt x="861" y="1000"/>
                  </a:lnTo>
                  <a:lnTo>
                    <a:pt x="861" y="1024"/>
                  </a:lnTo>
                  <a:close/>
                  <a:moveTo>
                    <a:pt x="867" y="1024"/>
                  </a:moveTo>
                  <a:lnTo>
                    <a:pt x="870" y="1024"/>
                  </a:lnTo>
                  <a:lnTo>
                    <a:pt x="870" y="1001"/>
                  </a:lnTo>
                  <a:lnTo>
                    <a:pt x="867" y="1000"/>
                  </a:lnTo>
                  <a:lnTo>
                    <a:pt x="867" y="1024"/>
                  </a:lnTo>
                  <a:close/>
                  <a:moveTo>
                    <a:pt x="814" y="998"/>
                  </a:moveTo>
                  <a:cubicBezTo>
                    <a:pt x="814" y="998"/>
                    <a:pt x="813" y="999"/>
                    <a:pt x="813" y="1001"/>
                  </a:cubicBezTo>
                  <a:cubicBezTo>
                    <a:pt x="813" y="1002"/>
                    <a:pt x="814" y="1003"/>
                    <a:pt x="814" y="1003"/>
                  </a:cubicBezTo>
                  <a:cubicBezTo>
                    <a:pt x="815" y="1003"/>
                    <a:pt x="816" y="1002"/>
                    <a:pt x="816" y="1001"/>
                  </a:cubicBezTo>
                  <a:cubicBezTo>
                    <a:pt x="816" y="1000"/>
                    <a:pt x="815" y="998"/>
                    <a:pt x="814" y="998"/>
                  </a:cubicBezTo>
                  <a:close/>
                  <a:moveTo>
                    <a:pt x="747" y="991"/>
                  </a:moveTo>
                  <a:lnTo>
                    <a:pt x="872" y="997"/>
                  </a:lnTo>
                  <a:lnTo>
                    <a:pt x="872" y="1028"/>
                  </a:lnTo>
                  <a:lnTo>
                    <a:pt x="747" y="1021"/>
                  </a:lnTo>
                  <a:lnTo>
                    <a:pt x="747" y="991"/>
                  </a:lnTo>
                  <a:close/>
                  <a:moveTo>
                    <a:pt x="749" y="732"/>
                  </a:moveTo>
                  <a:lnTo>
                    <a:pt x="808" y="728"/>
                  </a:lnTo>
                  <a:lnTo>
                    <a:pt x="808" y="718"/>
                  </a:lnTo>
                  <a:lnTo>
                    <a:pt x="749" y="722"/>
                  </a:lnTo>
                  <a:lnTo>
                    <a:pt x="749" y="732"/>
                  </a:lnTo>
                  <a:close/>
                  <a:moveTo>
                    <a:pt x="749" y="745"/>
                  </a:moveTo>
                  <a:lnTo>
                    <a:pt x="808" y="741"/>
                  </a:lnTo>
                  <a:lnTo>
                    <a:pt x="808" y="731"/>
                  </a:lnTo>
                  <a:lnTo>
                    <a:pt x="749" y="735"/>
                  </a:lnTo>
                  <a:lnTo>
                    <a:pt x="749" y="745"/>
                  </a:lnTo>
                  <a:close/>
                  <a:moveTo>
                    <a:pt x="812" y="732"/>
                  </a:moveTo>
                  <a:lnTo>
                    <a:pt x="817" y="732"/>
                  </a:lnTo>
                  <a:lnTo>
                    <a:pt x="817" y="727"/>
                  </a:lnTo>
                  <a:lnTo>
                    <a:pt x="812" y="728"/>
                  </a:lnTo>
                  <a:lnTo>
                    <a:pt x="812" y="732"/>
                  </a:lnTo>
                  <a:close/>
                  <a:moveTo>
                    <a:pt x="812" y="740"/>
                  </a:moveTo>
                  <a:lnTo>
                    <a:pt x="817" y="740"/>
                  </a:lnTo>
                  <a:lnTo>
                    <a:pt x="817" y="736"/>
                  </a:lnTo>
                  <a:lnTo>
                    <a:pt x="812" y="736"/>
                  </a:lnTo>
                  <a:lnTo>
                    <a:pt x="812" y="740"/>
                  </a:lnTo>
                  <a:close/>
                  <a:moveTo>
                    <a:pt x="820" y="723"/>
                  </a:moveTo>
                  <a:cubicBezTo>
                    <a:pt x="820" y="723"/>
                    <a:pt x="821" y="721"/>
                    <a:pt x="821" y="720"/>
                  </a:cubicBezTo>
                  <a:cubicBezTo>
                    <a:pt x="821" y="719"/>
                    <a:pt x="820" y="718"/>
                    <a:pt x="820" y="718"/>
                  </a:cubicBezTo>
                  <a:cubicBezTo>
                    <a:pt x="819" y="718"/>
                    <a:pt x="818" y="719"/>
                    <a:pt x="818" y="720"/>
                  </a:cubicBezTo>
                  <a:cubicBezTo>
                    <a:pt x="818" y="722"/>
                    <a:pt x="819" y="723"/>
                    <a:pt x="820" y="723"/>
                  </a:cubicBezTo>
                  <a:close/>
                  <a:moveTo>
                    <a:pt x="820" y="732"/>
                  </a:moveTo>
                  <a:cubicBezTo>
                    <a:pt x="820" y="732"/>
                    <a:pt x="821" y="731"/>
                    <a:pt x="821" y="729"/>
                  </a:cubicBezTo>
                  <a:cubicBezTo>
                    <a:pt x="821" y="728"/>
                    <a:pt x="820" y="727"/>
                    <a:pt x="820" y="727"/>
                  </a:cubicBezTo>
                  <a:cubicBezTo>
                    <a:pt x="819" y="727"/>
                    <a:pt x="818" y="728"/>
                    <a:pt x="818" y="729"/>
                  </a:cubicBezTo>
                  <a:cubicBezTo>
                    <a:pt x="818" y="731"/>
                    <a:pt x="819" y="732"/>
                    <a:pt x="820" y="732"/>
                  </a:cubicBezTo>
                  <a:close/>
                  <a:moveTo>
                    <a:pt x="820" y="741"/>
                  </a:moveTo>
                  <a:cubicBezTo>
                    <a:pt x="820" y="740"/>
                    <a:pt x="821" y="739"/>
                    <a:pt x="821" y="738"/>
                  </a:cubicBezTo>
                  <a:cubicBezTo>
                    <a:pt x="821" y="737"/>
                    <a:pt x="820" y="736"/>
                    <a:pt x="820" y="736"/>
                  </a:cubicBezTo>
                  <a:cubicBezTo>
                    <a:pt x="819" y="736"/>
                    <a:pt x="818" y="737"/>
                    <a:pt x="818" y="738"/>
                  </a:cubicBezTo>
                  <a:cubicBezTo>
                    <a:pt x="818" y="740"/>
                    <a:pt x="819" y="741"/>
                    <a:pt x="820" y="741"/>
                  </a:cubicBezTo>
                  <a:close/>
                  <a:moveTo>
                    <a:pt x="826" y="740"/>
                  </a:moveTo>
                  <a:lnTo>
                    <a:pt x="829" y="740"/>
                  </a:lnTo>
                  <a:lnTo>
                    <a:pt x="829" y="716"/>
                  </a:lnTo>
                  <a:lnTo>
                    <a:pt x="826" y="717"/>
                  </a:lnTo>
                  <a:lnTo>
                    <a:pt x="826" y="740"/>
                  </a:lnTo>
                  <a:close/>
                  <a:moveTo>
                    <a:pt x="832" y="740"/>
                  </a:moveTo>
                  <a:lnTo>
                    <a:pt x="835" y="739"/>
                  </a:lnTo>
                  <a:lnTo>
                    <a:pt x="835" y="716"/>
                  </a:lnTo>
                  <a:lnTo>
                    <a:pt x="832" y="716"/>
                  </a:lnTo>
                  <a:lnTo>
                    <a:pt x="832" y="740"/>
                  </a:lnTo>
                  <a:close/>
                  <a:moveTo>
                    <a:pt x="838" y="739"/>
                  </a:moveTo>
                  <a:lnTo>
                    <a:pt x="841" y="739"/>
                  </a:lnTo>
                  <a:lnTo>
                    <a:pt x="841" y="716"/>
                  </a:lnTo>
                  <a:lnTo>
                    <a:pt x="838" y="716"/>
                  </a:lnTo>
                  <a:lnTo>
                    <a:pt x="838" y="739"/>
                  </a:lnTo>
                  <a:close/>
                  <a:moveTo>
                    <a:pt x="843" y="739"/>
                  </a:moveTo>
                  <a:lnTo>
                    <a:pt x="846" y="739"/>
                  </a:lnTo>
                  <a:lnTo>
                    <a:pt x="846" y="715"/>
                  </a:lnTo>
                  <a:lnTo>
                    <a:pt x="843" y="715"/>
                  </a:lnTo>
                  <a:lnTo>
                    <a:pt x="843" y="739"/>
                  </a:lnTo>
                  <a:close/>
                  <a:moveTo>
                    <a:pt x="849" y="739"/>
                  </a:moveTo>
                  <a:lnTo>
                    <a:pt x="852" y="738"/>
                  </a:lnTo>
                  <a:lnTo>
                    <a:pt x="852" y="715"/>
                  </a:lnTo>
                  <a:lnTo>
                    <a:pt x="849" y="715"/>
                  </a:lnTo>
                  <a:lnTo>
                    <a:pt x="849" y="739"/>
                  </a:lnTo>
                  <a:close/>
                  <a:moveTo>
                    <a:pt x="855" y="738"/>
                  </a:moveTo>
                  <a:lnTo>
                    <a:pt x="858" y="738"/>
                  </a:lnTo>
                  <a:lnTo>
                    <a:pt x="858" y="714"/>
                  </a:lnTo>
                  <a:lnTo>
                    <a:pt x="855" y="715"/>
                  </a:lnTo>
                  <a:lnTo>
                    <a:pt x="855" y="738"/>
                  </a:lnTo>
                  <a:close/>
                  <a:moveTo>
                    <a:pt x="861" y="738"/>
                  </a:moveTo>
                  <a:lnTo>
                    <a:pt x="864" y="738"/>
                  </a:lnTo>
                  <a:lnTo>
                    <a:pt x="864" y="714"/>
                  </a:lnTo>
                  <a:lnTo>
                    <a:pt x="861" y="714"/>
                  </a:lnTo>
                  <a:lnTo>
                    <a:pt x="861" y="738"/>
                  </a:lnTo>
                  <a:close/>
                  <a:moveTo>
                    <a:pt x="867" y="738"/>
                  </a:moveTo>
                  <a:lnTo>
                    <a:pt x="870" y="737"/>
                  </a:lnTo>
                  <a:lnTo>
                    <a:pt x="870" y="714"/>
                  </a:lnTo>
                  <a:lnTo>
                    <a:pt x="867" y="714"/>
                  </a:lnTo>
                  <a:lnTo>
                    <a:pt x="867" y="738"/>
                  </a:lnTo>
                  <a:close/>
                  <a:moveTo>
                    <a:pt x="814" y="718"/>
                  </a:moveTo>
                  <a:cubicBezTo>
                    <a:pt x="814" y="718"/>
                    <a:pt x="813" y="719"/>
                    <a:pt x="813" y="721"/>
                  </a:cubicBezTo>
                  <a:cubicBezTo>
                    <a:pt x="813" y="722"/>
                    <a:pt x="814" y="723"/>
                    <a:pt x="814" y="723"/>
                  </a:cubicBezTo>
                  <a:cubicBezTo>
                    <a:pt x="815" y="723"/>
                    <a:pt x="816" y="722"/>
                    <a:pt x="816" y="720"/>
                  </a:cubicBezTo>
                  <a:cubicBezTo>
                    <a:pt x="816" y="719"/>
                    <a:pt x="815" y="718"/>
                    <a:pt x="814" y="718"/>
                  </a:cubicBezTo>
                  <a:close/>
                  <a:moveTo>
                    <a:pt x="747" y="719"/>
                  </a:moveTo>
                  <a:lnTo>
                    <a:pt x="872" y="710"/>
                  </a:lnTo>
                  <a:lnTo>
                    <a:pt x="872" y="741"/>
                  </a:lnTo>
                  <a:lnTo>
                    <a:pt x="747" y="749"/>
                  </a:lnTo>
                  <a:lnTo>
                    <a:pt x="747" y="719"/>
                  </a:lnTo>
                  <a:close/>
                  <a:moveTo>
                    <a:pt x="749" y="459"/>
                  </a:moveTo>
                  <a:lnTo>
                    <a:pt x="807" y="448"/>
                  </a:lnTo>
                  <a:lnTo>
                    <a:pt x="807" y="439"/>
                  </a:lnTo>
                  <a:lnTo>
                    <a:pt x="749" y="450"/>
                  </a:lnTo>
                  <a:lnTo>
                    <a:pt x="749" y="459"/>
                  </a:lnTo>
                  <a:close/>
                  <a:moveTo>
                    <a:pt x="749" y="472"/>
                  </a:moveTo>
                  <a:lnTo>
                    <a:pt x="807" y="462"/>
                  </a:lnTo>
                  <a:lnTo>
                    <a:pt x="807" y="452"/>
                  </a:lnTo>
                  <a:lnTo>
                    <a:pt x="749" y="463"/>
                  </a:lnTo>
                  <a:lnTo>
                    <a:pt x="749" y="472"/>
                  </a:lnTo>
                  <a:close/>
                  <a:moveTo>
                    <a:pt x="812" y="452"/>
                  </a:moveTo>
                  <a:lnTo>
                    <a:pt x="816" y="451"/>
                  </a:lnTo>
                  <a:lnTo>
                    <a:pt x="816" y="447"/>
                  </a:lnTo>
                  <a:lnTo>
                    <a:pt x="812" y="448"/>
                  </a:lnTo>
                  <a:lnTo>
                    <a:pt x="812" y="452"/>
                  </a:lnTo>
                  <a:close/>
                  <a:moveTo>
                    <a:pt x="812" y="461"/>
                  </a:moveTo>
                  <a:lnTo>
                    <a:pt x="816" y="460"/>
                  </a:lnTo>
                  <a:lnTo>
                    <a:pt x="816" y="455"/>
                  </a:lnTo>
                  <a:lnTo>
                    <a:pt x="812" y="456"/>
                  </a:lnTo>
                  <a:lnTo>
                    <a:pt x="812" y="461"/>
                  </a:lnTo>
                  <a:close/>
                  <a:moveTo>
                    <a:pt x="819" y="442"/>
                  </a:moveTo>
                  <a:cubicBezTo>
                    <a:pt x="820" y="442"/>
                    <a:pt x="821" y="440"/>
                    <a:pt x="821" y="439"/>
                  </a:cubicBezTo>
                  <a:cubicBezTo>
                    <a:pt x="821" y="438"/>
                    <a:pt x="820" y="437"/>
                    <a:pt x="819" y="437"/>
                  </a:cubicBezTo>
                  <a:cubicBezTo>
                    <a:pt x="819" y="437"/>
                    <a:pt x="818" y="438"/>
                    <a:pt x="818" y="440"/>
                  </a:cubicBezTo>
                  <a:cubicBezTo>
                    <a:pt x="818" y="441"/>
                    <a:pt x="819" y="442"/>
                    <a:pt x="819" y="442"/>
                  </a:cubicBezTo>
                  <a:close/>
                  <a:moveTo>
                    <a:pt x="819" y="451"/>
                  </a:moveTo>
                  <a:cubicBezTo>
                    <a:pt x="820" y="451"/>
                    <a:pt x="821" y="450"/>
                    <a:pt x="821" y="448"/>
                  </a:cubicBezTo>
                  <a:cubicBezTo>
                    <a:pt x="821" y="447"/>
                    <a:pt x="820" y="446"/>
                    <a:pt x="819" y="446"/>
                  </a:cubicBezTo>
                  <a:cubicBezTo>
                    <a:pt x="819" y="446"/>
                    <a:pt x="818" y="447"/>
                    <a:pt x="818" y="449"/>
                  </a:cubicBezTo>
                  <a:cubicBezTo>
                    <a:pt x="818" y="450"/>
                    <a:pt x="819" y="451"/>
                    <a:pt x="819" y="451"/>
                  </a:cubicBezTo>
                  <a:close/>
                  <a:moveTo>
                    <a:pt x="819" y="460"/>
                  </a:moveTo>
                  <a:cubicBezTo>
                    <a:pt x="820" y="460"/>
                    <a:pt x="821" y="458"/>
                    <a:pt x="821" y="457"/>
                  </a:cubicBezTo>
                  <a:cubicBezTo>
                    <a:pt x="821" y="456"/>
                    <a:pt x="820" y="455"/>
                    <a:pt x="819" y="455"/>
                  </a:cubicBezTo>
                  <a:cubicBezTo>
                    <a:pt x="819" y="455"/>
                    <a:pt x="818" y="456"/>
                    <a:pt x="818" y="458"/>
                  </a:cubicBezTo>
                  <a:cubicBezTo>
                    <a:pt x="818" y="459"/>
                    <a:pt x="819" y="460"/>
                    <a:pt x="819" y="460"/>
                  </a:cubicBezTo>
                  <a:close/>
                  <a:moveTo>
                    <a:pt x="826" y="458"/>
                  </a:moveTo>
                  <a:lnTo>
                    <a:pt x="829" y="458"/>
                  </a:lnTo>
                  <a:lnTo>
                    <a:pt x="829" y="435"/>
                  </a:lnTo>
                  <a:lnTo>
                    <a:pt x="826" y="435"/>
                  </a:lnTo>
                  <a:lnTo>
                    <a:pt x="826" y="458"/>
                  </a:lnTo>
                  <a:close/>
                  <a:moveTo>
                    <a:pt x="832" y="457"/>
                  </a:moveTo>
                  <a:lnTo>
                    <a:pt x="835" y="457"/>
                  </a:lnTo>
                  <a:lnTo>
                    <a:pt x="835" y="433"/>
                  </a:lnTo>
                  <a:lnTo>
                    <a:pt x="832" y="434"/>
                  </a:lnTo>
                  <a:lnTo>
                    <a:pt x="832" y="457"/>
                  </a:lnTo>
                  <a:close/>
                  <a:moveTo>
                    <a:pt x="837" y="456"/>
                  </a:moveTo>
                  <a:lnTo>
                    <a:pt x="840" y="456"/>
                  </a:lnTo>
                  <a:lnTo>
                    <a:pt x="840" y="432"/>
                  </a:lnTo>
                  <a:lnTo>
                    <a:pt x="837" y="433"/>
                  </a:lnTo>
                  <a:lnTo>
                    <a:pt x="837" y="456"/>
                  </a:lnTo>
                  <a:close/>
                  <a:moveTo>
                    <a:pt x="843" y="455"/>
                  </a:moveTo>
                  <a:lnTo>
                    <a:pt x="846" y="455"/>
                  </a:lnTo>
                  <a:lnTo>
                    <a:pt x="846" y="431"/>
                  </a:lnTo>
                  <a:lnTo>
                    <a:pt x="843" y="432"/>
                  </a:lnTo>
                  <a:lnTo>
                    <a:pt x="843" y="455"/>
                  </a:lnTo>
                  <a:close/>
                  <a:moveTo>
                    <a:pt x="849" y="454"/>
                  </a:moveTo>
                  <a:lnTo>
                    <a:pt x="852" y="454"/>
                  </a:lnTo>
                  <a:lnTo>
                    <a:pt x="852" y="430"/>
                  </a:lnTo>
                  <a:lnTo>
                    <a:pt x="849" y="431"/>
                  </a:lnTo>
                  <a:lnTo>
                    <a:pt x="849" y="454"/>
                  </a:lnTo>
                  <a:close/>
                  <a:moveTo>
                    <a:pt x="855" y="453"/>
                  </a:moveTo>
                  <a:lnTo>
                    <a:pt x="858" y="453"/>
                  </a:lnTo>
                  <a:lnTo>
                    <a:pt x="858" y="429"/>
                  </a:lnTo>
                  <a:lnTo>
                    <a:pt x="855" y="430"/>
                  </a:lnTo>
                  <a:lnTo>
                    <a:pt x="855" y="453"/>
                  </a:lnTo>
                  <a:close/>
                  <a:moveTo>
                    <a:pt x="861" y="452"/>
                  </a:moveTo>
                  <a:lnTo>
                    <a:pt x="864" y="452"/>
                  </a:lnTo>
                  <a:lnTo>
                    <a:pt x="864" y="428"/>
                  </a:lnTo>
                  <a:lnTo>
                    <a:pt x="861" y="429"/>
                  </a:lnTo>
                  <a:lnTo>
                    <a:pt x="861" y="452"/>
                  </a:lnTo>
                  <a:close/>
                  <a:moveTo>
                    <a:pt x="867" y="451"/>
                  </a:moveTo>
                  <a:lnTo>
                    <a:pt x="870" y="451"/>
                  </a:lnTo>
                  <a:lnTo>
                    <a:pt x="870" y="427"/>
                  </a:lnTo>
                  <a:lnTo>
                    <a:pt x="867" y="427"/>
                  </a:lnTo>
                  <a:lnTo>
                    <a:pt x="867" y="451"/>
                  </a:lnTo>
                  <a:close/>
                  <a:moveTo>
                    <a:pt x="814" y="438"/>
                  </a:moveTo>
                  <a:cubicBezTo>
                    <a:pt x="813" y="438"/>
                    <a:pt x="813" y="439"/>
                    <a:pt x="813" y="441"/>
                  </a:cubicBezTo>
                  <a:cubicBezTo>
                    <a:pt x="813" y="442"/>
                    <a:pt x="813" y="443"/>
                    <a:pt x="814" y="443"/>
                  </a:cubicBezTo>
                  <a:cubicBezTo>
                    <a:pt x="815" y="443"/>
                    <a:pt x="816" y="441"/>
                    <a:pt x="816" y="440"/>
                  </a:cubicBezTo>
                  <a:cubicBezTo>
                    <a:pt x="816" y="439"/>
                    <a:pt x="815" y="438"/>
                    <a:pt x="814" y="438"/>
                  </a:cubicBezTo>
                  <a:close/>
                  <a:moveTo>
                    <a:pt x="747" y="446"/>
                  </a:moveTo>
                  <a:lnTo>
                    <a:pt x="872" y="422"/>
                  </a:lnTo>
                  <a:lnTo>
                    <a:pt x="872" y="454"/>
                  </a:lnTo>
                  <a:lnTo>
                    <a:pt x="747" y="476"/>
                  </a:lnTo>
                  <a:lnTo>
                    <a:pt x="747" y="446"/>
                  </a:lnTo>
                  <a:close/>
                  <a:moveTo>
                    <a:pt x="747" y="936"/>
                  </a:moveTo>
                  <a:lnTo>
                    <a:pt x="872" y="939"/>
                  </a:lnTo>
                  <a:lnTo>
                    <a:pt x="872" y="971"/>
                  </a:lnTo>
                  <a:lnTo>
                    <a:pt x="747" y="966"/>
                  </a:lnTo>
                  <a:lnTo>
                    <a:pt x="747" y="936"/>
                  </a:lnTo>
                  <a:close/>
                  <a:moveTo>
                    <a:pt x="747" y="882"/>
                  </a:moveTo>
                  <a:lnTo>
                    <a:pt x="872" y="882"/>
                  </a:lnTo>
                  <a:lnTo>
                    <a:pt x="872" y="914"/>
                  </a:lnTo>
                  <a:lnTo>
                    <a:pt x="747" y="912"/>
                  </a:lnTo>
                  <a:lnTo>
                    <a:pt x="747" y="882"/>
                  </a:lnTo>
                  <a:close/>
                  <a:moveTo>
                    <a:pt x="747" y="828"/>
                  </a:moveTo>
                  <a:lnTo>
                    <a:pt x="872" y="825"/>
                  </a:lnTo>
                  <a:lnTo>
                    <a:pt x="872" y="856"/>
                  </a:lnTo>
                  <a:lnTo>
                    <a:pt x="747" y="857"/>
                  </a:lnTo>
                  <a:lnTo>
                    <a:pt x="747" y="828"/>
                  </a:lnTo>
                  <a:close/>
                  <a:moveTo>
                    <a:pt x="747" y="773"/>
                  </a:moveTo>
                  <a:lnTo>
                    <a:pt x="872" y="767"/>
                  </a:lnTo>
                  <a:lnTo>
                    <a:pt x="872" y="799"/>
                  </a:lnTo>
                  <a:lnTo>
                    <a:pt x="747" y="803"/>
                  </a:lnTo>
                  <a:lnTo>
                    <a:pt x="747" y="773"/>
                  </a:lnTo>
                  <a:close/>
                  <a:moveTo>
                    <a:pt x="747" y="664"/>
                  </a:moveTo>
                  <a:lnTo>
                    <a:pt x="872" y="652"/>
                  </a:lnTo>
                  <a:lnTo>
                    <a:pt x="872" y="684"/>
                  </a:lnTo>
                  <a:lnTo>
                    <a:pt x="747" y="694"/>
                  </a:lnTo>
                  <a:lnTo>
                    <a:pt x="747" y="664"/>
                  </a:lnTo>
                  <a:close/>
                  <a:moveTo>
                    <a:pt x="747" y="610"/>
                  </a:moveTo>
                  <a:lnTo>
                    <a:pt x="872" y="595"/>
                  </a:lnTo>
                  <a:lnTo>
                    <a:pt x="872" y="626"/>
                  </a:lnTo>
                  <a:lnTo>
                    <a:pt x="747" y="640"/>
                  </a:lnTo>
                  <a:lnTo>
                    <a:pt x="747" y="610"/>
                  </a:lnTo>
                  <a:close/>
                  <a:moveTo>
                    <a:pt x="747" y="555"/>
                  </a:moveTo>
                  <a:lnTo>
                    <a:pt x="872" y="537"/>
                  </a:lnTo>
                  <a:lnTo>
                    <a:pt x="872" y="569"/>
                  </a:lnTo>
                  <a:lnTo>
                    <a:pt x="747" y="585"/>
                  </a:lnTo>
                  <a:lnTo>
                    <a:pt x="747" y="555"/>
                  </a:lnTo>
                  <a:close/>
                  <a:moveTo>
                    <a:pt x="747" y="501"/>
                  </a:moveTo>
                  <a:lnTo>
                    <a:pt x="872" y="480"/>
                  </a:lnTo>
                  <a:lnTo>
                    <a:pt x="872" y="511"/>
                  </a:lnTo>
                  <a:lnTo>
                    <a:pt x="747" y="531"/>
                  </a:lnTo>
                  <a:lnTo>
                    <a:pt x="747" y="501"/>
                  </a:lnTo>
                  <a:close/>
                  <a:moveTo>
                    <a:pt x="742" y="481"/>
                  </a:moveTo>
                  <a:lnTo>
                    <a:pt x="877" y="458"/>
                  </a:lnTo>
                  <a:lnTo>
                    <a:pt x="877" y="417"/>
                  </a:lnTo>
                  <a:lnTo>
                    <a:pt x="742" y="443"/>
                  </a:lnTo>
                  <a:lnTo>
                    <a:pt x="742" y="481"/>
                  </a:lnTo>
                  <a:close/>
                  <a:moveTo>
                    <a:pt x="742" y="536"/>
                  </a:moveTo>
                  <a:lnTo>
                    <a:pt x="877" y="515"/>
                  </a:lnTo>
                  <a:lnTo>
                    <a:pt x="877" y="475"/>
                  </a:lnTo>
                  <a:lnTo>
                    <a:pt x="742" y="497"/>
                  </a:lnTo>
                  <a:lnTo>
                    <a:pt x="742" y="536"/>
                  </a:lnTo>
                  <a:close/>
                  <a:moveTo>
                    <a:pt x="742" y="590"/>
                  </a:moveTo>
                  <a:lnTo>
                    <a:pt x="877" y="573"/>
                  </a:lnTo>
                  <a:lnTo>
                    <a:pt x="877" y="532"/>
                  </a:lnTo>
                  <a:lnTo>
                    <a:pt x="742" y="552"/>
                  </a:lnTo>
                  <a:lnTo>
                    <a:pt x="742" y="590"/>
                  </a:lnTo>
                  <a:close/>
                  <a:moveTo>
                    <a:pt x="742" y="644"/>
                  </a:moveTo>
                  <a:lnTo>
                    <a:pt x="877" y="630"/>
                  </a:lnTo>
                  <a:lnTo>
                    <a:pt x="877" y="590"/>
                  </a:lnTo>
                  <a:lnTo>
                    <a:pt x="742" y="606"/>
                  </a:lnTo>
                  <a:lnTo>
                    <a:pt x="742" y="644"/>
                  </a:lnTo>
                  <a:close/>
                  <a:moveTo>
                    <a:pt x="742" y="699"/>
                  </a:moveTo>
                  <a:lnTo>
                    <a:pt x="877" y="688"/>
                  </a:lnTo>
                  <a:lnTo>
                    <a:pt x="877" y="647"/>
                  </a:lnTo>
                  <a:lnTo>
                    <a:pt x="742" y="660"/>
                  </a:lnTo>
                  <a:lnTo>
                    <a:pt x="742" y="699"/>
                  </a:lnTo>
                  <a:close/>
                  <a:moveTo>
                    <a:pt x="742" y="753"/>
                  </a:moveTo>
                  <a:lnTo>
                    <a:pt x="877" y="745"/>
                  </a:lnTo>
                  <a:lnTo>
                    <a:pt x="877" y="705"/>
                  </a:lnTo>
                  <a:lnTo>
                    <a:pt x="742" y="715"/>
                  </a:lnTo>
                  <a:lnTo>
                    <a:pt x="742" y="753"/>
                  </a:lnTo>
                  <a:close/>
                  <a:moveTo>
                    <a:pt x="742" y="807"/>
                  </a:moveTo>
                  <a:lnTo>
                    <a:pt x="877" y="803"/>
                  </a:lnTo>
                  <a:lnTo>
                    <a:pt x="877" y="762"/>
                  </a:lnTo>
                  <a:lnTo>
                    <a:pt x="742" y="769"/>
                  </a:lnTo>
                  <a:lnTo>
                    <a:pt x="742" y="807"/>
                  </a:lnTo>
                  <a:close/>
                  <a:moveTo>
                    <a:pt x="742" y="862"/>
                  </a:moveTo>
                  <a:lnTo>
                    <a:pt x="877" y="861"/>
                  </a:lnTo>
                  <a:lnTo>
                    <a:pt x="877" y="820"/>
                  </a:lnTo>
                  <a:lnTo>
                    <a:pt x="742" y="823"/>
                  </a:lnTo>
                  <a:lnTo>
                    <a:pt x="742" y="862"/>
                  </a:lnTo>
                  <a:close/>
                  <a:moveTo>
                    <a:pt x="742" y="916"/>
                  </a:moveTo>
                  <a:lnTo>
                    <a:pt x="877" y="918"/>
                  </a:lnTo>
                  <a:lnTo>
                    <a:pt x="877" y="878"/>
                  </a:lnTo>
                  <a:lnTo>
                    <a:pt x="742" y="878"/>
                  </a:lnTo>
                  <a:lnTo>
                    <a:pt x="742" y="916"/>
                  </a:lnTo>
                  <a:close/>
                  <a:moveTo>
                    <a:pt x="742" y="970"/>
                  </a:moveTo>
                  <a:lnTo>
                    <a:pt x="877" y="976"/>
                  </a:lnTo>
                  <a:lnTo>
                    <a:pt x="877" y="935"/>
                  </a:lnTo>
                  <a:lnTo>
                    <a:pt x="742" y="932"/>
                  </a:lnTo>
                  <a:lnTo>
                    <a:pt x="742" y="970"/>
                  </a:lnTo>
                  <a:close/>
                  <a:moveTo>
                    <a:pt x="742" y="1025"/>
                  </a:moveTo>
                  <a:lnTo>
                    <a:pt x="877" y="1033"/>
                  </a:lnTo>
                  <a:lnTo>
                    <a:pt x="877" y="993"/>
                  </a:lnTo>
                  <a:lnTo>
                    <a:pt x="742" y="986"/>
                  </a:lnTo>
                  <a:lnTo>
                    <a:pt x="742" y="1025"/>
                  </a:lnTo>
                  <a:close/>
                  <a:moveTo>
                    <a:pt x="736" y="432"/>
                  </a:moveTo>
                  <a:lnTo>
                    <a:pt x="884" y="402"/>
                  </a:lnTo>
                  <a:lnTo>
                    <a:pt x="884" y="1046"/>
                  </a:lnTo>
                  <a:lnTo>
                    <a:pt x="736" y="1036"/>
                  </a:lnTo>
                  <a:lnTo>
                    <a:pt x="736" y="432"/>
                  </a:lnTo>
                  <a:close/>
                  <a:moveTo>
                    <a:pt x="1030" y="1019"/>
                  </a:moveTo>
                  <a:lnTo>
                    <a:pt x="1104" y="1023"/>
                  </a:lnTo>
                  <a:lnTo>
                    <a:pt x="1104" y="1012"/>
                  </a:lnTo>
                  <a:lnTo>
                    <a:pt x="1030" y="1008"/>
                  </a:lnTo>
                  <a:lnTo>
                    <a:pt x="1030" y="1019"/>
                  </a:lnTo>
                  <a:close/>
                  <a:moveTo>
                    <a:pt x="1030" y="1034"/>
                  </a:moveTo>
                  <a:lnTo>
                    <a:pt x="1104" y="1038"/>
                  </a:lnTo>
                  <a:lnTo>
                    <a:pt x="1104" y="1027"/>
                  </a:lnTo>
                  <a:lnTo>
                    <a:pt x="1030" y="1023"/>
                  </a:lnTo>
                  <a:lnTo>
                    <a:pt x="1030" y="1034"/>
                  </a:lnTo>
                  <a:close/>
                  <a:moveTo>
                    <a:pt x="1110" y="1028"/>
                  </a:moveTo>
                  <a:lnTo>
                    <a:pt x="1116" y="1029"/>
                  </a:lnTo>
                  <a:lnTo>
                    <a:pt x="1116" y="1024"/>
                  </a:lnTo>
                  <a:lnTo>
                    <a:pt x="1110" y="1023"/>
                  </a:lnTo>
                  <a:lnTo>
                    <a:pt x="1110" y="1028"/>
                  </a:lnTo>
                  <a:close/>
                  <a:moveTo>
                    <a:pt x="1110" y="1038"/>
                  </a:moveTo>
                  <a:lnTo>
                    <a:pt x="1116" y="1038"/>
                  </a:lnTo>
                  <a:lnTo>
                    <a:pt x="1116" y="1033"/>
                  </a:lnTo>
                  <a:lnTo>
                    <a:pt x="1110" y="1033"/>
                  </a:lnTo>
                  <a:lnTo>
                    <a:pt x="1110" y="1038"/>
                  </a:lnTo>
                  <a:close/>
                  <a:moveTo>
                    <a:pt x="1119" y="1019"/>
                  </a:moveTo>
                  <a:cubicBezTo>
                    <a:pt x="1120" y="1019"/>
                    <a:pt x="1121" y="1018"/>
                    <a:pt x="1121" y="1016"/>
                  </a:cubicBezTo>
                  <a:cubicBezTo>
                    <a:pt x="1121" y="1015"/>
                    <a:pt x="1120" y="1013"/>
                    <a:pt x="1119" y="1013"/>
                  </a:cubicBezTo>
                  <a:cubicBezTo>
                    <a:pt x="1118" y="1013"/>
                    <a:pt x="1118" y="1015"/>
                    <a:pt x="1118" y="1016"/>
                  </a:cubicBezTo>
                  <a:cubicBezTo>
                    <a:pt x="1118" y="1018"/>
                    <a:pt x="1118" y="1019"/>
                    <a:pt x="1119" y="1019"/>
                  </a:cubicBezTo>
                  <a:close/>
                  <a:moveTo>
                    <a:pt x="1119" y="1029"/>
                  </a:moveTo>
                  <a:cubicBezTo>
                    <a:pt x="1120" y="1029"/>
                    <a:pt x="1121" y="1028"/>
                    <a:pt x="1121" y="1027"/>
                  </a:cubicBezTo>
                  <a:cubicBezTo>
                    <a:pt x="1121" y="1025"/>
                    <a:pt x="1120" y="1024"/>
                    <a:pt x="1119" y="1024"/>
                  </a:cubicBezTo>
                  <a:cubicBezTo>
                    <a:pt x="1118" y="1024"/>
                    <a:pt x="1118" y="1025"/>
                    <a:pt x="1118" y="1026"/>
                  </a:cubicBezTo>
                  <a:cubicBezTo>
                    <a:pt x="1118" y="1028"/>
                    <a:pt x="1118" y="1029"/>
                    <a:pt x="1119" y="1029"/>
                  </a:cubicBezTo>
                  <a:close/>
                  <a:moveTo>
                    <a:pt x="1119" y="1039"/>
                  </a:moveTo>
                  <a:cubicBezTo>
                    <a:pt x="1120" y="1039"/>
                    <a:pt x="1121" y="1038"/>
                    <a:pt x="1121" y="1037"/>
                  </a:cubicBezTo>
                  <a:cubicBezTo>
                    <a:pt x="1121" y="1035"/>
                    <a:pt x="1120" y="1034"/>
                    <a:pt x="1119" y="1034"/>
                  </a:cubicBezTo>
                  <a:cubicBezTo>
                    <a:pt x="1118" y="1034"/>
                    <a:pt x="1118" y="1035"/>
                    <a:pt x="1118" y="1036"/>
                  </a:cubicBezTo>
                  <a:cubicBezTo>
                    <a:pt x="1118" y="1038"/>
                    <a:pt x="1118" y="1039"/>
                    <a:pt x="1119" y="1039"/>
                  </a:cubicBezTo>
                  <a:close/>
                  <a:moveTo>
                    <a:pt x="1128" y="1039"/>
                  </a:moveTo>
                  <a:lnTo>
                    <a:pt x="1132" y="1040"/>
                  </a:lnTo>
                  <a:lnTo>
                    <a:pt x="1132" y="1013"/>
                  </a:lnTo>
                  <a:lnTo>
                    <a:pt x="1128" y="1013"/>
                  </a:lnTo>
                  <a:lnTo>
                    <a:pt x="1128" y="1039"/>
                  </a:lnTo>
                  <a:close/>
                  <a:moveTo>
                    <a:pt x="1135" y="1040"/>
                  </a:moveTo>
                  <a:lnTo>
                    <a:pt x="1139" y="1040"/>
                  </a:lnTo>
                  <a:lnTo>
                    <a:pt x="1139" y="1014"/>
                  </a:lnTo>
                  <a:lnTo>
                    <a:pt x="1135" y="1014"/>
                  </a:lnTo>
                  <a:lnTo>
                    <a:pt x="1135" y="1040"/>
                  </a:lnTo>
                  <a:close/>
                  <a:moveTo>
                    <a:pt x="1142" y="1040"/>
                  </a:moveTo>
                  <a:lnTo>
                    <a:pt x="1146" y="1041"/>
                  </a:lnTo>
                  <a:lnTo>
                    <a:pt x="1146" y="1014"/>
                  </a:lnTo>
                  <a:lnTo>
                    <a:pt x="1142" y="1014"/>
                  </a:lnTo>
                  <a:lnTo>
                    <a:pt x="1142" y="1040"/>
                  </a:lnTo>
                  <a:close/>
                  <a:moveTo>
                    <a:pt x="1150" y="1041"/>
                  </a:moveTo>
                  <a:lnTo>
                    <a:pt x="1154" y="1041"/>
                  </a:lnTo>
                  <a:lnTo>
                    <a:pt x="1154" y="1014"/>
                  </a:lnTo>
                  <a:lnTo>
                    <a:pt x="1150" y="1014"/>
                  </a:lnTo>
                  <a:lnTo>
                    <a:pt x="1150" y="1041"/>
                  </a:lnTo>
                  <a:close/>
                  <a:moveTo>
                    <a:pt x="1157" y="1041"/>
                  </a:moveTo>
                  <a:lnTo>
                    <a:pt x="1161" y="1041"/>
                  </a:lnTo>
                  <a:lnTo>
                    <a:pt x="1161" y="1015"/>
                  </a:lnTo>
                  <a:lnTo>
                    <a:pt x="1157" y="1015"/>
                  </a:lnTo>
                  <a:lnTo>
                    <a:pt x="1157" y="1041"/>
                  </a:lnTo>
                  <a:close/>
                  <a:moveTo>
                    <a:pt x="1165" y="1042"/>
                  </a:moveTo>
                  <a:lnTo>
                    <a:pt x="1168" y="1042"/>
                  </a:lnTo>
                  <a:lnTo>
                    <a:pt x="1168" y="1015"/>
                  </a:lnTo>
                  <a:lnTo>
                    <a:pt x="1165" y="1015"/>
                  </a:lnTo>
                  <a:lnTo>
                    <a:pt x="1165" y="1042"/>
                  </a:lnTo>
                  <a:close/>
                  <a:moveTo>
                    <a:pt x="1172" y="1042"/>
                  </a:moveTo>
                  <a:lnTo>
                    <a:pt x="1176" y="1042"/>
                  </a:lnTo>
                  <a:lnTo>
                    <a:pt x="1176" y="1016"/>
                  </a:lnTo>
                  <a:lnTo>
                    <a:pt x="1172" y="1015"/>
                  </a:lnTo>
                  <a:lnTo>
                    <a:pt x="1172" y="1042"/>
                  </a:lnTo>
                  <a:close/>
                  <a:moveTo>
                    <a:pt x="1180" y="1043"/>
                  </a:moveTo>
                  <a:lnTo>
                    <a:pt x="1183" y="1043"/>
                  </a:lnTo>
                  <a:lnTo>
                    <a:pt x="1183" y="1016"/>
                  </a:lnTo>
                  <a:lnTo>
                    <a:pt x="1180" y="1016"/>
                  </a:lnTo>
                  <a:lnTo>
                    <a:pt x="1180" y="1043"/>
                  </a:lnTo>
                  <a:close/>
                  <a:moveTo>
                    <a:pt x="1113" y="1013"/>
                  </a:moveTo>
                  <a:cubicBezTo>
                    <a:pt x="1112" y="1013"/>
                    <a:pt x="1111" y="1014"/>
                    <a:pt x="1111" y="1016"/>
                  </a:cubicBezTo>
                  <a:cubicBezTo>
                    <a:pt x="1111" y="1017"/>
                    <a:pt x="1112" y="1019"/>
                    <a:pt x="1113" y="1019"/>
                  </a:cubicBezTo>
                  <a:cubicBezTo>
                    <a:pt x="1114" y="1019"/>
                    <a:pt x="1115" y="1017"/>
                    <a:pt x="1115" y="1016"/>
                  </a:cubicBezTo>
                  <a:cubicBezTo>
                    <a:pt x="1115" y="1014"/>
                    <a:pt x="1114" y="1013"/>
                    <a:pt x="1113" y="1013"/>
                  </a:cubicBezTo>
                  <a:close/>
                  <a:moveTo>
                    <a:pt x="1027" y="1004"/>
                  </a:moveTo>
                  <a:lnTo>
                    <a:pt x="1187" y="1012"/>
                  </a:lnTo>
                  <a:lnTo>
                    <a:pt x="1187" y="1048"/>
                  </a:lnTo>
                  <a:lnTo>
                    <a:pt x="1027" y="1038"/>
                  </a:lnTo>
                  <a:lnTo>
                    <a:pt x="1027" y="1004"/>
                  </a:lnTo>
                  <a:close/>
                  <a:moveTo>
                    <a:pt x="1030" y="713"/>
                  </a:moveTo>
                  <a:lnTo>
                    <a:pt x="1104" y="708"/>
                  </a:lnTo>
                  <a:lnTo>
                    <a:pt x="1104" y="697"/>
                  </a:lnTo>
                  <a:lnTo>
                    <a:pt x="1030" y="702"/>
                  </a:lnTo>
                  <a:lnTo>
                    <a:pt x="1030" y="713"/>
                  </a:lnTo>
                  <a:close/>
                  <a:moveTo>
                    <a:pt x="1030" y="728"/>
                  </a:moveTo>
                  <a:lnTo>
                    <a:pt x="1104" y="724"/>
                  </a:lnTo>
                  <a:lnTo>
                    <a:pt x="1104" y="712"/>
                  </a:lnTo>
                  <a:lnTo>
                    <a:pt x="1030" y="717"/>
                  </a:lnTo>
                  <a:lnTo>
                    <a:pt x="1030" y="728"/>
                  </a:lnTo>
                  <a:close/>
                  <a:moveTo>
                    <a:pt x="1110" y="713"/>
                  </a:moveTo>
                  <a:lnTo>
                    <a:pt x="1116" y="713"/>
                  </a:lnTo>
                  <a:lnTo>
                    <a:pt x="1116" y="708"/>
                  </a:lnTo>
                  <a:lnTo>
                    <a:pt x="1110" y="708"/>
                  </a:lnTo>
                  <a:lnTo>
                    <a:pt x="1110" y="713"/>
                  </a:lnTo>
                  <a:close/>
                  <a:moveTo>
                    <a:pt x="1110" y="723"/>
                  </a:moveTo>
                  <a:lnTo>
                    <a:pt x="1116" y="722"/>
                  </a:lnTo>
                  <a:lnTo>
                    <a:pt x="1116" y="717"/>
                  </a:lnTo>
                  <a:lnTo>
                    <a:pt x="1110" y="718"/>
                  </a:lnTo>
                  <a:lnTo>
                    <a:pt x="1110" y="723"/>
                  </a:lnTo>
                  <a:close/>
                  <a:moveTo>
                    <a:pt x="1119" y="702"/>
                  </a:moveTo>
                  <a:cubicBezTo>
                    <a:pt x="1120" y="702"/>
                    <a:pt x="1121" y="701"/>
                    <a:pt x="1121" y="699"/>
                  </a:cubicBezTo>
                  <a:cubicBezTo>
                    <a:pt x="1121" y="698"/>
                    <a:pt x="1120" y="697"/>
                    <a:pt x="1119" y="697"/>
                  </a:cubicBezTo>
                  <a:cubicBezTo>
                    <a:pt x="1118" y="697"/>
                    <a:pt x="1118" y="698"/>
                    <a:pt x="1118" y="700"/>
                  </a:cubicBezTo>
                  <a:cubicBezTo>
                    <a:pt x="1118" y="701"/>
                    <a:pt x="1118" y="702"/>
                    <a:pt x="1119" y="702"/>
                  </a:cubicBezTo>
                  <a:close/>
                  <a:moveTo>
                    <a:pt x="1119" y="713"/>
                  </a:moveTo>
                  <a:cubicBezTo>
                    <a:pt x="1120" y="713"/>
                    <a:pt x="1121" y="711"/>
                    <a:pt x="1121" y="710"/>
                  </a:cubicBezTo>
                  <a:cubicBezTo>
                    <a:pt x="1121" y="708"/>
                    <a:pt x="1120" y="707"/>
                    <a:pt x="1119" y="707"/>
                  </a:cubicBezTo>
                  <a:cubicBezTo>
                    <a:pt x="1118" y="707"/>
                    <a:pt x="1118" y="708"/>
                    <a:pt x="1118" y="710"/>
                  </a:cubicBezTo>
                  <a:cubicBezTo>
                    <a:pt x="1118" y="711"/>
                    <a:pt x="1118" y="713"/>
                    <a:pt x="1119" y="713"/>
                  </a:cubicBezTo>
                  <a:close/>
                  <a:moveTo>
                    <a:pt x="1119" y="723"/>
                  </a:moveTo>
                  <a:cubicBezTo>
                    <a:pt x="1120" y="722"/>
                    <a:pt x="1121" y="721"/>
                    <a:pt x="1121" y="720"/>
                  </a:cubicBezTo>
                  <a:cubicBezTo>
                    <a:pt x="1121" y="718"/>
                    <a:pt x="1120" y="717"/>
                    <a:pt x="1119" y="717"/>
                  </a:cubicBezTo>
                  <a:cubicBezTo>
                    <a:pt x="1118" y="717"/>
                    <a:pt x="1118" y="718"/>
                    <a:pt x="1118" y="720"/>
                  </a:cubicBezTo>
                  <a:cubicBezTo>
                    <a:pt x="1118" y="721"/>
                    <a:pt x="1118" y="723"/>
                    <a:pt x="1119" y="723"/>
                  </a:cubicBezTo>
                  <a:close/>
                  <a:moveTo>
                    <a:pt x="1128" y="722"/>
                  </a:moveTo>
                  <a:lnTo>
                    <a:pt x="1132" y="722"/>
                  </a:lnTo>
                  <a:lnTo>
                    <a:pt x="1132" y="695"/>
                  </a:lnTo>
                  <a:lnTo>
                    <a:pt x="1128" y="696"/>
                  </a:lnTo>
                  <a:lnTo>
                    <a:pt x="1128" y="722"/>
                  </a:lnTo>
                  <a:close/>
                  <a:moveTo>
                    <a:pt x="1135" y="721"/>
                  </a:moveTo>
                  <a:lnTo>
                    <a:pt x="1139" y="721"/>
                  </a:lnTo>
                  <a:lnTo>
                    <a:pt x="1139" y="695"/>
                  </a:lnTo>
                  <a:lnTo>
                    <a:pt x="1135" y="695"/>
                  </a:lnTo>
                  <a:lnTo>
                    <a:pt x="1135" y="721"/>
                  </a:lnTo>
                  <a:close/>
                  <a:moveTo>
                    <a:pt x="1142" y="721"/>
                  </a:moveTo>
                  <a:lnTo>
                    <a:pt x="1146" y="721"/>
                  </a:lnTo>
                  <a:lnTo>
                    <a:pt x="1146" y="694"/>
                  </a:lnTo>
                  <a:lnTo>
                    <a:pt x="1142" y="695"/>
                  </a:lnTo>
                  <a:lnTo>
                    <a:pt x="1142" y="721"/>
                  </a:lnTo>
                  <a:close/>
                  <a:moveTo>
                    <a:pt x="1150" y="721"/>
                  </a:moveTo>
                  <a:lnTo>
                    <a:pt x="1154" y="720"/>
                  </a:lnTo>
                  <a:lnTo>
                    <a:pt x="1154" y="694"/>
                  </a:lnTo>
                  <a:lnTo>
                    <a:pt x="1150" y="694"/>
                  </a:lnTo>
                  <a:lnTo>
                    <a:pt x="1150" y="721"/>
                  </a:lnTo>
                  <a:close/>
                  <a:moveTo>
                    <a:pt x="1157" y="720"/>
                  </a:moveTo>
                  <a:lnTo>
                    <a:pt x="1161" y="720"/>
                  </a:lnTo>
                  <a:lnTo>
                    <a:pt x="1161" y="693"/>
                  </a:lnTo>
                  <a:lnTo>
                    <a:pt x="1157" y="694"/>
                  </a:lnTo>
                  <a:lnTo>
                    <a:pt x="1157" y="720"/>
                  </a:lnTo>
                  <a:close/>
                  <a:moveTo>
                    <a:pt x="1165" y="720"/>
                  </a:moveTo>
                  <a:lnTo>
                    <a:pt x="1168" y="719"/>
                  </a:lnTo>
                  <a:lnTo>
                    <a:pt x="1168" y="693"/>
                  </a:lnTo>
                  <a:lnTo>
                    <a:pt x="1165" y="693"/>
                  </a:lnTo>
                  <a:lnTo>
                    <a:pt x="1165" y="720"/>
                  </a:lnTo>
                  <a:close/>
                  <a:moveTo>
                    <a:pt x="1172" y="719"/>
                  </a:moveTo>
                  <a:lnTo>
                    <a:pt x="1176" y="719"/>
                  </a:lnTo>
                  <a:lnTo>
                    <a:pt x="1176" y="692"/>
                  </a:lnTo>
                  <a:lnTo>
                    <a:pt x="1172" y="692"/>
                  </a:lnTo>
                  <a:lnTo>
                    <a:pt x="1172" y="719"/>
                  </a:lnTo>
                  <a:close/>
                  <a:moveTo>
                    <a:pt x="1180" y="719"/>
                  </a:moveTo>
                  <a:lnTo>
                    <a:pt x="1183" y="719"/>
                  </a:lnTo>
                  <a:lnTo>
                    <a:pt x="1183" y="692"/>
                  </a:lnTo>
                  <a:lnTo>
                    <a:pt x="1180" y="692"/>
                  </a:lnTo>
                  <a:lnTo>
                    <a:pt x="1180" y="719"/>
                  </a:lnTo>
                  <a:close/>
                  <a:moveTo>
                    <a:pt x="1113" y="697"/>
                  </a:moveTo>
                  <a:cubicBezTo>
                    <a:pt x="1112" y="697"/>
                    <a:pt x="1111" y="699"/>
                    <a:pt x="1111" y="700"/>
                  </a:cubicBezTo>
                  <a:cubicBezTo>
                    <a:pt x="1111" y="702"/>
                    <a:pt x="1112" y="703"/>
                    <a:pt x="1113" y="703"/>
                  </a:cubicBezTo>
                  <a:cubicBezTo>
                    <a:pt x="1114" y="703"/>
                    <a:pt x="1115" y="701"/>
                    <a:pt x="1115" y="700"/>
                  </a:cubicBezTo>
                  <a:cubicBezTo>
                    <a:pt x="1115" y="698"/>
                    <a:pt x="1114" y="697"/>
                    <a:pt x="1113" y="697"/>
                  </a:cubicBezTo>
                  <a:close/>
                  <a:moveTo>
                    <a:pt x="1027" y="699"/>
                  </a:moveTo>
                  <a:lnTo>
                    <a:pt x="1187" y="687"/>
                  </a:lnTo>
                  <a:lnTo>
                    <a:pt x="1187" y="723"/>
                  </a:lnTo>
                  <a:lnTo>
                    <a:pt x="1027" y="732"/>
                  </a:lnTo>
                  <a:lnTo>
                    <a:pt x="1027" y="699"/>
                  </a:lnTo>
                  <a:close/>
                  <a:moveTo>
                    <a:pt x="1027" y="407"/>
                  </a:moveTo>
                  <a:lnTo>
                    <a:pt x="1102" y="393"/>
                  </a:lnTo>
                  <a:lnTo>
                    <a:pt x="1102" y="382"/>
                  </a:lnTo>
                  <a:lnTo>
                    <a:pt x="1027" y="396"/>
                  </a:lnTo>
                  <a:lnTo>
                    <a:pt x="1027" y="407"/>
                  </a:lnTo>
                  <a:close/>
                  <a:moveTo>
                    <a:pt x="1027" y="421"/>
                  </a:moveTo>
                  <a:lnTo>
                    <a:pt x="1102" y="408"/>
                  </a:lnTo>
                  <a:lnTo>
                    <a:pt x="1102" y="397"/>
                  </a:lnTo>
                  <a:lnTo>
                    <a:pt x="1027" y="410"/>
                  </a:lnTo>
                  <a:lnTo>
                    <a:pt x="1027" y="421"/>
                  </a:lnTo>
                  <a:close/>
                  <a:moveTo>
                    <a:pt x="1107" y="397"/>
                  </a:moveTo>
                  <a:lnTo>
                    <a:pt x="1113" y="396"/>
                  </a:lnTo>
                  <a:lnTo>
                    <a:pt x="1113" y="391"/>
                  </a:lnTo>
                  <a:lnTo>
                    <a:pt x="1107" y="392"/>
                  </a:lnTo>
                  <a:lnTo>
                    <a:pt x="1107" y="397"/>
                  </a:lnTo>
                  <a:close/>
                  <a:moveTo>
                    <a:pt x="1107" y="406"/>
                  </a:moveTo>
                  <a:lnTo>
                    <a:pt x="1113" y="405"/>
                  </a:lnTo>
                  <a:lnTo>
                    <a:pt x="1113" y="400"/>
                  </a:lnTo>
                  <a:lnTo>
                    <a:pt x="1107" y="401"/>
                  </a:lnTo>
                  <a:lnTo>
                    <a:pt x="1107" y="406"/>
                  </a:lnTo>
                  <a:close/>
                  <a:moveTo>
                    <a:pt x="1117" y="385"/>
                  </a:moveTo>
                  <a:cubicBezTo>
                    <a:pt x="1118" y="385"/>
                    <a:pt x="1119" y="383"/>
                    <a:pt x="1119" y="382"/>
                  </a:cubicBezTo>
                  <a:cubicBezTo>
                    <a:pt x="1119" y="380"/>
                    <a:pt x="1118" y="379"/>
                    <a:pt x="1117" y="379"/>
                  </a:cubicBezTo>
                  <a:cubicBezTo>
                    <a:pt x="1116" y="380"/>
                    <a:pt x="1115" y="381"/>
                    <a:pt x="1115" y="383"/>
                  </a:cubicBezTo>
                  <a:cubicBezTo>
                    <a:pt x="1115" y="384"/>
                    <a:pt x="1116" y="385"/>
                    <a:pt x="1117" y="385"/>
                  </a:cubicBezTo>
                  <a:close/>
                  <a:moveTo>
                    <a:pt x="1117" y="395"/>
                  </a:moveTo>
                  <a:cubicBezTo>
                    <a:pt x="1118" y="395"/>
                    <a:pt x="1119" y="394"/>
                    <a:pt x="1119" y="392"/>
                  </a:cubicBezTo>
                  <a:cubicBezTo>
                    <a:pt x="1119" y="391"/>
                    <a:pt x="1118" y="390"/>
                    <a:pt x="1117" y="390"/>
                  </a:cubicBezTo>
                  <a:cubicBezTo>
                    <a:pt x="1116" y="390"/>
                    <a:pt x="1115" y="391"/>
                    <a:pt x="1115" y="393"/>
                  </a:cubicBezTo>
                  <a:cubicBezTo>
                    <a:pt x="1115" y="394"/>
                    <a:pt x="1116" y="395"/>
                    <a:pt x="1117" y="395"/>
                  </a:cubicBezTo>
                  <a:close/>
                  <a:moveTo>
                    <a:pt x="1117" y="405"/>
                  </a:moveTo>
                  <a:cubicBezTo>
                    <a:pt x="1118" y="405"/>
                    <a:pt x="1119" y="404"/>
                    <a:pt x="1119" y="402"/>
                  </a:cubicBezTo>
                  <a:cubicBezTo>
                    <a:pt x="1119" y="401"/>
                    <a:pt x="1118" y="399"/>
                    <a:pt x="1117" y="400"/>
                  </a:cubicBezTo>
                  <a:cubicBezTo>
                    <a:pt x="1116" y="400"/>
                    <a:pt x="1115" y="401"/>
                    <a:pt x="1115" y="403"/>
                  </a:cubicBezTo>
                  <a:cubicBezTo>
                    <a:pt x="1115" y="404"/>
                    <a:pt x="1116" y="405"/>
                    <a:pt x="1117" y="405"/>
                  </a:cubicBezTo>
                  <a:close/>
                  <a:moveTo>
                    <a:pt x="1125" y="404"/>
                  </a:moveTo>
                  <a:lnTo>
                    <a:pt x="1129" y="403"/>
                  </a:lnTo>
                  <a:lnTo>
                    <a:pt x="1129" y="377"/>
                  </a:lnTo>
                  <a:lnTo>
                    <a:pt x="1125" y="377"/>
                  </a:lnTo>
                  <a:lnTo>
                    <a:pt x="1125" y="404"/>
                  </a:lnTo>
                  <a:close/>
                  <a:moveTo>
                    <a:pt x="1133" y="402"/>
                  </a:moveTo>
                  <a:lnTo>
                    <a:pt x="1136" y="402"/>
                  </a:lnTo>
                  <a:lnTo>
                    <a:pt x="1136" y="375"/>
                  </a:lnTo>
                  <a:lnTo>
                    <a:pt x="1133" y="376"/>
                  </a:lnTo>
                  <a:lnTo>
                    <a:pt x="1133" y="402"/>
                  </a:lnTo>
                  <a:close/>
                  <a:moveTo>
                    <a:pt x="1140" y="401"/>
                  </a:moveTo>
                  <a:lnTo>
                    <a:pt x="1144" y="400"/>
                  </a:lnTo>
                  <a:lnTo>
                    <a:pt x="1144" y="374"/>
                  </a:lnTo>
                  <a:lnTo>
                    <a:pt x="1140" y="374"/>
                  </a:lnTo>
                  <a:lnTo>
                    <a:pt x="1140" y="401"/>
                  </a:lnTo>
                  <a:close/>
                  <a:moveTo>
                    <a:pt x="1147" y="400"/>
                  </a:moveTo>
                  <a:lnTo>
                    <a:pt x="1151" y="399"/>
                  </a:lnTo>
                  <a:lnTo>
                    <a:pt x="1151" y="372"/>
                  </a:lnTo>
                  <a:lnTo>
                    <a:pt x="1147" y="373"/>
                  </a:lnTo>
                  <a:lnTo>
                    <a:pt x="1147" y="400"/>
                  </a:lnTo>
                  <a:close/>
                  <a:moveTo>
                    <a:pt x="1155" y="398"/>
                  </a:moveTo>
                  <a:lnTo>
                    <a:pt x="1158" y="398"/>
                  </a:lnTo>
                  <a:lnTo>
                    <a:pt x="1158" y="371"/>
                  </a:lnTo>
                  <a:lnTo>
                    <a:pt x="1155" y="372"/>
                  </a:lnTo>
                  <a:lnTo>
                    <a:pt x="1155" y="398"/>
                  </a:lnTo>
                  <a:close/>
                  <a:moveTo>
                    <a:pt x="1162" y="397"/>
                  </a:moveTo>
                  <a:lnTo>
                    <a:pt x="1166" y="396"/>
                  </a:lnTo>
                  <a:lnTo>
                    <a:pt x="1166" y="370"/>
                  </a:lnTo>
                  <a:lnTo>
                    <a:pt x="1162" y="370"/>
                  </a:lnTo>
                  <a:lnTo>
                    <a:pt x="1162" y="397"/>
                  </a:lnTo>
                  <a:close/>
                  <a:moveTo>
                    <a:pt x="1169" y="396"/>
                  </a:moveTo>
                  <a:lnTo>
                    <a:pt x="1173" y="395"/>
                  </a:lnTo>
                  <a:lnTo>
                    <a:pt x="1173" y="368"/>
                  </a:lnTo>
                  <a:lnTo>
                    <a:pt x="1169" y="369"/>
                  </a:lnTo>
                  <a:lnTo>
                    <a:pt x="1169" y="396"/>
                  </a:lnTo>
                  <a:close/>
                  <a:moveTo>
                    <a:pt x="1177" y="394"/>
                  </a:moveTo>
                  <a:lnTo>
                    <a:pt x="1181" y="394"/>
                  </a:lnTo>
                  <a:lnTo>
                    <a:pt x="1181" y="367"/>
                  </a:lnTo>
                  <a:lnTo>
                    <a:pt x="1177" y="367"/>
                  </a:lnTo>
                  <a:lnTo>
                    <a:pt x="1177" y="394"/>
                  </a:lnTo>
                  <a:close/>
                  <a:moveTo>
                    <a:pt x="1110" y="381"/>
                  </a:moveTo>
                  <a:cubicBezTo>
                    <a:pt x="1109" y="381"/>
                    <a:pt x="1108" y="382"/>
                    <a:pt x="1108" y="384"/>
                  </a:cubicBezTo>
                  <a:cubicBezTo>
                    <a:pt x="1108" y="385"/>
                    <a:pt x="1109" y="386"/>
                    <a:pt x="1110" y="386"/>
                  </a:cubicBezTo>
                  <a:cubicBezTo>
                    <a:pt x="1111" y="386"/>
                    <a:pt x="1112" y="385"/>
                    <a:pt x="1112" y="383"/>
                  </a:cubicBezTo>
                  <a:cubicBezTo>
                    <a:pt x="1112" y="382"/>
                    <a:pt x="1111" y="380"/>
                    <a:pt x="1110" y="381"/>
                  </a:cubicBezTo>
                  <a:close/>
                  <a:moveTo>
                    <a:pt x="1025" y="392"/>
                  </a:moveTo>
                  <a:lnTo>
                    <a:pt x="1185" y="362"/>
                  </a:lnTo>
                  <a:lnTo>
                    <a:pt x="1185" y="397"/>
                  </a:lnTo>
                  <a:lnTo>
                    <a:pt x="1025" y="426"/>
                  </a:lnTo>
                  <a:lnTo>
                    <a:pt x="1025" y="392"/>
                  </a:lnTo>
                  <a:close/>
                  <a:moveTo>
                    <a:pt x="1027" y="943"/>
                  </a:moveTo>
                  <a:lnTo>
                    <a:pt x="1187" y="947"/>
                  </a:lnTo>
                  <a:lnTo>
                    <a:pt x="1187" y="983"/>
                  </a:lnTo>
                  <a:lnTo>
                    <a:pt x="1027" y="977"/>
                  </a:lnTo>
                  <a:lnTo>
                    <a:pt x="1027" y="943"/>
                  </a:lnTo>
                  <a:close/>
                  <a:moveTo>
                    <a:pt x="1027" y="882"/>
                  </a:moveTo>
                  <a:lnTo>
                    <a:pt x="1187" y="882"/>
                  </a:lnTo>
                  <a:lnTo>
                    <a:pt x="1187" y="918"/>
                  </a:lnTo>
                  <a:lnTo>
                    <a:pt x="1027" y="916"/>
                  </a:lnTo>
                  <a:lnTo>
                    <a:pt x="1027" y="882"/>
                  </a:lnTo>
                  <a:close/>
                  <a:moveTo>
                    <a:pt x="1027" y="821"/>
                  </a:moveTo>
                  <a:lnTo>
                    <a:pt x="1187" y="817"/>
                  </a:lnTo>
                  <a:lnTo>
                    <a:pt x="1187" y="853"/>
                  </a:lnTo>
                  <a:lnTo>
                    <a:pt x="1027" y="854"/>
                  </a:lnTo>
                  <a:lnTo>
                    <a:pt x="1027" y="821"/>
                  </a:lnTo>
                  <a:close/>
                  <a:moveTo>
                    <a:pt x="1027" y="760"/>
                  </a:moveTo>
                  <a:lnTo>
                    <a:pt x="1187" y="752"/>
                  </a:lnTo>
                  <a:lnTo>
                    <a:pt x="1187" y="788"/>
                  </a:lnTo>
                  <a:lnTo>
                    <a:pt x="1027" y="793"/>
                  </a:lnTo>
                  <a:lnTo>
                    <a:pt x="1027" y="760"/>
                  </a:lnTo>
                  <a:close/>
                  <a:moveTo>
                    <a:pt x="1027" y="637"/>
                  </a:moveTo>
                  <a:lnTo>
                    <a:pt x="1187" y="622"/>
                  </a:lnTo>
                  <a:lnTo>
                    <a:pt x="1187" y="658"/>
                  </a:lnTo>
                  <a:lnTo>
                    <a:pt x="1027" y="671"/>
                  </a:lnTo>
                  <a:lnTo>
                    <a:pt x="1027" y="637"/>
                  </a:lnTo>
                  <a:close/>
                  <a:moveTo>
                    <a:pt x="1027" y="576"/>
                  </a:moveTo>
                  <a:lnTo>
                    <a:pt x="1187" y="557"/>
                  </a:lnTo>
                  <a:lnTo>
                    <a:pt x="1187" y="593"/>
                  </a:lnTo>
                  <a:lnTo>
                    <a:pt x="1027" y="610"/>
                  </a:lnTo>
                  <a:lnTo>
                    <a:pt x="1027" y="576"/>
                  </a:lnTo>
                  <a:close/>
                  <a:moveTo>
                    <a:pt x="1027" y="515"/>
                  </a:moveTo>
                  <a:lnTo>
                    <a:pt x="1187" y="492"/>
                  </a:lnTo>
                  <a:lnTo>
                    <a:pt x="1187" y="528"/>
                  </a:lnTo>
                  <a:lnTo>
                    <a:pt x="1027" y="549"/>
                  </a:lnTo>
                  <a:lnTo>
                    <a:pt x="1027" y="515"/>
                  </a:lnTo>
                  <a:close/>
                  <a:moveTo>
                    <a:pt x="1027" y="454"/>
                  </a:moveTo>
                  <a:lnTo>
                    <a:pt x="1187" y="427"/>
                  </a:lnTo>
                  <a:lnTo>
                    <a:pt x="1187" y="463"/>
                  </a:lnTo>
                  <a:lnTo>
                    <a:pt x="1027" y="488"/>
                  </a:lnTo>
                  <a:lnTo>
                    <a:pt x="1027" y="454"/>
                  </a:lnTo>
                  <a:close/>
                  <a:moveTo>
                    <a:pt x="1022" y="493"/>
                  </a:moveTo>
                  <a:lnTo>
                    <a:pt x="1193" y="467"/>
                  </a:lnTo>
                  <a:lnTo>
                    <a:pt x="1193" y="421"/>
                  </a:lnTo>
                  <a:lnTo>
                    <a:pt x="1022" y="450"/>
                  </a:lnTo>
                  <a:lnTo>
                    <a:pt x="1022" y="493"/>
                  </a:lnTo>
                  <a:close/>
                  <a:moveTo>
                    <a:pt x="1022" y="554"/>
                  </a:moveTo>
                  <a:lnTo>
                    <a:pt x="1193" y="532"/>
                  </a:lnTo>
                  <a:lnTo>
                    <a:pt x="1193" y="486"/>
                  </a:lnTo>
                  <a:lnTo>
                    <a:pt x="1022" y="511"/>
                  </a:lnTo>
                  <a:lnTo>
                    <a:pt x="1022" y="554"/>
                  </a:lnTo>
                  <a:close/>
                  <a:moveTo>
                    <a:pt x="1022" y="615"/>
                  </a:moveTo>
                  <a:lnTo>
                    <a:pt x="1193" y="597"/>
                  </a:lnTo>
                  <a:lnTo>
                    <a:pt x="1193" y="552"/>
                  </a:lnTo>
                  <a:lnTo>
                    <a:pt x="1022" y="572"/>
                  </a:lnTo>
                  <a:lnTo>
                    <a:pt x="1022" y="615"/>
                  </a:lnTo>
                  <a:close/>
                  <a:moveTo>
                    <a:pt x="1022" y="676"/>
                  </a:moveTo>
                  <a:lnTo>
                    <a:pt x="1193" y="662"/>
                  </a:lnTo>
                  <a:lnTo>
                    <a:pt x="1193" y="617"/>
                  </a:lnTo>
                  <a:lnTo>
                    <a:pt x="1022" y="633"/>
                  </a:lnTo>
                  <a:lnTo>
                    <a:pt x="1022" y="676"/>
                  </a:lnTo>
                  <a:close/>
                  <a:moveTo>
                    <a:pt x="1022" y="737"/>
                  </a:moveTo>
                  <a:lnTo>
                    <a:pt x="1193" y="728"/>
                  </a:lnTo>
                  <a:lnTo>
                    <a:pt x="1193" y="682"/>
                  </a:lnTo>
                  <a:lnTo>
                    <a:pt x="1022" y="694"/>
                  </a:lnTo>
                  <a:lnTo>
                    <a:pt x="1022" y="737"/>
                  </a:lnTo>
                  <a:close/>
                  <a:moveTo>
                    <a:pt x="1022" y="798"/>
                  </a:moveTo>
                  <a:lnTo>
                    <a:pt x="1193" y="793"/>
                  </a:lnTo>
                  <a:lnTo>
                    <a:pt x="1193" y="747"/>
                  </a:lnTo>
                  <a:lnTo>
                    <a:pt x="1022" y="755"/>
                  </a:lnTo>
                  <a:lnTo>
                    <a:pt x="1022" y="798"/>
                  </a:lnTo>
                  <a:close/>
                  <a:moveTo>
                    <a:pt x="1022" y="859"/>
                  </a:moveTo>
                  <a:lnTo>
                    <a:pt x="1193" y="858"/>
                  </a:lnTo>
                  <a:lnTo>
                    <a:pt x="1193" y="812"/>
                  </a:lnTo>
                  <a:lnTo>
                    <a:pt x="1022" y="816"/>
                  </a:lnTo>
                  <a:lnTo>
                    <a:pt x="1022" y="859"/>
                  </a:lnTo>
                  <a:close/>
                  <a:moveTo>
                    <a:pt x="1022" y="920"/>
                  </a:moveTo>
                  <a:lnTo>
                    <a:pt x="1193" y="923"/>
                  </a:lnTo>
                  <a:lnTo>
                    <a:pt x="1193" y="877"/>
                  </a:lnTo>
                  <a:lnTo>
                    <a:pt x="1022" y="877"/>
                  </a:lnTo>
                  <a:lnTo>
                    <a:pt x="1022" y="920"/>
                  </a:lnTo>
                  <a:close/>
                  <a:moveTo>
                    <a:pt x="1022" y="981"/>
                  </a:moveTo>
                  <a:lnTo>
                    <a:pt x="1193" y="988"/>
                  </a:lnTo>
                  <a:lnTo>
                    <a:pt x="1193" y="942"/>
                  </a:lnTo>
                  <a:lnTo>
                    <a:pt x="1022" y="938"/>
                  </a:lnTo>
                  <a:lnTo>
                    <a:pt x="1022" y="981"/>
                  </a:lnTo>
                  <a:close/>
                  <a:moveTo>
                    <a:pt x="1022" y="1042"/>
                  </a:moveTo>
                  <a:lnTo>
                    <a:pt x="1193" y="1053"/>
                  </a:lnTo>
                  <a:lnTo>
                    <a:pt x="1193" y="1007"/>
                  </a:lnTo>
                  <a:lnTo>
                    <a:pt x="1022" y="999"/>
                  </a:lnTo>
                  <a:lnTo>
                    <a:pt x="1022" y="1042"/>
                  </a:lnTo>
                  <a:close/>
                  <a:moveTo>
                    <a:pt x="1014" y="377"/>
                  </a:moveTo>
                  <a:lnTo>
                    <a:pt x="1202" y="339"/>
                  </a:lnTo>
                  <a:lnTo>
                    <a:pt x="1202" y="1068"/>
                  </a:lnTo>
                  <a:lnTo>
                    <a:pt x="1014" y="1055"/>
                  </a:lnTo>
                  <a:lnTo>
                    <a:pt x="1014" y="377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601" name="Стрелка вправо 10">
              <a:extLst>
                <a:ext uri="{FF2B5EF4-FFF2-40B4-BE49-F238E27FC236}">
                  <a16:creationId xmlns:a16="http://schemas.microsoft.com/office/drawing/2014/main" id="{DFDA96DF-E687-40CC-8054-CDB802320BA3}"/>
                </a:ext>
              </a:extLst>
            </p:cNvPr>
            <p:cNvSpPr/>
            <p:nvPr/>
          </p:nvSpPr>
          <p:spPr bwMode="auto">
            <a:xfrm flipH="1">
              <a:off x="5987208" y="4131733"/>
              <a:ext cx="673055" cy="142345"/>
            </a:xfrm>
            <a:prstGeom prst="rightArrow">
              <a:avLst/>
            </a:prstGeom>
            <a:solidFill>
              <a:srgbClr val="003CA0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02406" indent="-202406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900" dirty="0"/>
            </a:p>
          </p:txBody>
        </p:sp>
        <p:sp>
          <p:nvSpPr>
            <p:cNvPr id="602" name="Стрелка вправо 10">
              <a:extLst>
                <a:ext uri="{FF2B5EF4-FFF2-40B4-BE49-F238E27FC236}">
                  <a16:creationId xmlns:a16="http://schemas.microsoft.com/office/drawing/2014/main" id="{AF9E3126-91DF-4B2C-8640-F3D4582349F2}"/>
                </a:ext>
              </a:extLst>
            </p:cNvPr>
            <p:cNvSpPr/>
            <p:nvPr/>
          </p:nvSpPr>
          <p:spPr bwMode="auto">
            <a:xfrm>
              <a:off x="7431967" y="3964798"/>
              <a:ext cx="673055" cy="142345"/>
            </a:xfrm>
            <a:prstGeom prst="rightArrow">
              <a:avLst/>
            </a:prstGeom>
            <a:solidFill>
              <a:srgbClr val="003CA0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02406" indent="-202406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900" dirty="0"/>
            </a:p>
          </p:txBody>
        </p:sp>
        <p:sp>
          <p:nvSpPr>
            <p:cNvPr id="603" name="Стрелка вправо 10">
              <a:extLst>
                <a:ext uri="{FF2B5EF4-FFF2-40B4-BE49-F238E27FC236}">
                  <a16:creationId xmlns:a16="http://schemas.microsoft.com/office/drawing/2014/main" id="{D05ABAE9-3DC3-4234-AF20-A1CE1CE4B075}"/>
                </a:ext>
              </a:extLst>
            </p:cNvPr>
            <p:cNvSpPr/>
            <p:nvPr/>
          </p:nvSpPr>
          <p:spPr bwMode="auto">
            <a:xfrm flipH="1">
              <a:off x="7431967" y="4131733"/>
              <a:ext cx="673055" cy="142345"/>
            </a:xfrm>
            <a:prstGeom prst="rightArrow">
              <a:avLst/>
            </a:prstGeom>
            <a:solidFill>
              <a:srgbClr val="003CA0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02406" indent="-202406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582209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11B7486-7D4D-4DC6-BC83-BC386F51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Единая модель данных в «облаке»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1D3949-DB63-492F-8CE1-7315DE4D6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7DE0B-CB1B-4D58-9D28-A9ECF3BF8C10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4B9F0DA7-C955-4503-8ADE-6951DD63D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5" y="961220"/>
            <a:ext cx="8450955" cy="4056897"/>
          </a:xfrm>
          <a:prstGeom prst="cloud">
            <a:avLst/>
          </a:prstGeom>
          <a:solidFill>
            <a:schemeClr val="bg1"/>
          </a:solidFill>
          <a:ln>
            <a:noFill/>
            <a:headEnd type="triangle" w="med" len="med"/>
            <a:tailEnd type="none" w="med" len="med"/>
          </a:ln>
        </p:spPr>
      </p:pic>
      <p:sp>
        <p:nvSpPr>
          <p:cNvPr id="2" name="Облако 1">
            <a:extLst>
              <a:ext uri="{FF2B5EF4-FFF2-40B4-BE49-F238E27FC236}">
                <a16:creationId xmlns:a16="http://schemas.microsoft.com/office/drawing/2014/main" id="{44159BE9-8259-41F4-8FDE-A5E6F471CA17}"/>
              </a:ext>
            </a:extLst>
          </p:cNvPr>
          <p:cNvSpPr/>
          <p:nvPr/>
        </p:nvSpPr>
        <p:spPr bwMode="auto">
          <a:xfrm>
            <a:off x="255945" y="957396"/>
            <a:ext cx="8450955" cy="4064547"/>
          </a:xfrm>
          <a:prstGeom prst="cloud">
            <a:avLst/>
          </a:prstGeom>
          <a:solidFill>
            <a:srgbClr val="FFFFFF">
              <a:alpha val="69804"/>
            </a:srgbClr>
          </a:solidFill>
          <a:ln w="19050" cap="flat" cmpd="sng" algn="ctr">
            <a:solidFill>
              <a:srgbClr val="003CA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ct val="50000"/>
              </a:spcBef>
            </a:pPr>
            <a:endParaRPr lang="ru-RU" sz="1050">
              <a:latin typeface="Arial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8D720B-0C21-439A-97D0-31803CEA24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" t="9853" r="795" b="-5389"/>
          <a:stretch/>
        </p:blipFill>
        <p:spPr>
          <a:xfrm>
            <a:off x="271481" y="970744"/>
            <a:ext cx="8454571" cy="4049247"/>
          </a:xfrm>
          <a:prstGeom prst="cloud">
            <a:avLst/>
          </a:prstGeom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D9596D5-6CFD-43B6-AD1E-2025BC129056}"/>
              </a:ext>
            </a:extLst>
          </p:cNvPr>
          <p:cNvGrpSpPr/>
          <p:nvPr/>
        </p:nvGrpSpPr>
        <p:grpSpPr>
          <a:xfrm>
            <a:off x="396699" y="1461815"/>
            <a:ext cx="7382036" cy="3082688"/>
            <a:chOff x="379216" y="1374203"/>
            <a:chExt cx="7382036" cy="3082688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5938A740-AA96-495B-A620-FA4E572E1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5877" y="2907755"/>
              <a:ext cx="237204" cy="218559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7760C2CE-5FFD-47E8-A5C9-E878A4406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36849" y="2384966"/>
              <a:ext cx="367720" cy="176091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8AA3A63E-31F2-46CC-969F-25674CA24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69608" y="3365196"/>
              <a:ext cx="252742" cy="2537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653B919D-0C40-490B-8D7E-E89FF51D5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48399" y="3496826"/>
              <a:ext cx="227883" cy="227883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90DCD938-6763-4A7E-9106-07E37FE04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74312" y="3154953"/>
              <a:ext cx="245491" cy="206130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7D9232A1-253F-4572-AD9C-A7062BCEA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36384" y="3663522"/>
              <a:ext cx="248599" cy="199914"/>
            </a:xfrm>
            <a:prstGeom prst="rect">
              <a:avLst/>
            </a:prstGeom>
          </p:spPr>
        </p:pic>
        <p:pic>
          <p:nvPicPr>
            <p:cNvPr id="1345" name="Рисунок 1344">
              <a:extLst>
                <a:ext uri="{FF2B5EF4-FFF2-40B4-BE49-F238E27FC236}">
                  <a16:creationId xmlns:a16="http://schemas.microsoft.com/office/drawing/2014/main" id="{38296A03-3118-4DAC-A2D1-31B0332D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18576" y="2636842"/>
              <a:ext cx="252742" cy="253778"/>
            </a:xfrm>
            <a:prstGeom prst="rect">
              <a:avLst/>
            </a:prstGeom>
          </p:spPr>
        </p:pic>
        <p:pic>
          <p:nvPicPr>
            <p:cNvPr id="1346" name="Рисунок 1345">
              <a:extLst>
                <a:ext uri="{FF2B5EF4-FFF2-40B4-BE49-F238E27FC236}">
                  <a16:creationId xmlns:a16="http://schemas.microsoft.com/office/drawing/2014/main" id="{2D33D93B-21AC-4495-9899-C84DE74C0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00571" y="3184288"/>
              <a:ext cx="367720" cy="176091"/>
            </a:xfrm>
            <a:prstGeom prst="rect">
              <a:avLst/>
            </a:prstGeom>
          </p:spPr>
        </p:pic>
        <p:pic>
          <p:nvPicPr>
            <p:cNvPr id="1347" name="Рисунок 1346">
              <a:extLst>
                <a:ext uri="{FF2B5EF4-FFF2-40B4-BE49-F238E27FC236}">
                  <a16:creationId xmlns:a16="http://schemas.microsoft.com/office/drawing/2014/main" id="{16E7F3C8-00B2-4B88-972E-77C1D55A8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7144" y="2722785"/>
              <a:ext cx="367720" cy="176091"/>
            </a:xfrm>
            <a:prstGeom prst="rect">
              <a:avLst/>
            </a:prstGeom>
          </p:spPr>
        </p:pic>
        <p:pic>
          <p:nvPicPr>
            <p:cNvPr id="1350" name="Рисунок 1349">
              <a:extLst>
                <a:ext uri="{FF2B5EF4-FFF2-40B4-BE49-F238E27FC236}">
                  <a16:creationId xmlns:a16="http://schemas.microsoft.com/office/drawing/2014/main" id="{8F5F6C70-5E04-49B8-BDED-2932E59D2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89182" y="3646294"/>
              <a:ext cx="248599" cy="199914"/>
            </a:xfrm>
            <a:prstGeom prst="rect">
              <a:avLst/>
            </a:prstGeom>
          </p:spPr>
        </p:pic>
        <p:pic>
          <p:nvPicPr>
            <p:cNvPr id="1351" name="Рисунок 1350">
              <a:extLst>
                <a:ext uri="{FF2B5EF4-FFF2-40B4-BE49-F238E27FC236}">
                  <a16:creationId xmlns:a16="http://schemas.microsoft.com/office/drawing/2014/main" id="{818C3388-9191-456D-BD2A-15CF198DD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6985" y="3901462"/>
              <a:ext cx="248599" cy="199914"/>
            </a:xfrm>
            <a:prstGeom prst="rect">
              <a:avLst/>
            </a:prstGeom>
          </p:spPr>
        </p:pic>
        <p:pic>
          <p:nvPicPr>
            <p:cNvPr id="1353" name="Рисунок 1352">
              <a:extLst>
                <a:ext uri="{FF2B5EF4-FFF2-40B4-BE49-F238E27FC236}">
                  <a16:creationId xmlns:a16="http://schemas.microsoft.com/office/drawing/2014/main" id="{312D6A48-2CD8-477B-BE6D-516F96D1E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38422" y="3188460"/>
              <a:ext cx="252742" cy="253778"/>
            </a:xfrm>
            <a:prstGeom prst="rect">
              <a:avLst/>
            </a:prstGeom>
          </p:spPr>
        </p:pic>
        <p:pic>
          <p:nvPicPr>
            <p:cNvPr id="1354" name="Рисунок 1353">
              <a:extLst>
                <a:ext uri="{FF2B5EF4-FFF2-40B4-BE49-F238E27FC236}">
                  <a16:creationId xmlns:a16="http://schemas.microsoft.com/office/drawing/2014/main" id="{08ABBDD3-73BD-4B4C-BA9B-C5048A09E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63513" y="2865363"/>
              <a:ext cx="252742" cy="253778"/>
            </a:xfrm>
            <a:prstGeom prst="rect">
              <a:avLst/>
            </a:prstGeom>
          </p:spPr>
        </p:pic>
        <p:pic>
          <p:nvPicPr>
            <p:cNvPr id="1355" name="Рисунок 1354">
              <a:extLst>
                <a:ext uri="{FF2B5EF4-FFF2-40B4-BE49-F238E27FC236}">
                  <a16:creationId xmlns:a16="http://schemas.microsoft.com/office/drawing/2014/main" id="{4FD54111-9FEA-4F4F-B514-ABA887CCD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25202" y="2416579"/>
              <a:ext cx="229954" cy="228918"/>
            </a:xfrm>
            <a:prstGeom prst="rect">
              <a:avLst/>
            </a:prstGeom>
          </p:spPr>
        </p:pic>
        <p:pic>
          <p:nvPicPr>
            <p:cNvPr id="1356" name="Рисунок 1355">
              <a:extLst>
                <a:ext uri="{FF2B5EF4-FFF2-40B4-BE49-F238E27FC236}">
                  <a16:creationId xmlns:a16="http://schemas.microsoft.com/office/drawing/2014/main" id="{96B5CCE5-6BB6-4C2B-8169-6E3B2F755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54024" y="3003517"/>
              <a:ext cx="252742" cy="253778"/>
            </a:xfrm>
            <a:prstGeom prst="rect">
              <a:avLst/>
            </a:prstGeom>
          </p:spPr>
        </p:pic>
        <p:pic>
          <p:nvPicPr>
            <p:cNvPr id="1357" name="Рисунок 1356">
              <a:extLst>
                <a:ext uri="{FF2B5EF4-FFF2-40B4-BE49-F238E27FC236}">
                  <a16:creationId xmlns:a16="http://schemas.microsoft.com/office/drawing/2014/main" id="{0F772ABD-5A77-487A-B4FD-242D88B25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62313" y="4121587"/>
              <a:ext cx="252742" cy="253778"/>
            </a:xfrm>
            <a:prstGeom prst="rect">
              <a:avLst/>
            </a:prstGeom>
          </p:spPr>
        </p:pic>
        <p:pic>
          <p:nvPicPr>
            <p:cNvPr id="1358" name="Рисунок 1357">
              <a:extLst>
                <a:ext uri="{FF2B5EF4-FFF2-40B4-BE49-F238E27FC236}">
                  <a16:creationId xmlns:a16="http://schemas.microsoft.com/office/drawing/2014/main" id="{6B3517E8-CAAC-4EAD-B8A9-6A1243F3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86736" y="2430712"/>
              <a:ext cx="237204" cy="218559"/>
            </a:xfrm>
            <a:prstGeom prst="rect">
              <a:avLst/>
            </a:prstGeom>
          </p:spPr>
        </p:pic>
        <p:pic>
          <p:nvPicPr>
            <p:cNvPr id="1359" name="Рисунок 1358">
              <a:extLst>
                <a:ext uri="{FF2B5EF4-FFF2-40B4-BE49-F238E27FC236}">
                  <a16:creationId xmlns:a16="http://schemas.microsoft.com/office/drawing/2014/main" id="{9859D54C-FB74-4AA9-A36B-3A3A7A399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82929" y="2501724"/>
              <a:ext cx="252742" cy="253778"/>
            </a:xfrm>
            <a:prstGeom prst="rect">
              <a:avLst/>
            </a:prstGeom>
          </p:spPr>
        </p:pic>
        <p:pic>
          <p:nvPicPr>
            <p:cNvPr id="1360" name="Рисунок 1359">
              <a:extLst>
                <a:ext uri="{FF2B5EF4-FFF2-40B4-BE49-F238E27FC236}">
                  <a16:creationId xmlns:a16="http://schemas.microsoft.com/office/drawing/2014/main" id="{700B4885-19A7-4BD3-97E0-7A42F7DA1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36354" y="2639649"/>
              <a:ext cx="248599" cy="199914"/>
            </a:xfrm>
            <a:prstGeom prst="rect">
              <a:avLst/>
            </a:prstGeom>
          </p:spPr>
        </p:pic>
        <p:pic>
          <p:nvPicPr>
            <p:cNvPr id="1362" name="Рисунок 1361">
              <a:extLst>
                <a:ext uri="{FF2B5EF4-FFF2-40B4-BE49-F238E27FC236}">
                  <a16:creationId xmlns:a16="http://schemas.microsoft.com/office/drawing/2014/main" id="{0E828649-E237-4332-A57E-755544A2A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87542" y="4013176"/>
              <a:ext cx="252742" cy="253778"/>
            </a:xfrm>
            <a:prstGeom prst="rect">
              <a:avLst/>
            </a:prstGeom>
          </p:spPr>
        </p:pic>
        <p:pic>
          <p:nvPicPr>
            <p:cNvPr id="1363" name="Рисунок 1362">
              <a:extLst>
                <a:ext uri="{FF2B5EF4-FFF2-40B4-BE49-F238E27FC236}">
                  <a16:creationId xmlns:a16="http://schemas.microsoft.com/office/drawing/2014/main" id="{542E1583-5E37-4695-AEE3-739DF53F8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16457" y="3179429"/>
              <a:ext cx="237204" cy="218559"/>
            </a:xfrm>
            <a:prstGeom prst="rect">
              <a:avLst/>
            </a:prstGeom>
          </p:spPr>
        </p:pic>
        <p:pic>
          <p:nvPicPr>
            <p:cNvPr id="1364" name="Рисунок 1363">
              <a:extLst>
                <a:ext uri="{FF2B5EF4-FFF2-40B4-BE49-F238E27FC236}">
                  <a16:creationId xmlns:a16="http://schemas.microsoft.com/office/drawing/2014/main" id="{4F07FB92-2946-4F9B-B918-ED9FFD5F5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51638" y="3000511"/>
              <a:ext cx="227883" cy="227883"/>
            </a:xfrm>
            <a:prstGeom prst="rect">
              <a:avLst/>
            </a:prstGeom>
          </p:spPr>
        </p:pic>
        <p:pic>
          <p:nvPicPr>
            <p:cNvPr id="1366" name="Рисунок 1365">
              <a:extLst>
                <a:ext uri="{FF2B5EF4-FFF2-40B4-BE49-F238E27FC236}">
                  <a16:creationId xmlns:a16="http://schemas.microsoft.com/office/drawing/2014/main" id="{81A105C6-7695-4C8D-AF80-7212CFDB9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28284" y="2673956"/>
              <a:ext cx="252742" cy="253778"/>
            </a:xfrm>
            <a:prstGeom prst="rect">
              <a:avLst/>
            </a:prstGeom>
          </p:spPr>
        </p:pic>
        <p:pic>
          <p:nvPicPr>
            <p:cNvPr id="1367" name="Рисунок 1366">
              <a:extLst>
                <a:ext uri="{FF2B5EF4-FFF2-40B4-BE49-F238E27FC236}">
                  <a16:creationId xmlns:a16="http://schemas.microsoft.com/office/drawing/2014/main" id="{3AF1E274-0B79-4FAA-A9F0-D3661D3E3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23403" y="3600263"/>
              <a:ext cx="237204" cy="218559"/>
            </a:xfrm>
            <a:prstGeom prst="rect">
              <a:avLst/>
            </a:prstGeom>
          </p:spPr>
        </p:pic>
        <p:pic>
          <p:nvPicPr>
            <p:cNvPr id="1368" name="Рисунок 1367">
              <a:extLst>
                <a:ext uri="{FF2B5EF4-FFF2-40B4-BE49-F238E27FC236}">
                  <a16:creationId xmlns:a16="http://schemas.microsoft.com/office/drawing/2014/main" id="{4F36A6B5-60AE-4A62-BBBA-D523467B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62162" y="3735473"/>
              <a:ext cx="252742" cy="253778"/>
            </a:xfrm>
            <a:prstGeom prst="rect">
              <a:avLst/>
            </a:prstGeom>
          </p:spPr>
        </p:pic>
        <p:pic>
          <p:nvPicPr>
            <p:cNvPr id="1369" name="Рисунок 1368">
              <a:extLst>
                <a:ext uri="{FF2B5EF4-FFF2-40B4-BE49-F238E27FC236}">
                  <a16:creationId xmlns:a16="http://schemas.microsoft.com/office/drawing/2014/main" id="{9CC9D19A-E392-4E82-AF18-BFC26815D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79589" y="2397278"/>
              <a:ext cx="245491" cy="206130"/>
            </a:xfrm>
            <a:prstGeom prst="rect">
              <a:avLst/>
            </a:prstGeom>
          </p:spPr>
        </p:pic>
        <p:pic>
          <p:nvPicPr>
            <p:cNvPr id="1370" name="Рисунок 1369">
              <a:extLst>
                <a:ext uri="{FF2B5EF4-FFF2-40B4-BE49-F238E27FC236}">
                  <a16:creationId xmlns:a16="http://schemas.microsoft.com/office/drawing/2014/main" id="{E7252125-0316-492B-AC70-A24C7FC03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35259" y="1837537"/>
              <a:ext cx="245491" cy="206130"/>
            </a:xfrm>
            <a:prstGeom prst="rect">
              <a:avLst/>
            </a:prstGeom>
          </p:spPr>
        </p:pic>
        <p:pic>
          <p:nvPicPr>
            <p:cNvPr id="1371" name="Рисунок 1370">
              <a:extLst>
                <a:ext uri="{FF2B5EF4-FFF2-40B4-BE49-F238E27FC236}">
                  <a16:creationId xmlns:a16="http://schemas.microsoft.com/office/drawing/2014/main" id="{D7B0CE44-257B-43DF-B310-0E7EBFE92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11632" y="4072063"/>
              <a:ext cx="245491" cy="206130"/>
            </a:xfrm>
            <a:prstGeom prst="rect">
              <a:avLst/>
            </a:prstGeom>
          </p:spPr>
        </p:pic>
        <p:pic>
          <p:nvPicPr>
            <p:cNvPr id="1372" name="Рисунок 1371">
              <a:extLst>
                <a:ext uri="{FF2B5EF4-FFF2-40B4-BE49-F238E27FC236}">
                  <a16:creationId xmlns:a16="http://schemas.microsoft.com/office/drawing/2014/main" id="{E4CAA417-D2E5-4183-A789-399CD518A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28227" y="4030622"/>
              <a:ext cx="248599" cy="199914"/>
            </a:xfrm>
            <a:prstGeom prst="rect">
              <a:avLst/>
            </a:prstGeom>
          </p:spPr>
        </p:pic>
        <p:pic>
          <p:nvPicPr>
            <p:cNvPr id="1374" name="Рисунок 1373">
              <a:extLst>
                <a:ext uri="{FF2B5EF4-FFF2-40B4-BE49-F238E27FC236}">
                  <a16:creationId xmlns:a16="http://schemas.microsoft.com/office/drawing/2014/main" id="{8B15EC0F-FA09-4AC2-BE9D-A78127312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48961" y="2917526"/>
              <a:ext cx="245491" cy="206130"/>
            </a:xfrm>
            <a:prstGeom prst="rect">
              <a:avLst/>
            </a:prstGeom>
          </p:spPr>
        </p:pic>
        <p:pic>
          <p:nvPicPr>
            <p:cNvPr id="1375" name="Рисунок 1374">
              <a:extLst>
                <a:ext uri="{FF2B5EF4-FFF2-40B4-BE49-F238E27FC236}">
                  <a16:creationId xmlns:a16="http://schemas.microsoft.com/office/drawing/2014/main" id="{D81A29CD-81AC-4973-952A-5CCB6C00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53029" y="4203113"/>
              <a:ext cx="252742" cy="253778"/>
            </a:xfrm>
            <a:prstGeom prst="rect">
              <a:avLst/>
            </a:prstGeom>
          </p:spPr>
        </p:pic>
        <p:pic>
          <p:nvPicPr>
            <p:cNvPr id="1376" name="Рисунок 1375">
              <a:extLst>
                <a:ext uri="{FF2B5EF4-FFF2-40B4-BE49-F238E27FC236}">
                  <a16:creationId xmlns:a16="http://schemas.microsoft.com/office/drawing/2014/main" id="{C3A8D0A9-DAD0-4D09-A674-6E75277E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15744" y="3005468"/>
              <a:ext cx="367720" cy="176091"/>
            </a:xfrm>
            <a:prstGeom prst="rect">
              <a:avLst/>
            </a:prstGeom>
          </p:spPr>
        </p:pic>
        <p:pic>
          <p:nvPicPr>
            <p:cNvPr id="1377" name="Рисунок 1376">
              <a:extLst>
                <a:ext uri="{FF2B5EF4-FFF2-40B4-BE49-F238E27FC236}">
                  <a16:creationId xmlns:a16="http://schemas.microsoft.com/office/drawing/2014/main" id="{AD52067E-F2F0-48DF-8FDD-F92DFAB2C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07244" y="3157038"/>
              <a:ext cx="227883" cy="227883"/>
            </a:xfrm>
            <a:prstGeom prst="rect">
              <a:avLst/>
            </a:prstGeom>
          </p:spPr>
        </p:pic>
        <p:pic>
          <p:nvPicPr>
            <p:cNvPr id="1378" name="Рисунок 1377">
              <a:extLst>
                <a:ext uri="{FF2B5EF4-FFF2-40B4-BE49-F238E27FC236}">
                  <a16:creationId xmlns:a16="http://schemas.microsoft.com/office/drawing/2014/main" id="{26D1DF8A-B12C-453E-AFF1-E922AC122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47900" y="3168187"/>
              <a:ext cx="252742" cy="253778"/>
            </a:xfrm>
            <a:prstGeom prst="rect">
              <a:avLst/>
            </a:prstGeom>
          </p:spPr>
        </p:pic>
        <p:pic>
          <p:nvPicPr>
            <p:cNvPr id="1379" name="Рисунок 1378">
              <a:extLst>
                <a:ext uri="{FF2B5EF4-FFF2-40B4-BE49-F238E27FC236}">
                  <a16:creationId xmlns:a16="http://schemas.microsoft.com/office/drawing/2014/main" id="{3E1B8355-4A8E-42CA-8AC8-F5CBDD235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22350" y="4089101"/>
              <a:ext cx="245491" cy="206130"/>
            </a:xfrm>
            <a:prstGeom prst="rect">
              <a:avLst/>
            </a:prstGeom>
          </p:spPr>
        </p:pic>
        <p:pic>
          <p:nvPicPr>
            <p:cNvPr id="1380" name="Рисунок 1379">
              <a:extLst>
                <a:ext uri="{FF2B5EF4-FFF2-40B4-BE49-F238E27FC236}">
                  <a16:creationId xmlns:a16="http://schemas.microsoft.com/office/drawing/2014/main" id="{2AEA5E66-FA19-40CC-BE07-DC800F9D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44738" y="3112127"/>
              <a:ext cx="367720" cy="176091"/>
            </a:xfrm>
            <a:prstGeom prst="rect">
              <a:avLst/>
            </a:prstGeom>
          </p:spPr>
        </p:pic>
        <p:pic>
          <p:nvPicPr>
            <p:cNvPr id="1381" name="Рисунок 1380">
              <a:extLst>
                <a:ext uri="{FF2B5EF4-FFF2-40B4-BE49-F238E27FC236}">
                  <a16:creationId xmlns:a16="http://schemas.microsoft.com/office/drawing/2014/main" id="{8FF7C505-D26D-47A8-BFAE-222B4AF5B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56129" y="2990179"/>
              <a:ext cx="245491" cy="206130"/>
            </a:xfrm>
            <a:prstGeom prst="rect">
              <a:avLst/>
            </a:prstGeom>
          </p:spPr>
        </p:pic>
        <p:pic>
          <p:nvPicPr>
            <p:cNvPr id="1383" name="Рисунок 1382">
              <a:extLst>
                <a:ext uri="{FF2B5EF4-FFF2-40B4-BE49-F238E27FC236}">
                  <a16:creationId xmlns:a16="http://schemas.microsoft.com/office/drawing/2014/main" id="{1F7EE46B-F785-4F18-A1E7-C7521D7A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8822" y="3381831"/>
              <a:ext cx="237204" cy="218559"/>
            </a:xfrm>
            <a:prstGeom prst="rect">
              <a:avLst/>
            </a:prstGeom>
          </p:spPr>
        </p:pic>
        <p:pic>
          <p:nvPicPr>
            <p:cNvPr id="1384" name="Рисунок 1383">
              <a:extLst>
                <a:ext uri="{FF2B5EF4-FFF2-40B4-BE49-F238E27FC236}">
                  <a16:creationId xmlns:a16="http://schemas.microsoft.com/office/drawing/2014/main" id="{74F95BB5-617C-414E-BE45-32AD81936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39811" y="3148465"/>
              <a:ext cx="252742" cy="253778"/>
            </a:xfrm>
            <a:prstGeom prst="rect">
              <a:avLst/>
            </a:prstGeom>
          </p:spPr>
        </p:pic>
        <p:pic>
          <p:nvPicPr>
            <p:cNvPr id="1385" name="Рисунок 1384">
              <a:extLst>
                <a:ext uri="{FF2B5EF4-FFF2-40B4-BE49-F238E27FC236}">
                  <a16:creationId xmlns:a16="http://schemas.microsoft.com/office/drawing/2014/main" id="{CDE92865-6AB8-4A16-A80C-F6AF22B5B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84717" y="1888347"/>
              <a:ext cx="229954" cy="228918"/>
            </a:xfrm>
            <a:prstGeom prst="rect">
              <a:avLst/>
            </a:prstGeom>
          </p:spPr>
        </p:pic>
        <p:pic>
          <p:nvPicPr>
            <p:cNvPr id="1387" name="Рисунок 1386">
              <a:extLst>
                <a:ext uri="{FF2B5EF4-FFF2-40B4-BE49-F238E27FC236}">
                  <a16:creationId xmlns:a16="http://schemas.microsoft.com/office/drawing/2014/main" id="{631EE087-4742-48FD-AE96-4D3093387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26621" y="1374203"/>
              <a:ext cx="248599" cy="199914"/>
            </a:xfrm>
            <a:prstGeom prst="rect">
              <a:avLst/>
            </a:prstGeom>
          </p:spPr>
        </p:pic>
        <p:pic>
          <p:nvPicPr>
            <p:cNvPr id="1388" name="Рисунок 1387">
              <a:extLst>
                <a:ext uri="{FF2B5EF4-FFF2-40B4-BE49-F238E27FC236}">
                  <a16:creationId xmlns:a16="http://schemas.microsoft.com/office/drawing/2014/main" id="{647F82DD-BF65-4A25-A598-3894AA9A0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9216" y="2604416"/>
              <a:ext cx="252742" cy="253778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E5660EA6-696A-4073-BB2F-D409B1E12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53536" y="2307946"/>
              <a:ext cx="252742" cy="253778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4427BA21-4F6E-40A0-9D46-F0F837014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77365" y="1434848"/>
              <a:ext cx="252742" cy="253778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045CF37E-3C28-4415-B19B-535A062CA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50942" y="2968713"/>
              <a:ext cx="252742" cy="253778"/>
            </a:xfrm>
            <a:prstGeom prst="rect">
              <a:avLst/>
            </a:prstGeom>
          </p:spPr>
        </p:pic>
        <p:pic>
          <p:nvPicPr>
            <p:cNvPr id="231" name="Рисунок 230">
              <a:extLst>
                <a:ext uri="{FF2B5EF4-FFF2-40B4-BE49-F238E27FC236}">
                  <a16:creationId xmlns:a16="http://schemas.microsoft.com/office/drawing/2014/main" id="{ED02834B-F6AB-4E73-B257-0D86C10D2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13576" y="3060400"/>
              <a:ext cx="252742" cy="253778"/>
            </a:xfrm>
            <a:prstGeom prst="rect">
              <a:avLst/>
            </a:prstGeom>
          </p:spPr>
        </p:pic>
        <p:pic>
          <p:nvPicPr>
            <p:cNvPr id="232" name="Рисунок 231">
              <a:extLst>
                <a:ext uri="{FF2B5EF4-FFF2-40B4-BE49-F238E27FC236}">
                  <a16:creationId xmlns:a16="http://schemas.microsoft.com/office/drawing/2014/main" id="{2A68DE8E-27C5-4044-AF89-F7D3D4944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17167" y="2875236"/>
              <a:ext cx="252742" cy="253778"/>
            </a:xfrm>
            <a:prstGeom prst="rect">
              <a:avLst/>
            </a:prstGeom>
          </p:spPr>
        </p:pic>
        <p:pic>
          <p:nvPicPr>
            <p:cNvPr id="233" name="Рисунок 232">
              <a:extLst>
                <a:ext uri="{FF2B5EF4-FFF2-40B4-BE49-F238E27FC236}">
                  <a16:creationId xmlns:a16="http://schemas.microsoft.com/office/drawing/2014/main" id="{6BA43351-AFE3-4C97-8B1B-C31AF24F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08510" y="2066227"/>
              <a:ext cx="252742" cy="253778"/>
            </a:xfrm>
            <a:prstGeom prst="rect">
              <a:avLst/>
            </a:prstGeom>
          </p:spPr>
        </p:pic>
        <p:pic>
          <p:nvPicPr>
            <p:cNvPr id="234" name="Рисунок 233">
              <a:extLst>
                <a:ext uri="{FF2B5EF4-FFF2-40B4-BE49-F238E27FC236}">
                  <a16:creationId xmlns:a16="http://schemas.microsoft.com/office/drawing/2014/main" id="{47AB5BB0-AF75-44D8-8EBB-DC2547C35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0286" y="3844809"/>
              <a:ext cx="252742" cy="253778"/>
            </a:xfrm>
            <a:prstGeom prst="rect">
              <a:avLst/>
            </a:prstGeom>
          </p:spPr>
        </p:pic>
      </p:grpSp>
      <p:grpSp>
        <p:nvGrpSpPr>
          <p:cNvPr id="897" name="Группа 896">
            <a:extLst>
              <a:ext uri="{FF2B5EF4-FFF2-40B4-BE49-F238E27FC236}">
                <a16:creationId xmlns:a16="http://schemas.microsoft.com/office/drawing/2014/main" id="{55C52A95-EA1C-4B36-BB4B-2B100FB71A45}"/>
              </a:ext>
            </a:extLst>
          </p:cNvPr>
          <p:cNvGrpSpPr/>
          <p:nvPr/>
        </p:nvGrpSpPr>
        <p:grpSpPr>
          <a:xfrm>
            <a:off x="361241" y="1364650"/>
            <a:ext cx="7134397" cy="3067430"/>
            <a:chOff x="361241" y="1364650"/>
            <a:chExt cx="7134397" cy="3067430"/>
          </a:xfrm>
        </p:grpSpPr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676F7994-72DB-4C5B-B987-EF2046E7AA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814" y="3925236"/>
              <a:ext cx="227966" cy="283216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A4B32307-5294-404B-8F20-6BA904E7A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5870" y="4279870"/>
              <a:ext cx="98838" cy="152210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0B1ACD61-C753-448F-9017-36B0D0978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936" y="3349632"/>
              <a:ext cx="121932" cy="151484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F0B2C7F1-E1C3-476C-92C4-3D783B652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8121" y="3611559"/>
              <a:ext cx="131688" cy="208170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96334A5A-EA43-4062-8D4E-1EB8BBA5B1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435" y="2535951"/>
              <a:ext cx="279775" cy="34758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ED73AA1A-D945-412D-B196-AA575C861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3004" y="3386239"/>
              <a:ext cx="188858" cy="271718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92888387-BCD2-4F2D-811F-D27A70A055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0034" y="3817470"/>
              <a:ext cx="171484" cy="24672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14F2D85E-E078-4EC7-A484-EF429622D1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8348" y="3729457"/>
              <a:ext cx="171484" cy="24672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3DE3E7F9-7D90-400F-AD92-8100ED76C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8861" y="2602205"/>
              <a:ext cx="285076" cy="338652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B15203AA-30DF-400D-B059-74D7254210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3256" y="3995876"/>
              <a:ext cx="126502" cy="182004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CBC6FC8B-534D-4AEC-956C-F6C0257050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6646" y="3480154"/>
              <a:ext cx="171484" cy="24672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194A4191-6F66-4061-80A7-B9CBFFA61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0879" y="2805476"/>
              <a:ext cx="171484" cy="24672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E37EA187-2D52-4A3B-9D7B-1EB743708E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260" y="2831911"/>
              <a:ext cx="218423" cy="314254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5345528F-7C16-48C3-9375-35FD85FE6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309" y="3215097"/>
              <a:ext cx="171484" cy="24672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DB84A8DE-13B4-40E4-B2ED-93421CF9A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0305" y="3446830"/>
              <a:ext cx="171484" cy="24672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9A7FF1D3-C835-45EF-B813-EA0EF329E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573" y="3144359"/>
              <a:ext cx="104912" cy="15094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14E93A61-9437-43BC-A349-D72474936E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8264" y="3306034"/>
              <a:ext cx="175217" cy="252092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2DC414A2-3A36-4763-B5B9-87D60CA23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3433" y="1708061"/>
              <a:ext cx="171484" cy="24672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C6852798-5FB3-40F3-B01E-109D7408C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1724" y="2749343"/>
              <a:ext cx="110470" cy="158938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B2D26F91-53A1-4395-859B-35C5A487E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627" y="3260230"/>
              <a:ext cx="229567" cy="330287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46B4BAD-A788-45B4-A3E8-6EA298583A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358" y="3697322"/>
              <a:ext cx="113983" cy="163992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6CEDBBD2-EFC2-4A83-A49D-133F899292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716" y="3031647"/>
              <a:ext cx="113983" cy="163992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3BE8010F-0AA8-469A-896F-3B900B0C4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455" y="2287149"/>
              <a:ext cx="161257" cy="232007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CA5BF921-5141-42A4-9BD1-A979E5FF7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3032" y="2431661"/>
              <a:ext cx="67457" cy="97053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9E561451-B829-4796-8AFA-68FDEC21C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342" y="2526957"/>
              <a:ext cx="67457" cy="97053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3E8CF843-CC61-48C9-99EB-22E387A5E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9666" y="2224713"/>
              <a:ext cx="110470" cy="158938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6F35851B-A148-485D-9C19-AA7B5B787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442" y="3052197"/>
              <a:ext cx="110470" cy="158938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E49E81ED-2F89-4A5A-BB41-1A381F632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2785" y="3467728"/>
              <a:ext cx="110470" cy="158938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11" name="Freeform 9">
              <a:extLst>
                <a:ext uri="{FF2B5EF4-FFF2-40B4-BE49-F238E27FC236}">
                  <a16:creationId xmlns:a16="http://schemas.microsoft.com/office/drawing/2014/main" id="{18C3042D-F466-480F-8B93-00B0A84B4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6548" y="3412494"/>
              <a:ext cx="73472" cy="105707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12" name="Freeform 9">
              <a:extLst>
                <a:ext uri="{FF2B5EF4-FFF2-40B4-BE49-F238E27FC236}">
                  <a16:creationId xmlns:a16="http://schemas.microsoft.com/office/drawing/2014/main" id="{23EBB78A-5B20-479A-85E8-D5032E1DC6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0474" y="2640550"/>
              <a:ext cx="72842" cy="10480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0C98A65E-8CFA-4F29-92D8-7E8D037F0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872" y="2395983"/>
              <a:ext cx="104912" cy="15094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E04A9988-CDC5-4F91-9C76-6CD66FFF36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8409" y="3013221"/>
              <a:ext cx="96998" cy="139554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15" name="Freeform 9">
              <a:extLst>
                <a:ext uri="{FF2B5EF4-FFF2-40B4-BE49-F238E27FC236}">
                  <a16:creationId xmlns:a16="http://schemas.microsoft.com/office/drawing/2014/main" id="{AE47AE5A-8765-4129-B7B6-F0B6F15F1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730" y="3397001"/>
              <a:ext cx="96998" cy="139554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16" name="Freeform 9">
              <a:extLst>
                <a:ext uri="{FF2B5EF4-FFF2-40B4-BE49-F238E27FC236}">
                  <a16:creationId xmlns:a16="http://schemas.microsoft.com/office/drawing/2014/main" id="{E5A15AC0-CD19-47B2-8D42-8D3C775795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4586" y="2346615"/>
              <a:ext cx="96998" cy="139554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17" name="Freeform 9">
              <a:extLst>
                <a:ext uri="{FF2B5EF4-FFF2-40B4-BE49-F238E27FC236}">
                  <a16:creationId xmlns:a16="http://schemas.microsoft.com/office/drawing/2014/main" id="{1461F289-F003-4004-8FBB-5DEC8D864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426" y="2050268"/>
              <a:ext cx="153399" cy="220700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6B67F996-EC1D-462B-9266-8151893E2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969" y="1364650"/>
              <a:ext cx="153399" cy="220700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21" name="Freeform 9">
              <a:extLst>
                <a:ext uri="{FF2B5EF4-FFF2-40B4-BE49-F238E27FC236}">
                  <a16:creationId xmlns:a16="http://schemas.microsoft.com/office/drawing/2014/main" id="{82EF427C-BC86-436A-BBE6-335568137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6627" y="1732727"/>
              <a:ext cx="161257" cy="232007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  <p:sp>
          <p:nvSpPr>
            <p:cNvPr id="122" name="Freeform 9">
              <a:extLst>
                <a:ext uri="{FF2B5EF4-FFF2-40B4-BE49-F238E27FC236}">
                  <a16:creationId xmlns:a16="http://schemas.microsoft.com/office/drawing/2014/main" id="{D234C323-86EE-455F-859D-0ACBBACD5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144" y="3911721"/>
              <a:ext cx="131220" cy="188792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23" name="Freeform 9">
              <a:extLst>
                <a:ext uri="{FF2B5EF4-FFF2-40B4-BE49-F238E27FC236}">
                  <a16:creationId xmlns:a16="http://schemas.microsoft.com/office/drawing/2014/main" id="{F362C295-3C63-4545-BB32-A61F0FA04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7111" y="3955361"/>
              <a:ext cx="105289" cy="151484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24" name="Freeform 9">
              <a:extLst>
                <a:ext uri="{FF2B5EF4-FFF2-40B4-BE49-F238E27FC236}">
                  <a16:creationId xmlns:a16="http://schemas.microsoft.com/office/drawing/2014/main" id="{39FD12F6-6000-4EC2-8F00-DCD9E6E16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998" y="4074596"/>
              <a:ext cx="188858" cy="271718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59CAE2CB-A032-43D5-9F83-4902E8138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9136" y="2053468"/>
              <a:ext cx="126502" cy="182004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05" name="Freeform 9">
              <a:extLst>
                <a:ext uri="{FF2B5EF4-FFF2-40B4-BE49-F238E27FC236}">
                  <a16:creationId xmlns:a16="http://schemas.microsoft.com/office/drawing/2014/main" id="{08FA0E56-5C85-44A0-936D-324C896B7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1193" y="3437141"/>
              <a:ext cx="113983" cy="163992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306" name="Freeform 9">
              <a:extLst>
                <a:ext uri="{FF2B5EF4-FFF2-40B4-BE49-F238E27FC236}">
                  <a16:creationId xmlns:a16="http://schemas.microsoft.com/office/drawing/2014/main" id="{4D0196E1-BBEC-4D8E-A6D6-01204120D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41" y="2639566"/>
              <a:ext cx="113983" cy="163992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EF3FF8DB-9207-4ED3-AFDE-902B5235276B}"/>
              </a:ext>
            </a:extLst>
          </p:cNvPr>
          <p:cNvGrpSpPr/>
          <p:nvPr/>
        </p:nvGrpSpPr>
        <p:grpSpPr>
          <a:xfrm>
            <a:off x="454819" y="1533525"/>
            <a:ext cx="6998494" cy="2833688"/>
            <a:chOff x="454819" y="1533525"/>
            <a:chExt cx="6998494" cy="2833688"/>
          </a:xfrm>
        </p:grpSpPr>
        <p:sp>
          <p:nvSpPr>
            <p:cNvPr id="898" name="Полилиния: фигура 897">
              <a:extLst>
                <a:ext uri="{FF2B5EF4-FFF2-40B4-BE49-F238E27FC236}">
                  <a16:creationId xmlns:a16="http://schemas.microsoft.com/office/drawing/2014/main" id="{3EE69E03-3C04-48A4-992A-00AA6F9AF659}"/>
                </a:ext>
              </a:extLst>
            </p:cNvPr>
            <p:cNvSpPr/>
            <p:nvPr/>
          </p:nvSpPr>
          <p:spPr bwMode="auto">
            <a:xfrm>
              <a:off x="6919913" y="2224088"/>
              <a:ext cx="495300" cy="1147762"/>
            </a:xfrm>
            <a:custGeom>
              <a:avLst/>
              <a:gdLst>
                <a:gd name="connsiteX0" fmla="*/ 0 w 495300"/>
                <a:gd name="connsiteY0" fmla="*/ 1147762 h 1147762"/>
                <a:gd name="connsiteX1" fmla="*/ 495300 w 495300"/>
                <a:gd name="connsiteY1" fmla="*/ 0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300" h="1147762">
                  <a:moveTo>
                    <a:pt x="0" y="1147762"/>
                  </a:moveTo>
                  <a:lnTo>
                    <a:pt x="49530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9" name="Полилиния: фигура 898">
              <a:extLst>
                <a:ext uri="{FF2B5EF4-FFF2-40B4-BE49-F238E27FC236}">
                  <a16:creationId xmlns:a16="http://schemas.microsoft.com/office/drawing/2014/main" id="{D659F357-988D-49DD-90B3-036902FD27C7}"/>
                </a:ext>
              </a:extLst>
            </p:cNvPr>
            <p:cNvSpPr/>
            <p:nvPr/>
          </p:nvSpPr>
          <p:spPr bwMode="auto">
            <a:xfrm>
              <a:off x="6824663" y="3052763"/>
              <a:ext cx="4762" cy="319087"/>
            </a:xfrm>
            <a:custGeom>
              <a:avLst/>
              <a:gdLst>
                <a:gd name="connsiteX0" fmla="*/ 0 w 4762"/>
                <a:gd name="connsiteY0" fmla="*/ 0 h 319087"/>
                <a:gd name="connsiteX1" fmla="*/ 4762 w 4762"/>
                <a:gd name="connsiteY1" fmla="*/ 3190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319087">
                  <a:moveTo>
                    <a:pt x="0" y="0"/>
                  </a:moveTo>
                  <a:cubicBezTo>
                    <a:pt x="1587" y="106362"/>
                    <a:pt x="3175" y="212725"/>
                    <a:pt x="4762" y="319087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0" name="Полилиния: фигура 899">
              <a:extLst>
                <a:ext uri="{FF2B5EF4-FFF2-40B4-BE49-F238E27FC236}">
                  <a16:creationId xmlns:a16="http://schemas.microsoft.com/office/drawing/2014/main" id="{5CDD83CC-2ADC-4B9C-BF7D-3BC49E143697}"/>
                </a:ext>
              </a:extLst>
            </p:cNvPr>
            <p:cNvSpPr/>
            <p:nvPr/>
          </p:nvSpPr>
          <p:spPr bwMode="auto">
            <a:xfrm>
              <a:off x="6191250" y="2928938"/>
              <a:ext cx="495300" cy="461962"/>
            </a:xfrm>
            <a:custGeom>
              <a:avLst/>
              <a:gdLst>
                <a:gd name="connsiteX0" fmla="*/ 0 w 495300"/>
                <a:gd name="connsiteY0" fmla="*/ 0 h 461962"/>
                <a:gd name="connsiteX1" fmla="*/ 495300 w 495300"/>
                <a:gd name="connsiteY1" fmla="*/ 461962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300" h="461962">
                  <a:moveTo>
                    <a:pt x="0" y="0"/>
                  </a:moveTo>
                  <a:lnTo>
                    <a:pt x="495300" y="46196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1" name="Полилиния: фигура 900">
              <a:extLst>
                <a:ext uri="{FF2B5EF4-FFF2-40B4-BE49-F238E27FC236}">
                  <a16:creationId xmlns:a16="http://schemas.microsoft.com/office/drawing/2014/main" id="{A2A64D4D-B441-4EAE-B181-05C778290AF5}"/>
                </a:ext>
              </a:extLst>
            </p:cNvPr>
            <p:cNvSpPr/>
            <p:nvPr/>
          </p:nvSpPr>
          <p:spPr bwMode="auto">
            <a:xfrm>
              <a:off x="6238875" y="2157413"/>
              <a:ext cx="1123950" cy="609600"/>
            </a:xfrm>
            <a:custGeom>
              <a:avLst/>
              <a:gdLst>
                <a:gd name="connsiteX0" fmla="*/ 0 w 1123950"/>
                <a:gd name="connsiteY0" fmla="*/ 609600 h 609600"/>
                <a:gd name="connsiteX1" fmla="*/ 1123950 w 1123950"/>
                <a:gd name="connsiteY1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950" h="609600">
                  <a:moveTo>
                    <a:pt x="0" y="609600"/>
                  </a:moveTo>
                  <a:lnTo>
                    <a:pt x="112395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2" name="Полилиния: фигура 901">
              <a:extLst>
                <a:ext uri="{FF2B5EF4-FFF2-40B4-BE49-F238E27FC236}">
                  <a16:creationId xmlns:a16="http://schemas.microsoft.com/office/drawing/2014/main" id="{11BDD989-2CD5-4FCD-AA5A-5FD1F3C7D81C}"/>
                </a:ext>
              </a:extLst>
            </p:cNvPr>
            <p:cNvSpPr/>
            <p:nvPr/>
          </p:nvSpPr>
          <p:spPr bwMode="auto">
            <a:xfrm>
              <a:off x="6238875" y="2867025"/>
              <a:ext cx="490538" cy="80963"/>
            </a:xfrm>
            <a:custGeom>
              <a:avLst/>
              <a:gdLst>
                <a:gd name="connsiteX0" fmla="*/ 0 w 490538"/>
                <a:gd name="connsiteY0" fmla="*/ 0 h 80963"/>
                <a:gd name="connsiteX1" fmla="*/ 490538 w 490538"/>
                <a:gd name="connsiteY1" fmla="*/ 80963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0538" h="80963">
                  <a:moveTo>
                    <a:pt x="0" y="0"/>
                  </a:moveTo>
                  <a:lnTo>
                    <a:pt x="490538" y="809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3" name="Полилиния: фигура 902">
              <a:extLst>
                <a:ext uri="{FF2B5EF4-FFF2-40B4-BE49-F238E27FC236}">
                  <a16:creationId xmlns:a16="http://schemas.microsoft.com/office/drawing/2014/main" id="{E609E7F1-E596-46AE-A1CC-0266A8A40427}"/>
                </a:ext>
              </a:extLst>
            </p:cNvPr>
            <p:cNvSpPr/>
            <p:nvPr/>
          </p:nvSpPr>
          <p:spPr bwMode="auto">
            <a:xfrm>
              <a:off x="6865917" y="2200911"/>
              <a:ext cx="503296" cy="609600"/>
            </a:xfrm>
            <a:custGeom>
              <a:avLst/>
              <a:gdLst>
                <a:gd name="connsiteX0" fmla="*/ 0 w 500063"/>
                <a:gd name="connsiteY0" fmla="*/ 733425 h 733425"/>
                <a:gd name="connsiteX1" fmla="*/ 500063 w 500063"/>
                <a:gd name="connsiteY1" fmla="*/ 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063" h="733425">
                  <a:moveTo>
                    <a:pt x="0" y="733425"/>
                  </a:moveTo>
                  <a:lnTo>
                    <a:pt x="500063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4" name="Полилиния: фигура 903">
              <a:extLst>
                <a:ext uri="{FF2B5EF4-FFF2-40B4-BE49-F238E27FC236}">
                  <a16:creationId xmlns:a16="http://schemas.microsoft.com/office/drawing/2014/main" id="{C863AA2D-B043-40FB-9721-680C5E9A8DF3}"/>
                </a:ext>
              </a:extLst>
            </p:cNvPr>
            <p:cNvSpPr/>
            <p:nvPr/>
          </p:nvSpPr>
          <p:spPr bwMode="auto">
            <a:xfrm>
              <a:off x="7029450" y="3562350"/>
              <a:ext cx="242888" cy="76200"/>
            </a:xfrm>
            <a:custGeom>
              <a:avLst/>
              <a:gdLst>
                <a:gd name="connsiteX0" fmla="*/ 0 w 242888"/>
                <a:gd name="connsiteY0" fmla="*/ 76200 h 76200"/>
                <a:gd name="connsiteX1" fmla="*/ 242888 w 242888"/>
                <a:gd name="connsiteY1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888" h="76200">
                  <a:moveTo>
                    <a:pt x="0" y="76200"/>
                  </a:moveTo>
                  <a:lnTo>
                    <a:pt x="24288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5" name="Полилиния: фигура 904">
              <a:extLst>
                <a:ext uri="{FF2B5EF4-FFF2-40B4-BE49-F238E27FC236}">
                  <a16:creationId xmlns:a16="http://schemas.microsoft.com/office/drawing/2014/main" id="{3F223068-46B8-44C6-A6AB-2F0C7E0E69DD}"/>
                </a:ext>
              </a:extLst>
            </p:cNvPr>
            <p:cNvSpPr/>
            <p:nvPr/>
          </p:nvSpPr>
          <p:spPr bwMode="auto">
            <a:xfrm>
              <a:off x="6962775" y="3852863"/>
              <a:ext cx="76200" cy="147637"/>
            </a:xfrm>
            <a:custGeom>
              <a:avLst/>
              <a:gdLst>
                <a:gd name="connsiteX0" fmla="*/ 0 w 76200"/>
                <a:gd name="connsiteY0" fmla="*/ 0 h 147637"/>
                <a:gd name="connsiteX1" fmla="*/ 76200 w 76200"/>
                <a:gd name="connsiteY1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 h="147637">
                  <a:moveTo>
                    <a:pt x="0" y="0"/>
                  </a:moveTo>
                  <a:lnTo>
                    <a:pt x="76200" y="147637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7" name="Полилиния: фигура 906">
              <a:extLst>
                <a:ext uri="{FF2B5EF4-FFF2-40B4-BE49-F238E27FC236}">
                  <a16:creationId xmlns:a16="http://schemas.microsoft.com/office/drawing/2014/main" id="{C4949E74-D333-4269-A672-62EA28E65802}"/>
                </a:ext>
              </a:extLst>
            </p:cNvPr>
            <p:cNvSpPr/>
            <p:nvPr/>
          </p:nvSpPr>
          <p:spPr bwMode="auto">
            <a:xfrm>
              <a:off x="7348538" y="2233613"/>
              <a:ext cx="104775" cy="1247775"/>
            </a:xfrm>
            <a:custGeom>
              <a:avLst/>
              <a:gdLst>
                <a:gd name="connsiteX0" fmla="*/ 0 w 104775"/>
                <a:gd name="connsiteY0" fmla="*/ 1247775 h 1247775"/>
                <a:gd name="connsiteX1" fmla="*/ 104775 w 104775"/>
                <a:gd name="connsiteY1" fmla="*/ 0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1247775">
                  <a:moveTo>
                    <a:pt x="0" y="1247775"/>
                  </a:moveTo>
                  <a:lnTo>
                    <a:pt x="104775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8" name="Полилиния: фигура 907">
              <a:extLst>
                <a:ext uri="{FF2B5EF4-FFF2-40B4-BE49-F238E27FC236}">
                  <a16:creationId xmlns:a16="http://schemas.microsoft.com/office/drawing/2014/main" id="{95A9B969-F70B-4A9C-ACC4-B15C90A78EE9}"/>
                </a:ext>
              </a:extLst>
            </p:cNvPr>
            <p:cNvSpPr/>
            <p:nvPr/>
          </p:nvSpPr>
          <p:spPr bwMode="auto">
            <a:xfrm>
              <a:off x="7100888" y="3724275"/>
              <a:ext cx="204787" cy="266700"/>
            </a:xfrm>
            <a:custGeom>
              <a:avLst/>
              <a:gdLst>
                <a:gd name="connsiteX0" fmla="*/ 0 w 204787"/>
                <a:gd name="connsiteY0" fmla="*/ 266700 h 266700"/>
                <a:gd name="connsiteX1" fmla="*/ 204787 w 204787"/>
                <a:gd name="connsiteY1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787" h="266700">
                  <a:moveTo>
                    <a:pt x="0" y="266700"/>
                  </a:moveTo>
                  <a:lnTo>
                    <a:pt x="204787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9" name="Полилиния: фигура 908">
              <a:extLst>
                <a:ext uri="{FF2B5EF4-FFF2-40B4-BE49-F238E27FC236}">
                  <a16:creationId xmlns:a16="http://schemas.microsoft.com/office/drawing/2014/main" id="{C9FADE05-6399-48A4-90B2-61107BD3CD27}"/>
                </a:ext>
              </a:extLst>
            </p:cNvPr>
            <p:cNvSpPr/>
            <p:nvPr/>
          </p:nvSpPr>
          <p:spPr bwMode="auto">
            <a:xfrm>
              <a:off x="4814888" y="2886075"/>
              <a:ext cx="123825" cy="466725"/>
            </a:xfrm>
            <a:custGeom>
              <a:avLst/>
              <a:gdLst>
                <a:gd name="connsiteX0" fmla="*/ 0 w 123825"/>
                <a:gd name="connsiteY0" fmla="*/ 466725 h 466725"/>
                <a:gd name="connsiteX1" fmla="*/ 123825 w 123825"/>
                <a:gd name="connsiteY1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466725">
                  <a:moveTo>
                    <a:pt x="0" y="466725"/>
                  </a:moveTo>
                  <a:lnTo>
                    <a:pt x="123825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0" name="Полилиния: фигура 909">
              <a:extLst>
                <a:ext uri="{FF2B5EF4-FFF2-40B4-BE49-F238E27FC236}">
                  <a16:creationId xmlns:a16="http://schemas.microsoft.com/office/drawing/2014/main" id="{ABA8BC98-B152-4190-B95F-C619BD6CEFF9}"/>
                </a:ext>
              </a:extLst>
            </p:cNvPr>
            <p:cNvSpPr/>
            <p:nvPr/>
          </p:nvSpPr>
          <p:spPr bwMode="auto">
            <a:xfrm>
              <a:off x="4957321" y="3524045"/>
              <a:ext cx="485775" cy="42863"/>
            </a:xfrm>
            <a:custGeom>
              <a:avLst/>
              <a:gdLst>
                <a:gd name="connsiteX0" fmla="*/ 0 w 485775"/>
                <a:gd name="connsiteY0" fmla="*/ 42863 h 42863"/>
                <a:gd name="connsiteX1" fmla="*/ 485775 w 485775"/>
                <a:gd name="connsiteY1" fmla="*/ 0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75" h="42863">
                  <a:moveTo>
                    <a:pt x="0" y="42863"/>
                  </a:moveTo>
                  <a:lnTo>
                    <a:pt x="485775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1" name="Полилиния: фигура 910">
              <a:extLst>
                <a:ext uri="{FF2B5EF4-FFF2-40B4-BE49-F238E27FC236}">
                  <a16:creationId xmlns:a16="http://schemas.microsoft.com/office/drawing/2014/main" id="{8923DD5A-F1EF-464A-A6F3-EF2E9AEEBF3D}"/>
                </a:ext>
              </a:extLst>
            </p:cNvPr>
            <p:cNvSpPr/>
            <p:nvPr/>
          </p:nvSpPr>
          <p:spPr bwMode="auto">
            <a:xfrm>
              <a:off x="4967288" y="3667125"/>
              <a:ext cx="776287" cy="300038"/>
            </a:xfrm>
            <a:custGeom>
              <a:avLst/>
              <a:gdLst>
                <a:gd name="connsiteX0" fmla="*/ 0 w 776287"/>
                <a:gd name="connsiteY0" fmla="*/ 0 h 300038"/>
                <a:gd name="connsiteX1" fmla="*/ 776287 w 776287"/>
                <a:gd name="connsiteY1" fmla="*/ 300038 h 30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287" h="300038">
                  <a:moveTo>
                    <a:pt x="0" y="0"/>
                  </a:moveTo>
                  <a:lnTo>
                    <a:pt x="776287" y="300038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2" name="Полилиния: фигура 911">
              <a:extLst>
                <a:ext uri="{FF2B5EF4-FFF2-40B4-BE49-F238E27FC236}">
                  <a16:creationId xmlns:a16="http://schemas.microsoft.com/office/drawing/2014/main" id="{8B042834-13BE-4580-A269-F20723C57621}"/>
                </a:ext>
              </a:extLst>
            </p:cNvPr>
            <p:cNvSpPr/>
            <p:nvPr/>
          </p:nvSpPr>
          <p:spPr bwMode="auto">
            <a:xfrm>
              <a:off x="4962221" y="3611559"/>
              <a:ext cx="1124254" cy="182051"/>
            </a:xfrm>
            <a:custGeom>
              <a:avLst/>
              <a:gdLst>
                <a:gd name="connsiteX0" fmla="*/ 0 w 1081088"/>
                <a:gd name="connsiteY0" fmla="*/ 0 h 490537"/>
                <a:gd name="connsiteX1" fmla="*/ 1081088 w 1081088"/>
                <a:gd name="connsiteY1" fmla="*/ 490537 h 49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1088" h="490537">
                  <a:moveTo>
                    <a:pt x="0" y="0"/>
                  </a:moveTo>
                  <a:lnTo>
                    <a:pt x="1081088" y="490537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3" name="Полилиния: фигура 912">
              <a:extLst>
                <a:ext uri="{FF2B5EF4-FFF2-40B4-BE49-F238E27FC236}">
                  <a16:creationId xmlns:a16="http://schemas.microsoft.com/office/drawing/2014/main" id="{725C6A08-4A8B-4FE1-A6BD-3D915DED3249}"/>
                </a:ext>
              </a:extLst>
            </p:cNvPr>
            <p:cNvSpPr/>
            <p:nvPr/>
          </p:nvSpPr>
          <p:spPr bwMode="auto">
            <a:xfrm>
              <a:off x="4967288" y="3795713"/>
              <a:ext cx="265168" cy="152400"/>
            </a:xfrm>
            <a:custGeom>
              <a:avLst/>
              <a:gdLst>
                <a:gd name="connsiteX0" fmla="*/ 0 w 347662"/>
                <a:gd name="connsiteY0" fmla="*/ 0 h 266700"/>
                <a:gd name="connsiteX1" fmla="*/ 347662 w 347662"/>
                <a:gd name="connsiteY1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662" h="266700">
                  <a:moveTo>
                    <a:pt x="0" y="0"/>
                  </a:moveTo>
                  <a:lnTo>
                    <a:pt x="347662" y="2667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4" name="Полилиния: фигура 913">
              <a:extLst>
                <a:ext uri="{FF2B5EF4-FFF2-40B4-BE49-F238E27FC236}">
                  <a16:creationId xmlns:a16="http://schemas.microsoft.com/office/drawing/2014/main" id="{D4ADC0BC-F03B-4719-8DEC-81F0A170A46A}"/>
                </a:ext>
              </a:extLst>
            </p:cNvPr>
            <p:cNvSpPr/>
            <p:nvPr/>
          </p:nvSpPr>
          <p:spPr bwMode="auto">
            <a:xfrm>
              <a:off x="4805363" y="3862388"/>
              <a:ext cx="14287" cy="219075"/>
            </a:xfrm>
            <a:custGeom>
              <a:avLst/>
              <a:gdLst>
                <a:gd name="connsiteX0" fmla="*/ 0 w 14287"/>
                <a:gd name="connsiteY0" fmla="*/ 0 h 219075"/>
                <a:gd name="connsiteX1" fmla="*/ 14287 w 14287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" h="219075">
                  <a:moveTo>
                    <a:pt x="0" y="0"/>
                  </a:moveTo>
                  <a:lnTo>
                    <a:pt x="14287" y="21907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8" name="Полилиния: фигура 917">
              <a:extLst>
                <a:ext uri="{FF2B5EF4-FFF2-40B4-BE49-F238E27FC236}">
                  <a16:creationId xmlns:a16="http://schemas.microsoft.com/office/drawing/2014/main" id="{C67009FA-E0B5-4D9D-8301-DA69DD591CB2}"/>
                </a:ext>
              </a:extLst>
            </p:cNvPr>
            <p:cNvSpPr/>
            <p:nvPr/>
          </p:nvSpPr>
          <p:spPr bwMode="auto">
            <a:xfrm>
              <a:off x="3862388" y="3795713"/>
              <a:ext cx="681037" cy="190500"/>
            </a:xfrm>
            <a:custGeom>
              <a:avLst/>
              <a:gdLst>
                <a:gd name="connsiteX0" fmla="*/ 681037 w 681037"/>
                <a:gd name="connsiteY0" fmla="*/ 0 h 190500"/>
                <a:gd name="connsiteX1" fmla="*/ 0 w 681037"/>
                <a:gd name="connsiteY1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037" h="190500">
                  <a:moveTo>
                    <a:pt x="681037" y="0"/>
                  </a:moveTo>
                  <a:lnTo>
                    <a:pt x="0" y="1905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9" name="Полилиния: фигура 918">
              <a:extLst>
                <a:ext uri="{FF2B5EF4-FFF2-40B4-BE49-F238E27FC236}">
                  <a16:creationId xmlns:a16="http://schemas.microsoft.com/office/drawing/2014/main" id="{DC3025D8-C972-48B1-9627-136E3C4748DA}"/>
                </a:ext>
              </a:extLst>
            </p:cNvPr>
            <p:cNvSpPr/>
            <p:nvPr/>
          </p:nvSpPr>
          <p:spPr bwMode="auto">
            <a:xfrm>
              <a:off x="3659809" y="3692844"/>
              <a:ext cx="907429" cy="45719"/>
            </a:xfrm>
            <a:custGeom>
              <a:avLst/>
              <a:gdLst>
                <a:gd name="connsiteX0" fmla="*/ 890588 w 890588"/>
                <a:gd name="connsiteY0" fmla="*/ 47625 h 47625"/>
                <a:gd name="connsiteX1" fmla="*/ 0 w 890588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0588" h="47625">
                  <a:moveTo>
                    <a:pt x="890588" y="47625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1" name="Полилиния: фигура 920">
              <a:extLst>
                <a:ext uri="{FF2B5EF4-FFF2-40B4-BE49-F238E27FC236}">
                  <a16:creationId xmlns:a16="http://schemas.microsoft.com/office/drawing/2014/main" id="{D4EDE96B-CDB5-41B1-A073-33DC59DC2574}"/>
                </a:ext>
              </a:extLst>
            </p:cNvPr>
            <p:cNvSpPr/>
            <p:nvPr/>
          </p:nvSpPr>
          <p:spPr bwMode="auto">
            <a:xfrm>
              <a:off x="3691795" y="3473192"/>
              <a:ext cx="870680" cy="212983"/>
            </a:xfrm>
            <a:custGeom>
              <a:avLst/>
              <a:gdLst>
                <a:gd name="connsiteX0" fmla="*/ 819150 w 819150"/>
                <a:gd name="connsiteY0" fmla="*/ 180975 h 180975"/>
                <a:gd name="connsiteX1" fmla="*/ 0 w 819150"/>
                <a:gd name="connsiteY1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9150" h="180975">
                  <a:moveTo>
                    <a:pt x="819150" y="180975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2" name="Полилиния: фигура 921">
              <a:extLst>
                <a:ext uri="{FF2B5EF4-FFF2-40B4-BE49-F238E27FC236}">
                  <a16:creationId xmlns:a16="http://schemas.microsoft.com/office/drawing/2014/main" id="{70A0C99B-6E33-4257-A21B-205FB3B00F4C}"/>
                </a:ext>
              </a:extLst>
            </p:cNvPr>
            <p:cNvSpPr/>
            <p:nvPr/>
          </p:nvSpPr>
          <p:spPr bwMode="auto">
            <a:xfrm>
              <a:off x="4090988" y="2852738"/>
              <a:ext cx="757237" cy="552450"/>
            </a:xfrm>
            <a:custGeom>
              <a:avLst/>
              <a:gdLst>
                <a:gd name="connsiteX0" fmla="*/ 0 w 757237"/>
                <a:gd name="connsiteY0" fmla="*/ 552450 h 552450"/>
                <a:gd name="connsiteX1" fmla="*/ 757237 w 757237"/>
                <a:gd name="connsiteY1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7237" h="552450">
                  <a:moveTo>
                    <a:pt x="0" y="552450"/>
                  </a:moveTo>
                  <a:lnTo>
                    <a:pt x="757237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3" name="Полилиния: фигура 922">
              <a:extLst>
                <a:ext uri="{FF2B5EF4-FFF2-40B4-BE49-F238E27FC236}">
                  <a16:creationId xmlns:a16="http://schemas.microsoft.com/office/drawing/2014/main" id="{ECD78F90-1F92-4C1F-96F9-850E7910E644}"/>
                </a:ext>
              </a:extLst>
            </p:cNvPr>
            <p:cNvSpPr/>
            <p:nvPr/>
          </p:nvSpPr>
          <p:spPr bwMode="auto">
            <a:xfrm>
              <a:off x="5038725" y="2876550"/>
              <a:ext cx="431789" cy="519108"/>
            </a:xfrm>
            <a:custGeom>
              <a:avLst/>
              <a:gdLst>
                <a:gd name="connsiteX0" fmla="*/ 0 w 433388"/>
                <a:gd name="connsiteY0" fmla="*/ 0 h 566738"/>
                <a:gd name="connsiteX1" fmla="*/ 0 w 433388"/>
                <a:gd name="connsiteY1" fmla="*/ 0 h 566738"/>
                <a:gd name="connsiteX2" fmla="*/ 433388 w 433388"/>
                <a:gd name="connsiteY2" fmla="*/ 566738 h 5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388" h="566738">
                  <a:moveTo>
                    <a:pt x="0" y="0"/>
                  </a:moveTo>
                  <a:lnTo>
                    <a:pt x="0" y="0"/>
                  </a:lnTo>
                  <a:lnTo>
                    <a:pt x="433388" y="566738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4" name="Полилиния: фигура 923">
              <a:extLst>
                <a:ext uri="{FF2B5EF4-FFF2-40B4-BE49-F238E27FC236}">
                  <a16:creationId xmlns:a16="http://schemas.microsoft.com/office/drawing/2014/main" id="{51DDE2A4-6C46-4614-ACB2-5D4035ECF027}"/>
                </a:ext>
              </a:extLst>
            </p:cNvPr>
            <p:cNvSpPr/>
            <p:nvPr/>
          </p:nvSpPr>
          <p:spPr bwMode="auto">
            <a:xfrm>
              <a:off x="5619490" y="3636778"/>
              <a:ext cx="129152" cy="202603"/>
            </a:xfrm>
            <a:custGeom>
              <a:avLst/>
              <a:gdLst>
                <a:gd name="connsiteX0" fmla="*/ 0 w 190500"/>
                <a:gd name="connsiteY0" fmla="*/ 0 h 138113"/>
                <a:gd name="connsiteX1" fmla="*/ 190500 w 190500"/>
                <a:gd name="connsiteY1" fmla="*/ 138113 h 1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138113">
                  <a:moveTo>
                    <a:pt x="0" y="0"/>
                  </a:moveTo>
                  <a:lnTo>
                    <a:pt x="190500" y="13811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6" name="Полилиния: фигура 925">
              <a:extLst>
                <a:ext uri="{FF2B5EF4-FFF2-40B4-BE49-F238E27FC236}">
                  <a16:creationId xmlns:a16="http://schemas.microsoft.com/office/drawing/2014/main" id="{B5D953D9-FB2E-4912-9ECA-BD2F6AFBCFD1}"/>
                </a:ext>
              </a:extLst>
            </p:cNvPr>
            <p:cNvSpPr/>
            <p:nvPr/>
          </p:nvSpPr>
          <p:spPr bwMode="auto">
            <a:xfrm>
              <a:off x="5100638" y="2843213"/>
              <a:ext cx="1031691" cy="895350"/>
            </a:xfrm>
            <a:custGeom>
              <a:avLst/>
              <a:gdLst>
                <a:gd name="connsiteX0" fmla="*/ 1023937 w 1023937"/>
                <a:gd name="connsiteY0" fmla="*/ 1257300 h 1257300"/>
                <a:gd name="connsiteX1" fmla="*/ 0 w 1023937"/>
                <a:gd name="connsiteY1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3937" h="1257300">
                  <a:moveTo>
                    <a:pt x="1023937" y="125730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7" name="Полилиния: фигура 926">
              <a:extLst>
                <a:ext uri="{FF2B5EF4-FFF2-40B4-BE49-F238E27FC236}">
                  <a16:creationId xmlns:a16="http://schemas.microsoft.com/office/drawing/2014/main" id="{CBF3F0B9-5415-46EE-BCD9-22DF5742F12E}"/>
                </a:ext>
              </a:extLst>
            </p:cNvPr>
            <p:cNvSpPr/>
            <p:nvPr/>
          </p:nvSpPr>
          <p:spPr bwMode="auto">
            <a:xfrm>
              <a:off x="5929313" y="3824288"/>
              <a:ext cx="157162" cy="123825"/>
            </a:xfrm>
            <a:custGeom>
              <a:avLst/>
              <a:gdLst>
                <a:gd name="connsiteX0" fmla="*/ 157162 w 157162"/>
                <a:gd name="connsiteY0" fmla="*/ 0 h 123825"/>
                <a:gd name="connsiteX1" fmla="*/ 0 w 157162"/>
                <a:gd name="connsiteY1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" h="123825">
                  <a:moveTo>
                    <a:pt x="157162" y="0"/>
                  </a:moveTo>
                  <a:lnTo>
                    <a:pt x="0" y="1238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8" name="Полилиния: фигура 927">
              <a:extLst>
                <a:ext uri="{FF2B5EF4-FFF2-40B4-BE49-F238E27FC236}">
                  <a16:creationId xmlns:a16="http://schemas.microsoft.com/office/drawing/2014/main" id="{C1FE050C-3895-4556-B712-9D8151BABF2F}"/>
                </a:ext>
              </a:extLst>
            </p:cNvPr>
            <p:cNvSpPr/>
            <p:nvPr/>
          </p:nvSpPr>
          <p:spPr bwMode="auto">
            <a:xfrm flipV="1">
              <a:off x="5363314" y="3950019"/>
              <a:ext cx="380261" cy="45719"/>
            </a:xfrm>
            <a:custGeom>
              <a:avLst/>
              <a:gdLst>
                <a:gd name="connsiteX0" fmla="*/ 276225 w 276225"/>
                <a:gd name="connsiteY0" fmla="*/ 0 h 100012"/>
                <a:gd name="connsiteX1" fmla="*/ 0 w 276225"/>
                <a:gd name="connsiteY1" fmla="*/ 10001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225" h="100012">
                  <a:moveTo>
                    <a:pt x="276225" y="0"/>
                  </a:moveTo>
                  <a:lnTo>
                    <a:pt x="0" y="10001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9" name="Полилиния: фигура 928">
              <a:extLst>
                <a:ext uri="{FF2B5EF4-FFF2-40B4-BE49-F238E27FC236}">
                  <a16:creationId xmlns:a16="http://schemas.microsoft.com/office/drawing/2014/main" id="{AF4EFE11-B5F7-459E-B8B2-9E7D0AD63B6F}"/>
                </a:ext>
              </a:extLst>
            </p:cNvPr>
            <p:cNvSpPr/>
            <p:nvPr/>
          </p:nvSpPr>
          <p:spPr bwMode="auto">
            <a:xfrm>
              <a:off x="5352522" y="3657466"/>
              <a:ext cx="127239" cy="260803"/>
            </a:xfrm>
            <a:custGeom>
              <a:avLst/>
              <a:gdLst>
                <a:gd name="connsiteX0" fmla="*/ 0 w 109537"/>
                <a:gd name="connsiteY0" fmla="*/ 295275 h 295275"/>
                <a:gd name="connsiteX1" fmla="*/ 109537 w 109537"/>
                <a:gd name="connsiteY1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295275">
                  <a:moveTo>
                    <a:pt x="0" y="295275"/>
                  </a:moveTo>
                  <a:lnTo>
                    <a:pt x="109537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0" name="Полилиния: фигура 929">
              <a:extLst>
                <a:ext uri="{FF2B5EF4-FFF2-40B4-BE49-F238E27FC236}">
                  <a16:creationId xmlns:a16="http://schemas.microsoft.com/office/drawing/2014/main" id="{4BE3C5D2-8915-4789-B157-42C7269DE858}"/>
                </a:ext>
              </a:extLst>
            </p:cNvPr>
            <p:cNvSpPr/>
            <p:nvPr/>
          </p:nvSpPr>
          <p:spPr bwMode="auto">
            <a:xfrm>
              <a:off x="4925315" y="3995739"/>
              <a:ext cx="309679" cy="177018"/>
            </a:xfrm>
            <a:custGeom>
              <a:avLst/>
              <a:gdLst>
                <a:gd name="connsiteX0" fmla="*/ 385763 w 385763"/>
                <a:gd name="connsiteY0" fmla="*/ 0 h 104775"/>
                <a:gd name="connsiteX1" fmla="*/ 0 w 385763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5763" h="104775">
                  <a:moveTo>
                    <a:pt x="385763" y="0"/>
                  </a:moveTo>
                  <a:lnTo>
                    <a:pt x="0" y="10477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1" name="Полилиния: фигура 930">
              <a:extLst>
                <a:ext uri="{FF2B5EF4-FFF2-40B4-BE49-F238E27FC236}">
                  <a16:creationId xmlns:a16="http://schemas.microsoft.com/office/drawing/2014/main" id="{AB2B8940-2F9E-454F-BCA4-C5F1AAE317EE}"/>
                </a:ext>
              </a:extLst>
            </p:cNvPr>
            <p:cNvSpPr/>
            <p:nvPr/>
          </p:nvSpPr>
          <p:spPr bwMode="auto">
            <a:xfrm>
              <a:off x="4410075" y="4248150"/>
              <a:ext cx="323850" cy="100013"/>
            </a:xfrm>
            <a:custGeom>
              <a:avLst/>
              <a:gdLst>
                <a:gd name="connsiteX0" fmla="*/ 323850 w 323850"/>
                <a:gd name="connsiteY0" fmla="*/ 0 h 100013"/>
                <a:gd name="connsiteX1" fmla="*/ 0 w 323850"/>
                <a:gd name="connsiteY1" fmla="*/ 100013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850" h="100013">
                  <a:moveTo>
                    <a:pt x="323850" y="0"/>
                  </a:moveTo>
                  <a:lnTo>
                    <a:pt x="0" y="10001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2" name="Полилиния: фигура 931">
              <a:extLst>
                <a:ext uri="{FF2B5EF4-FFF2-40B4-BE49-F238E27FC236}">
                  <a16:creationId xmlns:a16="http://schemas.microsoft.com/office/drawing/2014/main" id="{999C7978-995A-479B-8D5B-5B008D970A0C}"/>
                </a:ext>
              </a:extLst>
            </p:cNvPr>
            <p:cNvSpPr/>
            <p:nvPr/>
          </p:nvSpPr>
          <p:spPr bwMode="auto">
            <a:xfrm>
              <a:off x="3848100" y="4129088"/>
              <a:ext cx="476250" cy="238125"/>
            </a:xfrm>
            <a:custGeom>
              <a:avLst/>
              <a:gdLst>
                <a:gd name="connsiteX0" fmla="*/ 476250 w 476250"/>
                <a:gd name="connsiteY0" fmla="*/ 238125 h 238125"/>
                <a:gd name="connsiteX1" fmla="*/ 0 w 476250"/>
                <a:gd name="connsiteY1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0" h="238125">
                  <a:moveTo>
                    <a:pt x="476250" y="238125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3" name="Полилиния: фигура 932">
              <a:extLst>
                <a:ext uri="{FF2B5EF4-FFF2-40B4-BE49-F238E27FC236}">
                  <a16:creationId xmlns:a16="http://schemas.microsoft.com/office/drawing/2014/main" id="{7659F91F-3E37-4319-B445-876FB3099557}"/>
                </a:ext>
              </a:extLst>
            </p:cNvPr>
            <p:cNvSpPr/>
            <p:nvPr/>
          </p:nvSpPr>
          <p:spPr bwMode="auto">
            <a:xfrm>
              <a:off x="3848100" y="4048125"/>
              <a:ext cx="376238" cy="14288"/>
            </a:xfrm>
            <a:custGeom>
              <a:avLst/>
              <a:gdLst>
                <a:gd name="connsiteX0" fmla="*/ 0 w 376238"/>
                <a:gd name="connsiteY0" fmla="*/ 14288 h 14288"/>
                <a:gd name="connsiteX1" fmla="*/ 376238 w 376238"/>
                <a:gd name="connsiteY1" fmla="*/ 0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8" h="14288">
                  <a:moveTo>
                    <a:pt x="0" y="14288"/>
                  </a:moveTo>
                  <a:lnTo>
                    <a:pt x="37623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4" name="Полилиния: фигура 933">
              <a:extLst>
                <a:ext uri="{FF2B5EF4-FFF2-40B4-BE49-F238E27FC236}">
                  <a16:creationId xmlns:a16="http://schemas.microsoft.com/office/drawing/2014/main" id="{F1233F5D-0CF2-469F-9CC8-0AE6639CA420}"/>
                </a:ext>
              </a:extLst>
            </p:cNvPr>
            <p:cNvSpPr/>
            <p:nvPr/>
          </p:nvSpPr>
          <p:spPr bwMode="auto">
            <a:xfrm>
              <a:off x="4333875" y="3833813"/>
              <a:ext cx="247650" cy="209550"/>
            </a:xfrm>
            <a:custGeom>
              <a:avLst/>
              <a:gdLst>
                <a:gd name="connsiteX0" fmla="*/ 0 w 247650"/>
                <a:gd name="connsiteY0" fmla="*/ 209550 h 209550"/>
                <a:gd name="connsiteX1" fmla="*/ 247650 w 247650"/>
                <a:gd name="connsiteY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209550">
                  <a:moveTo>
                    <a:pt x="0" y="209550"/>
                  </a:moveTo>
                  <a:lnTo>
                    <a:pt x="24765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5" name="Полилиния: фигура 934">
              <a:extLst>
                <a:ext uri="{FF2B5EF4-FFF2-40B4-BE49-F238E27FC236}">
                  <a16:creationId xmlns:a16="http://schemas.microsoft.com/office/drawing/2014/main" id="{690F2F8F-324F-4671-AC0D-FFD82990964F}"/>
                </a:ext>
              </a:extLst>
            </p:cNvPr>
            <p:cNvSpPr/>
            <p:nvPr/>
          </p:nvSpPr>
          <p:spPr bwMode="auto">
            <a:xfrm>
              <a:off x="4395788" y="3857625"/>
              <a:ext cx="252412" cy="423863"/>
            </a:xfrm>
            <a:custGeom>
              <a:avLst/>
              <a:gdLst>
                <a:gd name="connsiteX0" fmla="*/ 0 w 252412"/>
                <a:gd name="connsiteY0" fmla="*/ 423863 h 423863"/>
                <a:gd name="connsiteX1" fmla="*/ 252412 w 252412"/>
                <a:gd name="connsiteY1" fmla="*/ 0 h 4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412" h="423863">
                  <a:moveTo>
                    <a:pt x="0" y="423863"/>
                  </a:moveTo>
                  <a:lnTo>
                    <a:pt x="252412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6" name="Полилиния: фигура 935">
              <a:extLst>
                <a:ext uri="{FF2B5EF4-FFF2-40B4-BE49-F238E27FC236}">
                  <a16:creationId xmlns:a16="http://schemas.microsoft.com/office/drawing/2014/main" id="{C237C20F-95D4-4709-A94D-903566FC4586}"/>
                </a:ext>
              </a:extLst>
            </p:cNvPr>
            <p:cNvSpPr/>
            <p:nvPr/>
          </p:nvSpPr>
          <p:spPr bwMode="auto">
            <a:xfrm>
              <a:off x="4319588" y="4090988"/>
              <a:ext cx="381000" cy="85725"/>
            </a:xfrm>
            <a:custGeom>
              <a:avLst/>
              <a:gdLst>
                <a:gd name="connsiteX0" fmla="*/ 0 w 381000"/>
                <a:gd name="connsiteY0" fmla="*/ 0 h 85725"/>
                <a:gd name="connsiteX1" fmla="*/ 381000 w 381000"/>
                <a:gd name="connsiteY1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0" h="85725">
                  <a:moveTo>
                    <a:pt x="0" y="0"/>
                  </a:moveTo>
                  <a:lnTo>
                    <a:pt x="381000" y="857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7" name="Полилиния: фигура 936">
              <a:extLst>
                <a:ext uri="{FF2B5EF4-FFF2-40B4-BE49-F238E27FC236}">
                  <a16:creationId xmlns:a16="http://schemas.microsoft.com/office/drawing/2014/main" id="{41FDDEE1-64E1-4698-93A7-EA120E0EDCDE}"/>
                </a:ext>
              </a:extLst>
            </p:cNvPr>
            <p:cNvSpPr/>
            <p:nvPr/>
          </p:nvSpPr>
          <p:spPr bwMode="auto">
            <a:xfrm>
              <a:off x="4933950" y="4039216"/>
              <a:ext cx="822626" cy="169236"/>
            </a:xfrm>
            <a:custGeom>
              <a:avLst/>
              <a:gdLst>
                <a:gd name="connsiteX0" fmla="*/ 0 w 842962"/>
                <a:gd name="connsiteY0" fmla="*/ 261937 h 261937"/>
                <a:gd name="connsiteX1" fmla="*/ 842962 w 842962"/>
                <a:gd name="connsiteY1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962" h="261937">
                  <a:moveTo>
                    <a:pt x="0" y="261937"/>
                  </a:moveTo>
                  <a:lnTo>
                    <a:pt x="842962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9" name="Полилиния: фигура 938">
              <a:extLst>
                <a:ext uri="{FF2B5EF4-FFF2-40B4-BE49-F238E27FC236}">
                  <a16:creationId xmlns:a16="http://schemas.microsoft.com/office/drawing/2014/main" id="{328F7574-4985-449F-AD9D-0F69B0730C74}"/>
                </a:ext>
              </a:extLst>
            </p:cNvPr>
            <p:cNvSpPr/>
            <p:nvPr/>
          </p:nvSpPr>
          <p:spPr bwMode="auto">
            <a:xfrm>
              <a:off x="4891088" y="3565219"/>
              <a:ext cx="557091" cy="521006"/>
            </a:xfrm>
            <a:custGeom>
              <a:avLst/>
              <a:gdLst>
                <a:gd name="connsiteX0" fmla="*/ 0 w 547687"/>
                <a:gd name="connsiteY0" fmla="*/ 419100 h 419100"/>
                <a:gd name="connsiteX1" fmla="*/ 547687 w 547687"/>
                <a:gd name="connsiteY1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7" h="419100">
                  <a:moveTo>
                    <a:pt x="0" y="419100"/>
                  </a:moveTo>
                  <a:lnTo>
                    <a:pt x="547687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0" name="Полилиния: фигура 939">
              <a:extLst>
                <a:ext uri="{FF2B5EF4-FFF2-40B4-BE49-F238E27FC236}">
                  <a16:creationId xmlns:a16="http://schemas.microsoft.com/office/drawing/2014/main" id="{F0DCB96D-485E-434E-90EB-3D1230FF94B3}"/>
                </a:ext>
              </a:extLst>
            </p:cNvPr>
            <p:cNvSpPr/>
            <p:nvPr/>
          </p:nvSpPr>
          <p:spPr bwMode="auto">
            <a:xfrm>
              <a:off x="4995863" y="2881313"/>
              <a:ext cx="290512" cy="1028700"/>
            </a:xfrm>
            <a:custGeom>
              <a:avLst/>
              <a:gdLst>
                <a:gd name="connsiteX0" fmla="*/ 290512 w 290512"/>
                <a:gd name="connsiteY0" fmla="*/ 1028700 h 1028700"/>
                <a:gd name="connsiteX1" fmla="*/ 0 w 290512"/>
                <a:gd name="connsiteY1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2" h="1028700">
                  <a:moveTo>
                    <a:pt x="290512" y="102870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1" name="Полилиния: фигура 940">
              <a:extLst>
                <a:ext uri="{FF2B5EF4-FFF2-40B4-BE49-F238E27FC236}">
                  <a16:creationId xmlns:a16="http://schemas.microsoft.com/office/drawing/2014/main" id="{1F570340-C769-457B-A80E-FD7CC4509B6C}"/>
                </a:ext>
              </a:extLst>
            </p:cNvPr>
            <p:cNvSpPr/>
            <p:nvPr/>
          </p:nvSpPr>
          <p:spPr bwMode="auto">
            <a:xfrm>
              <a:off x="4062413" y="3500438"/>
              <a:ext cx="676275" cy="595312"/>
            </a:xfrm>
            <a:custGeom>
              <a:avLst/>
              <a:gdLst>
                <a:gd name="connsiteX0" fmla="*/ 676275 w 676275"/>
                <a:gd name="connsiteY0" fmla="*/ 595312 h 595312"/>
                <a:gd name="connsiteX1" fmla="*/ 0 w 676275"/>
                <a:gd name="connsiteY1" fmla="*/ 0 h 59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595312">
                  <a:moveTo>
                    <a:pt x="676275" y="595312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2" name="Полилиния: фигура 941">
              <a:extLst>
                <a:ext uri="{FF2B5EF4-FFF2-40B4-BE49-F238E27FC236}">
                  <a16:creationId xmlns:a16="http://schemas.microsoft.com/office/drawing/2014/main" id="{8CA7FDAC-E27E-4227-BD8C-07B570B04939}"/>
                </a:ext>
              </a:extLst>
            </p:cNvPr>
            <p:cNvSpPr/>
            <p:nvPr/>
          </p:nvSpPr>
          <p:spPr bwMode="auto">
            <a:xfrm>
              <a:off x="3667711" y="3485600"/>
              <a:ext cx="306851" cy="168938"/>
            </a:xfrm>
            <a:custGeom>
              <a:avLst/>
              <a:gdLst>
                <a:gd name="connsiteX0" fmla="*/ 0 w 319088"/>
                <a:gd name="connsiteY0" fmla="*/ 309563 h 309563"/>
                <a:gd name="connsiteX1" fmla="*/ 319088 w 319088"/>
                <a:gd name="connsiteY1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088" h="309563">
                  <a:moveTo>
                    <a:pt x="0" y="309563"/>
                  </a:moveTo>
                  <a:lnTo>
                    <a:pt x="31908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3" name="Полилиния: фигура 942">
              <a:extLst>
                <a:ext uri="{FF2B5EF4-FFF2-40B4-BE49-F238E27FC236}">
                  <a16:creationId xmlns:a16="http://schemas.microsoft.com/office/drawing/2014/main" id="{660896BF-5C7E-41A4-B900-0BC260016E72}"/>
                </a:ext>
              </a:extLst>
            </p:cNvPr>
            <p:cNvSpPr/>
            <p:nvPr/>
          </p:nvSpPr>
          <p:spPr bwMode="auto">
            <a:xfrm>
              <a:off x="3659810" y="3756482"/>
              <a:ext cx="564528" cy="263067"/>
            </a:xfrm>
            <a:custGeom>
              <a:avLst/>
              <a:gdLst>
                <a:gd name="connsiteX0" fmla="*/ 0 w 547688"/>
                <a:gd name="connsiteY0" fmla="*/ 0 h 385762"/>
                <a:gd name="connsiteX1" fmla="*/ 547688 w 547688"/>
                <a:gd name="connsiteY1" fmla="*/ 385762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8" h="385762">
                  <a:moveTo>
                    <a:pt x="0" y="0"/>
                  </a:moveTo>
                  <a:lnTo>
                    <a:pt x="547688" y="38576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4" name="Полилиния: фигура 943">
              <a:extLst>
                <a:ext uri="{FF2B5EF4-FFF2-40B4-BE49-F238E27FC236}">
                  <a16:creationId xmlns:a16="http://schemas.microsoft.com/office/drawing/2014/main" id="{0FC4B82D-D04F-4209-8429-C5B7C9DE418C}"/>
                </a:ext>
              </a:extLst>
            </p:cNvPr>
            <p:cNvSpPr/>
            <p:nvPr/>
          </p:nvSpPr>
          <p:spPr bwMode="auto">
            <a:xfrm>
              <a:off x="3623085" y="3809681"/>
              <a:ext cx="48803" cy="114619"/>
            </a:xfrm>
            <a:custGeom>
              <a:avLst/>
              <a:gdLst>
                <a:gd name="connsiteX0" fmla="*/ 33338 w 33338"/>
                <a:gd name="connsiteY0" fmla="*/ 166687 h 166687"/>
                <a:gd name="connsiteX1" fmla="*/ 0 w 33338"/>
                <a:gd name="connsiteY1" fmla="*/ 0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38" h="166687">
                  <a:moveTo>
                    <a:pt x="33338" y="166687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5" name="Полилиния: фигура 944">
              <a:extLst>
                <a:ext uri="{FF2B5EF4-FFF2-40B4-BE49-F238E27FC236}">
                  <a16:creationId xmlns:a16="http://schemas.microsoft.com/office/drawing/2014/main" id="{DA6AE265-59FD-4CD2-AD1D-219AA8BBA608}"/>
                </a:ext>
              </a:extLst>
            </p:cNvPr>
            <p:cNvSpPr/>
            <p:nvPr/>
          </p:nvSpPr>
          <p:spPr bwMode="auto">
            <a:xfrm>
              <a:off x="5119688" y="2724150"/>
              <a:ext cx="833437" cy="61913"/>
            </a:xfrm>
            <a:custGeom>
              <a:avLst/>
              <a:gdLst>
                <a:gd name="connsiteX0" fmla="*/ 0 w 833437"/>
                <a:gd name="connsiteY0" fmla="*/ 0 h 61913"/>
                <a:gd name="connsiteX1" fmla="*/ 833437 w 833437"/>
                <a:gd name="connsiteY1" fmla="*/ 61913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61913">
                  <a:moveTo>
                    <a:pt x="0" y="0"/>
                  </a:moveTo>
                  <a:lnTo>
                    <a:pt x="833437" y="6191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6" name="Полилиния: фигура 945">
              <a:extLst>
                <a:ext uri="{FF2B5EF4-FFF2-40B4-BE49-F238E27FC236}">
                  <a16:creationId xmlns:a16="http://schemas.microsoft.com/office/drawing/2014/main" id="{FC7B1B72-2181-42CA-83B2-D60D287CD45B}"/>
                </a:ext>
              </a:extLst>
            </p:cNvPr>
            <p:cNvSpPr/>
            <p:nvPr/>
          </p:nvSpPr>
          <p:spPr bwMode="auto">
            <a:xfrm>
              <a:off x="5124450" y="2762250"/>
              <a:ext cx="1509713" cy="771525"/>
            </a:xfrm>
            <a:custGeom>
              <a:avLst/>
              <a:gdLst>
                <a:gd name="connsiteX0" fmla="*/ 0 w 1509713"/>
                <a:gd name="connsiteY0" fmla="*/ 0 h 771525"/>
                <a:gd name="connsiteX1" fmla="*/ 1509713 w 1509713"/>
                <a:gd name="connsiteY1" fmla="*/ 77152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9713" h="771525">
                  <a:moveTo>
                    <a:pt x="0" y="0"/>
                  </a:moveTo>
                  <a:lnTo>
                    <a:pt x="1509713" y="7715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7" name="Полилиния: фигура 946">
              <a:extLst>
                <a:ext uri="{FF2B5EF4-FFF2-40B4-BE49-F238E27FC236}">
                  <a16:creationId xmlns:a16="http://schemas.microsoft.com/office/drawing/2014/main" id="{4ECF9305-B00D-40F1-A268-75B053F83C04}"/>
                </a:ext>
              </a:extLst>
            </p:cNvPr>
            <p:cNvSpPr/>
            <p:nvPr/>
          </p:nvSpPr>
          <p:spPr bwMode="auto">
            <a:xfrm>
              <a:off x="5119688" y="2124075"/>
              <a:ext cx="2252662" cy="561975"/>
            </a:xfrm>
            <a:custGeom>
              <a:avLst/>
              <a:gdLst>
                <a:gd name="connsiteX0" fmla="*/ 0 w 2252662"/>
                <a:gd name="connsiteY0" fmla="*/ 561975 h 561975"/>
                <a:gd name="connsiteX1" fmla="*/ 2252662 w 2252662"/>
                <a:gd name="connsiteY1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2662" h="561975">
                  <a:moveTo>
                    <a:pt x="0" y="561975"/>
                  </a:moveTo>
                  <a:lnTo>
                    <a:pt x="2252662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8" name="Полилиния: фигура 947">
              <a:extLst>
                <a:ext uri="{FF2B5EF4-FFF2-40B4-BE49-F238E27FC236}">
                  <a16:creationId xmlns:a16="http://schemas.microsoft.com/office/drawing/2014/main" id="{9288CDFE-5EA1-43DE-B0D8-49FE9C213BD3}"/>
                </a:ext>
              </a:extLst>
            </p:cNvPr>
            <p:cNvSpPr/>
            <p:nvPr/>
          </p:nvSpPr>
          <p:spPr bwMode="auto">
            <a:xfrm>
              <a:off x="5919788" y="4014788"/>
              <a:ext cx="1062037" cy="133350"/>
            </a:xfrm>
            <a:custGeom>
              <a:avLst/>
              <a:gdLst>
                <a:gd name="connsiteX0" fmla="*/ 0 w 1062037"/>
                <a:gd name="connsiteY0" fmla="*/ 0 h 133350"/>
                <a:gd name="connsiteX1" fmla="*/ 1062037 w 1062037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2037" h="133350">
                  <a:moveTo>
                    <a:pt x="0" y="0"/>
                  </a:moveTo>
                  <a:lnTo>
                    <a:pt x="1062037" y="13335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9" name="Полилиния: фигура 948">
              <a:extLst>
                <a:ext uri="{FF2B5EF4-FFF2-40B4-BE49-F238E27FC236}">
                  <a16:creationId xmlns:a16="http://schemas.microsoft.com/office/drawing/2014/main" id="{1A87ACA7-9CEC-4C0D-8F54-8FE18CEB0012}"/>
                </a:ext>
              </a:extLst>
            </p:cNvPr>
            <p:cNvSpPr/>
            <p:nvPr/>
          </p:nvSpPr>
          <p:spPr bwMode="auto">
            <a:xfrm>
              <a:off x="6272213" y="3871913"/>
              <a:ext cx="728662" cy="242887"/>
            </a:xfrm>
            <a:custGeom>
              <a:avLst/>
              <a:gdLst>
                <a:gd name="connsiteX0" fmla="*/ 0 w 728662"/>
                <a:gd name="connsiteY0" fmla="*/ 0 h 242887"/>
                <a:gd name="connsiteX1" fmla="*/ 728662 w 728662"/>
                <a:gd name="connsiteY1" fmla="*/ 242887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8662" h="242887">
                  <a:moveTo>
                    <a:pt x="0" y="0"/>
                  </a:moveTo>
                  <a:lnTo>
                    <a:pt x="728662" y="242887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0" name="Полилиния: фигура 949">
              <a:extLst>
                <a:ext uri="{FF2B5EF4-FFF2-40B4-BE49-F238E27FC236}">
                  <a16:creationId xmlns:a16="http://schemas.microsoft.com/office/drawing/2014/main" id="{B2445174-D73B-4A21-8C33-648E71CDAC1D}"/>
                </a:ext>
              </a:extLst>
            </p:cNvPr>
            <p:cNvSpPr/>
            <p:nvPr/>
          </p:nvSpPr>
          <p:spPr bwMode="auto">
            <a:xfrm>
              <a:off x="6276975" y="3028950"/>
              <a:ext cx="442913" cy="766763"/>
            </a:xfrm>
            <a:custGeom>
              <a:avLst/>
              <a:gdLst>
                <a:gd name="connsiteX0" fmla="*/ 0 w 442913"/>
                <a:gd name="connsiteY0" fmla="*/ 766763 h 766763"/>
                <a:gd name="connsiteX1" fmla="*/ 442913 w 442913"/>
                <a:gd name="connsiteY1" fmla="*/ 0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2913" h="766763">
                  <a:moveTo>
                    <a:pt x="0" y="766763"/>
                  </a:moveTo>
                  <a:lnTo>
                    <a:pt x="442913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2" name="Полилиния: фигура 951">
              <a:extLst>
                <a:ext uri="{FF2B5EF4-FFF2-40B4-BE49-F238E27FC236}">
                  <a16:creationId xmlns:a16="http://schemas.microsoft.com/office/drawing/2014/main" id="{271E5AB1-E4B7-4090-8FF8-DE3D924CA11D}"/>
                </a:ext>
              </a:extLst>
            </p:cNvPr>
            <p:cNvSpPr/>
            <p:nvPr/>
          </p:nvSpPr>
          <p:spPr bwMode="auto">
            <a:xfrm>
              <a:off x="6118257" y="2938463"/>
              <a:ext cx="71088" cy="787168"/>
            </a:xfrm>
            <a:custGeom>
              <a:avLst/>
              <a:gdLst>
                <a:gd name="connsiteX0" fmla="*/ 47625 w 47625"/>
                <a:gd name="connsiteY0" fmla="*/ 719137 h 719137"/>
                <a:gd name="connsiteX1" fmla="*/ 0 w 47625"/>
                <a:gd name="connsiteY1" fmla="*/ 0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719137">
                  <a:moveTo>
                    <a:pt x="47625" y="719137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3" name="Полилиния: фигура 952">
              <a:extLst>
                <a:ext uri="{FF2B5EF4-FFF2-40B4-BE49-F238E27FC236}">
                  <a16:creationId xmlns:a16="http://schemas.microsoft.com/office/drawing/2014/main" id="{305B6EF4-5B32-4939-8AE5-B376B2BFD9F6}"/>
                </a:ext>
              </a:extLst>
            </p:cNvPr>
            <p:cNvSpPr/>
            <p:nvPr/>
          </p:nvSpPr>
          <p:spPr bwMode="auto">
            <a:xfrm>
              <a:off x="5597546" y="2933700"/>
              <a:ext cx="393679" cy="461958"/>
            </a:xfrm>
            <a:custGeom>
              <a:avLst/>
              <a:gdLst>
                <a:gd name="connsiteX0" fmla="*/ 0 w 428625"/>
                <a:gd name="connsiteY0" fmla="*/ 495300 h 495300"/>
                <a:gd name="connsiteX1" fmla="*/ 428625 w 428625"/>
                <a:gd name="connsiteY1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8625" h="495300">
                  <a:moveTo>
                    <a:pt x="0" y="495300"/>
                  </a:moveTo>
                  <a:lnTo>
                    <a:pt x="428625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4" name="Полилиния: фигура 953">
              <a:extLst>
                <a:ext uri="{FF2B5EF4-FFF2-40B4-BE49-F238E27FC236}">
                  <a16:creationId xmlns:a16="http://schemas.microsoft.com/office/drawing/2014/main" id="{7AE42CCC-768A-4B42-9413-135E68F80E87}"/>
                </a:ext>
              </a:extLst>
            </p:cNvPr>
            <p:cNvSpPr/>
            <p:nvPr/>
          </p:nvSpPr>
          <p:spPr bwMode="auto">
            <a:xfrm>
              <a:off x="3940886" y="3060216"/>
              <a:ext cx="599553" cy="435666"/>
            </a:xfrm>
            <a:custGeom>
              <a:avLst/>
              <a:gdLst>
                <a:gd name="connsiteX0" fmla="*/ 538163 w 538163"/>
                <a:gd name="connsiteY0" fmla="*/ 547687 h 547687"/>
                <a:gd name="connsiteX1" fmla="*/ 0 w 538163"/>
                <a:gd name="connsiteY1" fmla="*/ 0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163" h="547687">
                  <a:moveTo>
                    <a:pt x="538163" y="547687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5" name="Полилиния: фигура 954">
              <a:extLst>
                <a:ext uri="{FF2B5EF4-FFF2-40B4-BE49-F238E27FC236}">
                  <a16:creationId xmlns:a16="http://schemas.microsoft.com/office/drawing/2014/main" id="{5160A36B-44AC-4AAC-A5AB-63A45E5683FC}"/>
                </a:ext>
              </a:extLst>
            </p:cNvPr>
            <p:cNvSpPr/>
            <p:nvPr/>
          </p:nvSpPr>
          <p:spPr bwMode="auto">
            <a:xfrm>
              <a:off x="3954582" y="2728913"/>
              <a:ext cx="855543" cy="239986"/>
            </a:xfrm>
            <a:custGeom>
              <a:avLst/>
              <a:gdLst>
                <a:gd name="connsiteX0" fmla="*/ 0 w 809625"/>
                <a:gd name="connsiteY0" fmla="*/ 142875 h 142875"/>
                <a:gd name="connsiteX1" fmla="*/ 809625 w 809625"/>
                <a:gd name="connsiteY1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25" h="142875">
                  <a:moveTo>
                    <a:pt x="0" y="142875"/>
                  </a:moveTo>
                  <a:lnTo>
                    <a:pt x="809625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6" name="Полилиния: фигура 955">
              <a:extLst>
                <a:ext uri="{FF2B5EF4-FFF2-40B4-BE49-F238E27FC236}">
                  <a16:creationId xmlns:a16="http://schemas.microsoft.com/office/drawing/2014/main" id="{9ABA1A3A-BBB3-44D3-A370-9988540EE31C}"/>
                </a:ext>
              </a:extLst>
            </p:cNvPr>
            <p:cNvSpPr/>
            <p:nvPr/>
          </p:nvSpPr>
          <p:spPr bwMode="auto">
            <a:xfrm>
              <a:off x="3943819" y="3007223"/>
              <a:ext cx="1495401" cy="459599"/>
            </a:xfrm>
            <a:custGeom>
              <a:avLst/>
              <a:gdLst>
                <a:gd name="connsiteX0" fmla="*/ 0 w 1419225"/>
                <a:gd name="connsiteY0" fmla="*/ 0 h 590550"/>
                <a:gd name="connsiteX1" fmla="*/ 1419225 w 1419225"/>
                <a:gd name="connsiteY1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9225" h="590550">
                  <a:moveTo>
                    <a:pt x="0" y="0"/>
                  </a:moveTo>
                  <a:lnTo>
                    <a:pt x="1419225" y="59055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7" name="Полилиния: фигура 956">
              <a:extLst>
                <a:ext uri="{FF2B5EF4-FFF2-40B4-BE49-F238E27FC236}">
                  <a16:creationId xmlns:a16="http://schemas.microsoft.com/office/drawing/2014/main" id="{C4B02EC6-EDA8-4333-9146-BC47A9047686}"/>
                </a:ext>
              </a:extLst>
            </p:cNvPr>
            <p:cNvSpPr/>
            <p:nvPr/>
          </p:nvSpPr>
          <p:spPr bwMode="auto">
            <a:xfrm>
              <a:off x="3926660" y="3141906"/>
              <a:ext cx="78603" cy="206131"/>
            </a:xfrm>
            <a:custGeom>
              <a:avLst/>
              <a:gdLst>
                <a:gd name="connsiteX0" fmla="*/ 0 w 80963"/>
                <a:gd name="connsiteY0" fmla="*/ 0 h 342900"/>
                <a:gd name="connsiteX1" fmla="*/ 80963 w 80963"/>
                <a:gd name="connsiteY1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342900">
                  <a:moveTo>
                    <a:pt x="0" y="0"/>
                  </a:moveTo>
                  <a:lnTo>
                    <a:pt x="80963" y="3429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8" name="Полилиния: фигура 957">
              <a:extLst>
                <a:ext uri="{FF2B5EF4-FFF2-40B4-BE49-F238E27FC236}">
                  <a16:creationId xmlns:a16="http://schemas.microsoft.com/office/drawing/2014/main" id="{E6B01337-8DED-4BB4-A683-9BA616A738DF}"/>
                </a:ext>
              </a:extLst>
            </p:cNvPr>
            <p:cNvSpPr/>
            <p:nvPr/>
          </p:nvSpPr>
          <p:spPr bwMode="auto">
            <a:xfrm>
              <a:off x="3033713" y="3176588"/>
              <a:ext cx="114300" cy="42862"/>
            </a:xfrm>
            <a:custGeom>
              <a:avLst/>
              <a:gdLst>
                <a:gd name="connsiteX0" fmla="*/ 0 w 114300"/>
                <a:gd name="connsiteY0" fmla="*/ 0 h 42862"/>
                <a:gd name="connsiteX1" fmla="*/ 114300 w 114300"/>
                <a:gd name="connsiteY1" fmla="*/ 42862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42862">
                  <a:moveTo>
                    <a:pt x="0" y="0"/>
                  </a:moveTo>
                  <a:lnTo>
                    <a:pt x="114300" y="4286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9" name="Полилиния: фигура 958">
              <a:extLst>
                <a:ext uri="{FF2B5EF4-FFF2-40B4-BE49-F238E27FC236}">
                  <a16:creationId xmlns:a16="http://schemas.microsoft.com/office/drawing/2014/main" id="{9A82A32F-06F5-4114-836F-B5D62905D7EA}"/>
                </a:ext>
              </a:extLst>
            </p:cNvPr>
            <p:cNvSpPr/>
            <p:nvPr/>
          </p:nvSpPr>
          <p:spPr bwMode="auto">
            <a:xfrm>
              <a:off x="2838449" y="3219450"/>
              <a:ext cx="45719" cy="219758"/>
            </a:xfrm>
            <a:custGeom>
              <a:avLst/>
              <a:gdLst>
                <a:gd name="connsiteX0" fmla="*/ 0 w 14288"/>
                <a:gd name="connsiteY0" fmla="*/ 0 h 128588"/>
                <a:gd name="connsiteX1" fmla="*/ 14288 w 14288"/>
                <a:gd name="connsiteY1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128588">
                  <a:moveTo>
                    <a:pt x="0" y="0"/>
                  </a:moveTo>
                  <a:lnTo>
                    <a:pt x="14288" y="128588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4" name="Полилиния: фигура 1343">
              <a:extLst>
                <a:ext uri="{FF2B5EF4-FFF2-40B4-BE49-F238E27FC236}">
                  <a16:creationId xmlns:a16="http://schemas.microsoft.com/office/drawing/2014/main" id="{80B6D9B2-8093-4122-87A1-01EB4046BE91}"/>
                </a:ext>
              </a:extLst>
            </p:cNvPr>
            <p:cNvSpPr/>
            <p:nvPr/>
          </p:nvSpPr>
          <p:spPr bwMode="auto">
            <a:xfrm>
              <a:off x="3042538" y="3040378"/>
              <a:ext cx="310623" cy="57953"/>
            </a:xfrm>
            <a:custGeom>
              <a:avLst/>
              <a:gdLst>
                <a:gd name="connsiteX0" fmla="*/ 0 w 123825"/>
                <a:gd name="connsiteY0" fmla="*/ 0 h 0"/>
                <a:gd name="connsiteX1" fmla="*/ 123825 w 123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>
                  <a:moveTo>
                    <a:pt x="0" y="0"/>
                  </a:moveTo>
                  <a:lnTo>
                    <a:pt x="123825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3" name="Полилиния: фигура 1372">
              <a:extLst>
                <a:ext uri="{FF2B5EF4-FFF2-40B4-BE49-F238E27FC236}">
                  <a16:creationId xmlns:a16="http://schemas.microsoft.com/office/drawing/2014/main" id="{0A800B67-1D42-456A-B3E7-F8F9B0315CC9}"/>
                </a:ext>
              </a:extLst>
            </p:cNvPr>
            <p:cNvSpPr/>
            <p:nvPr/>
          </p:nvSpPr>
          <p:spPr bwMode="auto">
            <a:xfrm>
              <a:off x="2081213" y="3186113"/>
              <a:ext cx="585787" cy="214440"/>
            </a:xfrm>
            <a:custGeom>
              <a:avLst/>
              <a:gdLst>
                <a:gd name="connsiteX0" fmla="*/ 542925 w 542925"/>
                <a:gd name="connsiteY0" fmla="*/ 0 h 157162"/>
                <a:gd name="connsiteX1" fmla="*/ 0 w 542925"/>
                <a:gd name="connsiteY1" fmla="*/ 157162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925" h="157162">
                  <a:moveTo>
                    <a:pt x="542925" y="0"/>
                  </a:moveTo>
                  <a:lnTo>
                    <a:pt x="0" y="15716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6" name="Полилиния: фигура 1385">
              <a:extLst>
                <a:ext uri="{FF2B5EF4-FFF2-40B4-BE49-F238E27FC236}">
                  <a16:creationId xmlns:a16="http://schemas.microsoft.com/office/drawing/2014/main" id="{C72E7075-1054-438F-8D2B-B637B5B0536F}"/>
                </a:ext>
              </a:extLst>
            </p:cNvPr>
            <p:cNvSpPr/>
            <p:nvPr/>
          </p:nvSpPr>
          <p:spPr bwMode="auto">
            <a:xfrm>
              <a:off x="2514600" y="3205163"/>
              <a:ext cx="200025" cy="252412"/>
            </a:xfrm>
            <a:custGeom>
              <a:avLst/>
              <a:gdLst>
                <a:gd name="connsiteX0" fmla="*/ 200025 w 200025"/>
                <a:gd name="connsiteY0" fmla="*/ 0 h 252412"/>
                <a:gd name="connsiteX1" fmla="*/ 0 w 200025"/>
                <a:gd name="connsiteY1" fmla="*/ 252412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52412">
                  <a:moveTo>
                    <a:pt x="200025" y="0"/>
                  </a:moveTo>
                  <a:lnTo>
                    <a:pt x="0" y="25241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9" name="Полилиния: фигура 1388">
              <a:extLst>
                <a:ext uri="{FF2B5EF4-FFF2-40B4-BE49-F238E27FC236}">
                  <a16:creationId xmlns:a16="http://schemas.microsoft.com/office/drawing/2014/main" id="{C588E156-3344-417B-B6E3-B225388DE2AF}"/>
                </a:ext>
              </a:extLst>
            </p:cNvPr>
            <p:cNvSpPr/>
            <p:nvPr/>
          </p:nvSpPr>
          <p:spPr bwMode="auto">
            <a:xfrm>
              <a:off x="2369546" y="3195639"/>
              <a:ext cx="316503" cy="284516"/>
            </a:xfrm>
            <a:custGeom>
              <a:avLst/>
              <a:gdLst>
                <a:gd name="connsiteX0" fmla="*/ 404812 w 404812"/>
                <a:gd name="connsiteY0" fmla="*/ 0 h 333375"/>
                <a:gd name="connsiteX1" fmla="*/ 0 w 404812"/>
                <a:gd name="connsiteY1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812" h="333375">
                  <a:moveTo>
                    <a:pt x="404812" y="0"/>
                  </a:moveTo>
                  <a:lnTo>
                    <a:pt x="0" y="33337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0" name="Полилиния: фигура 1389">
              <a:extLst>
                <a:ext uri="{FF2B5EF4-FFF2-40B4-BE49-F238E27FC236}">
                  <a16:creationId xmlns:a16="http://schemas.microsoft.com/office/drawing/2014/main" id="{22B6F0FE-A503-42FD-ABA5-4346C33B385A}"/>
                </a:ext>
              </a:extLst>
            </p:cNvPr>
            <p:cNvSpPr/>
            <p:nvPr/>
          </p:nvSpPr>
          <p:spPr bwMode="auto">
            <a:xfrm>
              <a:off x="3076575" y="2477499"/>
              <a:ext cx="505047" cy="418101"/>
            </a:xfrm>
            <a:custGeom>
              <a:avLst/>
              <a:gdLst>
                <a:gd name="connsiteX0" fmla="*/ 0 w 466725"/>
                <a:gd name="connsiteY0" fmla="*/ 361950 h 361950"/>
                <a:gd name="connsiteX1" fmla="*/ 466725 w 466725"/>
                <a:gd name="connsiteY1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6725" h="361950">
                  <a:moveTo>
                    <a:pt x="0" y="361950"/>
                  </a:moveTo>
                  <a:lnTo>
                    <a:pt x="466725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Полилиния: фигура 125">
              <a:extLst>
                <a:ext uri="{FF2B5EF4-FFF2-40B4-BE49-F238E27FC236}">
                  <a16:creationId xmlns:a16="http://schemas.microsoft.com/office/drawing/2014/main" id="{F6768EA5-DFCF-4FEE-9411-2E883B8588BF}"/>
                </a:ext>
              </a:extLst>
            </p:cNvPr>
            <p:cNvSpPr/>
            <p:nvPr/>
          </p:nvSpPr>
          <p:spPr bwMode="auto">
            <a:xfrm>
              <a:off x="4093369" y="3431381"/>
              <a:ext cx="459581" cy="166688"/>
            </a:xfrm>
            <a:custGeom>
              <a:avLst/>
              <a:gdLst>
                <a:gd name="connsiteX0" fmla="*/ 0 w 459581"/>
                <a:gd name="connsiteY0" fmla="*/ 0 h 166688"/>
                <a:gd name="connsiteX1" fmla="*/ 459581 w 459581"/>
                <a:gd name="connsiteY1" fmla="*/ 1666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581" h="166688">
                  <a:moveTo>
                    <a:pt x="0" y="0"/>
                  </a:moveTo>
                  <a:lnTo>
                    <a:pt x="459581" y="166688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Полилиния: фигура 126">
              <a:extLst>
                <a:ext uri="{FF2B5EF4-FFF2-40B4-BE49-F238E27FC236}">
                  <a16:creationId xmlns:a16="http://schemas.microsoft.com/office/drawing/2014/main" id="{30D7DD70-9B19-4572-9A02-42CC95900084}"/>
                </a:ext>
              </a:extLst>
            </p:cNvPr>
            <p:cNvSpPr/>
            <p:nvPr/>
          </p:nvSpPr>
          <p:spPr bwMode="auto">
            <a:xfrm>
              <a:off x="4295775" y="4107656"/>
              <a:ext cx="66675" cy="173832"/>
            </a:xfrm>
            <a:custGeom>
              <a:avLst/>
              <a:gdLst>
                <a:gd name="connsiteX0" fmla="*/ 0 w 66675"/>
                <a:gd name="connsiteY0" fmla="*/ 0 h 173832"/>
                <a:gd name="connsiteX1" fmla="*/ 66675 w 66675"/>
                <a:gd name="connsiteY1" fmla="*/ 173832 h 17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173832">
                  <a:moveTo>
                    <a:pt x="0" y="0"/>
                  </a:moveTo>
                  <a:lnTo>
                    <a:pt x="66675" y="17383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0" name="Полилиния: фигура 959">
              <a:extLst>
                <a:ext uri="{FF2B5EF4-FFF2-40B4-BE49-F238E27FC236}">
                  <a16:creationId xmlns:a16="http://schemas.microsoft.com/office/drawing/2014/main" id="{DFFAE7A9-BE2C-4981-89AB-CA1E0FA4D9AA}"/>
                </a:ext>
              </a:extLst>
            </p:cNvPr>
            <p:cNvSpPr/>
            <p:nvPr/>
          </p:nvSpPr>
          <p:spPr bwMode="auto">
            <a:xfrm>
              <a:off x="3800475" y="3500438"/>
              <a:ext cx="202406" cy="433387"/>
            </a:xfrm>
            <a:custGeom>
              <a:avLst/>
              <a:gdLst>
                <a:gd name="connsiteX0" fmla="*/ 202406 w 202406"/>
                <a:gd name="connsiteY0" fmla="*/ 0 h 433387"/>
                <a:gd name="connsiteX1" fmla="*/ 0 w 202406"/>
                <a:gd name="connsiteY1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406" h="433387">
                  <a:moveTo>
                    <a:pt x="202406" y="0"/>
                  </a:moveTo>
                  <a:lnTo>
                    <a:pt x="0" y="433387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1" name="Полилиния: фигура 960">
              <a:extLst>
                <a:ext uri="{FF2B5EF4-FFF2-40B4-BE49-F238E27FC236}">
                  <a16:creationId xmlns:a16="http://schemas.microsoft.com/office/drawing/2014/main" id="{049B8002-273E-42BE-8FF3-D537C11AD67A}"/>
                </a:ext>
              </a:extLst>
            </p:cNvPr>
            <p:cNvSpPr/>
            <p:nvPr/>
          </p:nvSpPr>
          <p:spPr bwMode="auto">
            <a:xfrm>
              <a:off x="3767138" y="3138488"/>
              <a:ext cx="80962" cy="783431"/>
            </a:xfrm>
            <a:custGeom>
              <a:avLst/>
              <a:gdLst>
                <a:gd name="connsiteX0" fmla="*/ 80962 w 80962"/>
                <a:gd name="connsiteY0" fmla="*/ 0 h 783431"/>
                <a:gd name="connsiteX1" fmla="*/ 0 w 80962"/>
                <a:gd name="connsiteY1" fmla="*/ 783431 h 78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2" h="783431">
                  <a:moveTo>
                    <a:pt x="80962" y="0"/>
                  </a:moveTo>
                  <a:lnTo>
                    <a:pt x="0" y="783431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2" name="Полилиния: фигура 961">
              <a:extLst>
                <a:ext uri="{FF2B5EF4-FFF2-40B4-BE49-F238E27FC236}">
                  <a16:creationId xmlns:a16="http://schemas.microsoft.com/office/drawing/2014/main" id="{F2C8A17D-2DD9-4A0F-BF5A-2EBC1FB2412E}"/>
                </a:ext>
              </a:extLst>
            </p:cNvPr>
            <p:cNvSpPr/>
            <p:nvPr/>
          </p:nvSpPr>
          <p:spPr bwMode="auto">
            <a:xfrm>
              <a:off x="5629275" y="3521869"/>
              <a:ext cx="461963" cy="235744"/>
            </a:xfrm>
            <a:custGeom>
              <a:avLst/>
              <a:gdLst>
                <a:gd name="connsiteX0" fmla="*/ 0 w 461963"/>
                <a:gd name="connsiteY0" fmla="*/ 0 h 235744"/>
                <a:gd name="connsiteX1" fmla="*/ 461963 w 461963"/>
                <a:gd name="connsiteY1" fmla="*/ 235744 h 23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963" h="235744">
                  <a:moveTo>
                    <a:pt x="0" y="0"/>
                  </a:moveTo>
                  <a:lnTo>
                    <a:pt x="461963" y="23574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6" name="Полилиния: фигура 965">
              <a:extLst>
                <a:ext uri="{FF2B5EF4-FFF2-40B4-BE49-F238E27FC236}">
                  <a16:creationId xmlns:a16="http://schemas.microsoft.com/office/drawing/2014/main" id="{B3F17C4A-044B-46B5-8989-C42CD32A0875}"/>
                </a:ext>
              </a:extLst>
            </p:cNvPr>
            <p:cNvSpPr/>
            <p:nvPr/>
          </p:nvSpPr>
          <p:spPr bwMode="auto">
            <a:xfrm>
              <a:off x="2302669" y="3152775"/>
              <a:ext cx="338137" cy="59531"/>
            </a:xfrm>
            <a:custGeom>
              <a:avLst/>
              <a:gdLst>
                <a:gd name="connsiteX0" fmla="*/ 338137 w 338137"/>
                <a:gd name="connsiteY0" fmla="*/ 0 h 59531"/>
                <a:gd name="connsiteX1" fmla="*/ 0 w 338137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137" h="59531">
                  <a:moveTo>
                    <a:pt x="338137" y="0"/>
                  </a:moveTo>
                  <a:lnTo>
                    <a:pt x="0" y="59531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7" name="Полилиния: фигура 966">
              <a:extLst>
                <a:ext uri="{FF2B5EF4-FFF2-40B4-BE49-F238E27FC236}">
                  <a16:creationId xmlns:a16="http://schemas.microsoft.com/office/drawing/2014/main" id="{B6279161-08D7-4086-9A78-A51C360690CD}"/>
                </a:ext>
              </a:extLst>
            </p:cNvPr>
            <p:cNvSpPr/>
            <p:nvPr/>
          </p:nvSpPr>
          <p:spPr bwMode="auto">
            <a:xfrm>
              <a:off x="3424238" y="3007519"/>
              <a:ext cx="302418" cy="45244"/>
            </a:xfrm>
            <a:custGeom>
              <a:avLst/>
              <a:gdLst>
                <a:gd name="connsiteX0" fmla="*/ 302418 w 302418"/>
                <a:gd name="connsiteY0" fmla="*/ 0 h 45244"/>
                <a:gd name="connsiteX1" fmla="*/ 0 w 302418"/>
                <a:gd name="connsiteY1" fmla="*/ 45244 h 45244"/>
                <a:gd name="connsiteX2" fmla="*/ 2381 w 302418"/>
                <a:gd name="connsiteY2" fmla="*/ 40481 h 45244"/>
                <a:gd name="connsiteX3" fmla="*/ 2381 w 302418"/>
                <a:gd name="connsiteY3" fmla="*/ 40481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418" h="45244">
                  <a:moveTo>
                    <a:pt x="302418" y="0"/>
                  </a:moveTo>
                  <a:lnTo>
                    <a:pt x="0" y="45244"/>
                  </a:lnTo>
                  <a:lnTo>
                    <a:pt x="2381" y="40481"/>
                  </a:lnTo>
                  <a:lnTo>
                    <a:pt x="2381" y="40481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8" name="Полилиния: фигура 967">
              <a:extLst>
                <a:ext uri="{FF2B5EF4-FFF2-40B4-BE49-F238E27FC236}">
                  <a16:creationId xmlns:a16="http://schemas.microsoft.com/office/drawing/2014/main" id="{417CBF5D-06B9-4201-8991-CC96307F113C}"/>
                </a:ext>
              </a:extLst>
            </p:cNvPr>
            <p:cNvSpPr/>
            <p:nvPr/>
          </p:nvSpPr>
          <p:spPr bwMode="auto">
            <a:xfrm>
              <a:off x="3309938" y="3043238"/>
              <a:ext cx="421481" cy="245268"/>
            </a:xfrm>
            <a:custGeom>
              <a:avLst/>
              <a:gdLst>
                <a:gd name="connsiteX0" fmla="*/ 421481 w 421481"/>
                <a:gd name="connsiteY0" fmla="*/ 0 h 245268"/>
                <a:gd name="connsiteX1" fmla="*/ 0 w 421481"/>
                <a:gd name="connsiteY1" fmla="*/ 245268 h 24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481" h="245268">
                  <a:moveTo>
                    <a:pt x="421481" y="0"/>
                  </a:moveTo>
                  <a:lnTo>
                    <a:pt x="0" y="245268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9" name="Полилиния: фигура 968">
              <a:extLst>
                <a:ext uri="{FF2B5EF4-FFF2-40B4-BE49-F238E27FC236}">
                  <a16:creationId xmlns:a16="http://schemas.microsoft.com/office/drawing/2014/main" id="{31B12B35-DC63-473F-BC77-D885F5D03211}"/>
                </a:ext>
              </a:extLst>
            </p:cNvPr>
            <p:cNvSpPr/>
            <p:nvPr/>
          </p:nvSpPr>
          <p:spPr bwMode="auto">
            <a:xfrm>
              <a:off x="3433763" y="3076575"/>
              <a:ext cx="528637" cy="321469"/>
            </a:xfrm>
            <a:custGeom>
              <a:avLst/>
              <a:gdLst>
                <a:gd name="connsiteX0" fmla="*/ 0 w 528637"/>
                <a:gd name="connsiteY0" fmla="*/ 0 h 321469"/>
                <a:gd name="connsiteX1" fmla="*/ 528637 w 528637"/>
                <a:gd name="connsiteY1" fmla="*/ 321469 h 3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7" h="321469">
                  <a:moveTo>
                    <a:pt x="0" y="0"/>
                  </a:moveTo>
                  <a:lnTo>
                    <a:pt x="528637" y="321469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0" name="Полилиния: фигура 969">
              <a:extLst>
                <a:ext uri="{FF2B5EF4-FFF2-40B4-BE49-F238E27FC236}">
                  <a16:creationId xmlns:a16="http://schemas.microsoft.com/office/drawing/2014/main" id="{0A2815C6-A034-457B-A8AD-F7A5D8270F57}"/>
                </a:ext>
              </a:extLst>
            </p:cNvPr>
            <p:cNvSpPr/>
            <p:nvPr/>
          </p:nvSpPr>
          <p:spPr bwMode="auto">
            <a:xfrm>
              <a:off x="2964656" y="3371850"/>
              <a:ext cx="164307" cy="202406"/>
            </a:xfrm>
            <a:custGeom>
              <a:avLst/>
              <a:gdLst>
                <a:gd name="connsiteX0" fmla="*/ 164307 w 164307"/>
                <a:gd name="connsiteY0" fmla="*/ 0 h 202406"/>
                <a:gd name="connsiteX1" fmla="*/ 0 w 164307"/>
                <a:gd name="connsiteY1" fmla="*/ 202406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307" h="202406">
                  <a:moveTo>
                    <a:pt x="164307" y="0"/>
                  </a:moveTo>
                  <a:lnTo>
                    <a:pt x="0" y="20240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1" name="Полилиния: фигура 970">
              <a:extLst>
                <a:ext uri="{FF2B5EF4-FFF2-40B4-BE49-F238E27FC236}">
                  <a16:creationId xmlns:a16="http://schemas.microsoft.com/office/drawing/2014/main" id="{E4688DBB-37B8-4758-B3FC-66C4706B3F7F}"/>
                </a:ext>
              </a:extLst>
            </p:cNvPr>
            <p:cNvSpPr/>
            <p:nvPr/>
          </p:nvSpPr>
          <p:spPr bwMode="auto">
            <a:xfrm>
              <a:off x="2376488" y="3548062"/>
              <a:ext cx="408734" cy="61323"/>
            </a:xfrm>
            <a:custGeom>
              <a:avLst/>
              <a:gdLst>
                <a:gd name="connsiteX0" fmla="*/ 400050 w 400050"/>
                <a:gd name="connsiteY0" fmla="*/ 38100 h 38100"/>
                <a:gd name="connsiteX1" fmla="*/ 0 w 400050"/>
                <a:gd name="connsiteY1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0050" h="38100">
                  <a:moveTo>
                    <a:pt x="400050" y="3810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2" name="Полилиния: фигура 971">
              <a:extLst>
                <a:ext uri="{FF2B5EF4-FFF2-40B4-BE49-F238E27FC236}">
                  <a16:creationId xmlns:a16="http://schemas.microsoft.com/office/drawing/2014/main" id="{0BA1E2BA-E247-41E8-8301-C2430EE1FB50}"/>
                </a:ext>
              </a:extLst>
            </p:cNvPr>
            <p:cNvSpPr/>
            <p:nvPr/>
          </p:nvSpPr>
          <p:spPr bwMode="auto">
            <a:xfrm>
              <a:off x="2521744" y="3476625"/>
              <a:ext cx="266700" cy="85725"/>
            </a:xfrm>
            <a:custGeom>
              <a:avLst/>
              <a:gdLst>
                <a:gd name="connsiteX0" fmla="*/ 266700 w 266700"/>
                <a:gd name="connsiteY0" fmla="*/ 85725 h 85725"/>
                <a:gd name="connsiteX1" fmla="*/ 0 w 266700"/>
                <a:gd name="connsiteY1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700" h="85725">
                  <a:moveTo>
                    <a:pt x="266700" y="85725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3" name="Полилиния: фигура 972">
              <a:extLst>
                <a:ext uri="{FF2B5EF4-FFF2-40B4-BE49-F238E27FC236}">
                  <a16:creationId xmlns:a16="http://schemas.microsoft.com/office/drawing/2014/main" id="{9D55F1FC-4BBB-4F2C-867C-E78AC2D5828A}"/>
                </a:ext>
              </a:extLst>
            </p:cNvPr>
            <p:cNvSpPr/>
            <p:nvPr/>
          </p:nvSpPr>
          <p:spPr bwMode="auto">
            <a:xfrm>
              <a:off x="2100262" y="3469481"/>
              <a:ext cx="165101" cy="101552"/>
            </a:xfrm>
            <a:custGeom>
              <a:avLst/>
              <a:gdLst>
                <a:gd name="connsiteX0" fmla="*/ 145256 w 145256"/>
                <a:gd name="connsiteY0" fmla="*/ 100013 h 100013"/>
                <a:gd name="connsiteX1" fmla="*/ 0 w 145256"/>
                <a:gd name="connsiteY1" fmla="*/ 0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256" h="100013">
                  <a:moveTo>
                    <a:pt x="145256" y="100013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4" name="Полилиния: фигура 973">
              <a:extLst>
                <a:ext uri="{FF2B5EF4-FFF2-40B4-BE49-F238E27FC236}">
                  <a16:creationId xmlns:a16="http://schemas.microsoft.com/office/drawing/2014/main" id="{EF26B302-0EAA-4E51-9287-4B564DC89BB0}"/>
                </a:ext>
              </a:extLst>
            </p:cNvPr>
            <p:cNvSpPr/>
            <p:nvPr/>
          </p:nvSpPr>
          <p:spPr bwMode="auto">
            <a:xfrm>
              <a:off x="2281237" y="3295650"/>
              <a:ext cx="45719" cy="184504"/>
            </a:xfrm>
            <a:custGeom>
              <a:avLst/>
              <a:gdLst>
                <a:gd name="connsiteX0" fmla="*/ 19050 w 19050"/>
                <a:gd name="connsiteY0" fmla="*/ 157163 h 157163"/>
                <a:gd name="connsiteX1" fmla="*/ 0 w 19050"/>
                <a:gd name="connsiteY1" fmla="*/ 0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57163">
                  <a:moveTo>
                    <a:pt x="19050" y="157163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5" name="Полилиния: фигура 974">
              <a:extLst>
                <a:ext uri="{FF2B5EF4-FFF2-40B4-BE49-F238E27FC236}">
                  <a16:creationId xmlns:a16="http://schemas.microsoft.com/office/drawing/2014/main" id="{40A839A0-0396-48BE-8FAB-FEEE2A989C19}"/>
                </a:ext>
              </a:extLst>
            </p:cNvPr>
            <p:cNvSpPr/>
            <p:nvPr/>
          </p:nvSpPr>
          <p:spPr bwMode="auto">
            <a:xfrm>
              <a:off x="2952749" y="3484719"/>
              <a:ext cx="659681" cy="137162"/>
            </a:xfrm>
            <a:custGeom>
              <a:avLst/>
              <a:gdLst>
                <a:gd name="connsiteX0" fmla="*/ 433388 w 433388"/>
                <a:gd name="connsiteY0" fmla="*/ 0 h 195262"/>
                <a:gd name="connsiteX1" fmla="*/ 0 w 433388"/>
                <a:gd name="connsiteY1" fmla="*/ 195262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388" h="195262">
                  <a:moveTo>
                    <a:pt x="433388" y="0"/>
                  </a:moveTo>
                  <a:lnTo>
                    <a:pt x="0" y="19526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6" name="Полилиния: фигура 975">
              <a:extLst>
                <a:ext uri="{FF2B5EF4-FFF2-40B4-BE49-F238E27FC236}">
                  <a16:creationId xmlns:a16="http://schemas.microsoft.com/office/drawing/2014/main" id="{7376C793-36F3-45F6-895E-48F05B4449C3}"/>
                </a:ext>
              </a:extLst>
            </p:cNvPr>
            <p:cNvSpPr/>
            <p:nvPr/>
          </p:nvSpPr>
          <p:spPr bwMode="auto">
            <a:xfrm>
              <a:off x="3407569" y="2481263"/>
              <a:ext cx="219075" cy="521493"/>
            </a:xfrm>
            <a:custGeom>
              <a:avLst/>
              <a:gdLst>
                <a:gd name="connsiteX0" fmla="*/ 219075 w 219075"/>
                <a:gd name="connsiteY0" fmla="*/ 0 h 521493"/>
                <a:gd name="connsiteX1" fmla="*/ 0 w 219075"/>
                <a:gd name="connsiteY1" fmla="*/ 521493 h 52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" h="521493">
                  <a:moveTo>
                    <a:pt x="219075" y="0"/>
                  </a:moveTo>
                  <a:lnTo>
                    <a:pt x="0" y="52149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7" name="Полилиния: фигура 976">
              <a:extLst>
                <a:ext uri="{FF2B5EF4-FFF2-40B4-BE49-F238E27FC236}">
                  <a16:creationId xmlns:a16="http://schemas.microsoft.com/office/drawing/2014/main" id="{C9323566-4B3B-4F44-B79C-F451D028A50C}"/>
                </a:ext>
              </a:extLst>
            </p:cNvPr>
            <p:cNvSpPr/>
            <p:nvPr/>
          </p:nvSpPr>
          <p:spPr bwMode="auto">
            <a:xfrm>
              <a:off x="3655219" y="2488406"/>
              <a:ext cx="138112" cy="350044"/>
            </a:xfrm>
            <a:custGeom>
              <a:avLst/>
              <a:gdLst>
                <a:gd name="connsiteX0" fmla="*/ 0 w 138112"/>
                <a:gd name="connsiteY0" fmla="*/ 0 h 350044"/>
                <a:gd name="connsiteX1" fmla="*/ 138112 w 138112"/>
                <a:gd name="connsiteY1" fmla="*/ 350044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112" h="350044">
                  <a:moveTo>
                    <a:pt x="0" y="0"/>
                  </a:moveTo>
                  <a:lnTo>
                    <a:pt x="138112" y="35004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8" name="Полилиния: фигура 977">
              <a:extLst>
                <a:ext uri="{FF2B5EF4-FFF2-40B4-BE49-F238E27FC236}">
                  <a16:creationId xmlns:a16="http://schemas.microsoft.com/office/drawing/2014/main" id="{5CCA49D6-5855-465E-AFBE-04794666B335}"/>
                </a:ext>
              </a:extLst>
            </p:cNvPr>
            <p:cNvSpPr/>
            <p:nvPr/>
          </p:nvSpPr>
          <p:spPr bwMode="auto">
            <a:xfrm>
              <a:off x="2305050" y="3240881"/>
              <a:ext cx="823913" cy="104775"/>
            </a:xfrm>
            <a:custGeom>
              <a:avLst/>
              <a:gdLst>
                <a:gd name="connsiteX0" fmla="*/ 0 w 823913"/>
                <a:gd name="connsiteY0" fmla="*/ 0 h 104775"/>
                <a:gd name="connsiteX1" fmla="*/ 823913 w 823913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3913" h="104775">
                  <a:moveTo>
                    <a:pt x="0" y="0"/>
                  </a:moveTo>
                  <a:lnTo>
                    <a:pt x="823913" y="10477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9" name="Полилиния: фигура 978">
              <a:extLst>
                <a:ext uri="{FF2B5EF4-FFF2-40B4-BE49-F238E27FC236}">
                  <a16:creationId xmlns:a16="http://schemas.microsoft.com/office/drawing/2014/main" id="{7E56A67B-054B-4328-8379-76C57DCD9D76}"/>
                </a:ext>
              </a:extLst>
            </p:cNvPr>
            <p:cNvSpPr/>
            <p:nvPr/>
          </p:nvSpPr>
          <p:spPr bwMode="auto">
            <a:xfrm>
              <a:off x="2959894" y="3669506"/>
              <a:ext cx="664369" cy="347663"/>
            </a:xfrm>
            <a:custGeom>
              <a:avLst/>
              <a:gdLst>
                <a:gd name="connsiteX0" fmla="*/ 0 w 664369"/>
                <a:gd name="connsiteY0" fmla="*/ 0 h 347663"/>
                <a:gd name="connsiteX1" fmla="*/ 664369 w 664369"/>
                <a:gd name="connsiteY1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4369" h="347663">
                  <a:moveTo>
                    <a:pt x="0" y="0"/>
                  </a:moveTo>
                  <a:lnTo>
                    <a:pt x="664369" y="3476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0" name="Полилиния: фигура 979">
              <a:extLst>
                <a:ext uri="{FF2B5EF4-FFF2-40B4-BE49-F238E27FC236}">
                  <a16:creationId xmlns:a16="http://schemas.microsoft.com/office/drawing/2014/main" id="{CB4A3BC0-6131-4935-8448-792864ED01EE}"/>
                </a:ext>
              </a:extLst>
            </p:cNvPr>
            <p:cNvSpPr/>
            <p:nvPr/>
          </p:nvSpPr>
          <p:spPr bwMode="auto">
            <a:xfrm>
              <a:off x="2978944" y="3638550"/>
              <a:ext cx="533400" cy="90488"/>
            </a:xfrm>
            <a:custGeom>
              <a:avLst/>
              <a:gdLst>
                <a:gd name="connsiteX0" fmla="*/ 0 w 533400"/>
                <a:gd name="connsiteY0" fmla="*/ 0 h 90488"/>
                <a:gd name="connsiteX1" fmla="*/ 533400 w 533400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 h="90488">
                  <a:moveTo>
                    <a:pt x="0" y="0"/>
                  </a:moveTo>
                  <a:lnTo>
                    <a:pt x="533400" y="90488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1" name="Полилиния: фигура 980">
              <a:extLst>
                <a:ext uri="{FF2B5EF4-FFF2-40B4-BE49-F238E27FC236}">
                  <a16:creationId xmlns:a16="http://schemas.microsoft.com/office/drawing/2014/main" id="{898674C4-7999-4E7F-8B5B-0E098CE58CFD}"/>
                </a:ext>
              </a:extLst>
            </p:cNvPr>
            <p:cNvSpPr/>
            <p:nvPr/>
          </p:nvSpPr>
          <p:spPr bwMode="auto">
            <a:xfrm>
              <a:off x="3674269" y="3140869"/>
              <a:ext cx="92869" cy="252412"/>
            </a:xfrm>
            <a:custGeom>
              <a:avLst/>
              <a:gdLst>
                <a:gd name="connsiteX0" fmla="*/ 92869 w 92869"/>
                <a:gd name="connsiteY0" fmla="*/ 0 h 252412"/>
                <a:gd name="connsiteX1" fmla="*/ 0 w 92869"/>
                <a:gd name="connsiteY1" fmla="*/ 252412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869" h="252412">
                  <a:moveTo>
                    <a:pt x="92869" y="0"/>
                  </a:moveTo>
                  <a:lnTo>
                    <a:pt x="0" y="25241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2" name="Полилиния: фигура 981">
              <a:extLst>
                <a:ext uri="{FF2B5EF4-FFF2-40B4-BE49-F238E27FC236}">
                  <a16:creationId xmlns:a16="http://schemas.microsoft.com/office/drawing/2014/main" id="{8914CD01-E86E-4912-B10A-637EAC9CA046}"/>
                </a:ext>
              </a:extLst>
            </p:cNvPr>
            <p:cNvSpPr/>
            <p:nvPr/>
          </p:nvSpPr>
          <p:spPr bwMode="auto">
            <a:xfrm>
              <a:off x="3307556" y="3357563"/>
              <a:ext cx="290513" cy="85725"/>
            </a:xfrm>
            <a:custGeom>
              <a:avLst/>
              <a:gdLst>
                <a:gd name="connsiteX0" fmla="*/ 0 w 290513"/>
                <a:gd name="connsiteY0" fmla="*/ 0 h 85725"/>
                <a:gd name="connsiteX1" fmla="*/ 290513 w 290513"/>
                <a:gd name="connsiteY1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3" h="85725">
                  <a:moveTo>
                    <a:pt x="0" y="0"/>
                  </a:moveTo>
                  <a:lnTo>
                    <a:pt x="290513" y="857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3" name="Полилиния: фигура 982">
              <a:extLst>
                <a:ext uri="{FF2B5EF4-FFF2-40B4-BE49-F238E27FC236}">
                  <a16:creationId xmlns:a16="http://schemas.microsoft.com/office/drawing/2014/main" id="{F5CCD7DD-DC5A-43B8-94B2-D7EACB6ACAB8}"/>
                </a:ext>
              </a:extLst>
            </p:cNvPr>
            <p:cNvSpPr/>
            <p:nvPr/>
          </p:nvSpPr>
          <p:spPr bwMode="auto">
            <a:xfrm>
              <a:off x="1235869" y="3228975"/>
              <a:ext cx="64294" cy="214313"/>
            </a:xfrm>
            <a:custGeom>
              <a:avLst/>
              <a:gdLst>
                <a:gd name="connsiteX0" fmla="*/ 0 w 64294"/>
                <a:gd name="connsiteY0" fmla="*/ 0 h 214313"/>
                <a:gd name="connsiteX1" fmla="*/ 64294 w 64294"/>
                <a:gd name="connsiteY1" fmla="*/ 214313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4" h="214313">
                  <a:moveTo>
                    <a:pt x="0" y="0"/>
                  </a:moveTo>
                  <a:lnTo>
                    <a:pt x="64294" y="21431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4" name="Полилиния: фигура 983">
              <a:extLst>
                <a:ext uri="{FF2B5EF4-FFF2-40B4-BE49-F238E27FC236}">
                  <a16:creationId xmlns:a16="http://schemas.microsoft.com/office/drawing/2014/main" id="{E16DF133-6DAD-411B-BE21-187247E9A64D}"/>
                </a:ext>
              </a:extLst>
            </p:cNvPr>
            <p:cNvSpPr/>
            <p:nvPr/>
          </p:nvSpPr>
          <p:spPr bwMode="auto">
            <a:xfrm>
              <a:off x="945356" y="3238500"/>
              <a:ext cx="161925" cy="457200"/>
            </a:xfrm>
            <a:custGeom>
              <a:avLst/>
              <a:gdLst>
                <a:gd name="connsiteX0" fmla="*/ 161925 w 161925"/>
                <a:gd name="connsiteY0" fmla="*/ 0 h 457200"/>
                <a:gd name="connsiteX1" fmla="*/ 0 w 161925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457200">
                  <a:moveTo>
                    <a:pt x="161925" y="0"/>
                  </a:moveTo>
                  <a:lnTo>
                    <a:pt x="0" y="4572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5" name="Полилиния: фигура 984">
              <a:extLst>
                <a:ext uri="{FF2B5EF4-FFF2-40B4-BE49-F238E27FC236}">
                  <a16:creationId xmlns:a16="http://schemas.microsoft.com/office/drawing/2014/main" id="{9FDA96B8-D771-4553-A12B-47BD1FEAC640}"/>
                </a:ext>
              </a:extLst>
            </p:cNvPr>
            <p:cNvSpPr/>
            <p:nvPr/>
          </p:nvSpPr>
          <p:spPr bwMode="auto">
            <a:xfrm>
              <a:off x="933450" y="3226756"/>
              <a:ext cx="117704" cy="171287"/>
            </a:xfrm>
            <a:custGeom>
              <a:avLst/>
              <a:gdLst>
                <a:gd name="connsiteX0" fmla="*/ 38100 w 38100"/>
                <a:gd name="connsiteY0" fmla="*/ 0 h 197644"/>
                <a:gd name="connsiteX1" fmla="*/ 0 w 38100"/>
                <a:gd name="connsiteY1" fmla="*/ 197644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197644">
                  <a:moveTo>
                    <a:pt x="38100" y="0"/>
                  </a:moveTo>
                  <a:lnTo>
                    <a:pt x="0" y="19764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6" name="Полилиния: фигура 985">
              <a:extLst>
                <a:ext uri="{FF2B5EF4-FFF2-40B4-BE49-F238E27FC236}">
                  <a16:creationId xmlns:a16="http://schemas.microsoft.com/office/drawing/2014/main" id="{89799EC0-AD00-49FE-87AE-ABE5787E93F6}"/>
                </a:ext>
              </a:extLst>
            </p:cNvPr>
            <p:cNvSpPr/>
            <p:nvPr/>
          </p:nvSpPr>
          <p:spPr bwMode="auto">
            <a:xfrm>
              <a:off x="678656" y="3100388"/>
              <a:ext cx="269082" cy="4762"/>
            </a:xfrm>
            <a:custGeom>
              <a:avLst/>
              <a:gdLst>
                <a:gd name="connsiteX0" fmla="*/ 269082 w 269082"/>
                <a:gd name="connsiteY0" fmla="*/ 0 h 4762"/>
                <a:gd name="connsiteX1" fmla="*/ 0 w 269082"/>
                <a:gd name="connsiteY1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082" h="4762">
                  <a:moveTo>
                    <a:pt x="269082" y="0"/>
                  </a:moveTo>
                  <a:lnTo>
                    <a:pt x="0" y="476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7" name="Полилиния: фигура 986">
              <a:extLst>
                <a:ext uri="{FF2B5EF4-FFF2-40B4-BE49-F238E27FC236}">
                  <a16:creationId xmlns:a16="http://schemas.microsoft.com/office/drawing/2014/main" id="{BE13D082-1ABF-4118-9A58-1A8ACFCFCB52}"/>
                </a:ext>
              </a:extLst>
            </p:cNvPr>
            <p:cNvSpPr/>
            <p:nvPr/>
          </p:nvSpPr>
          <p:spPr bwMode="auto">
            <a:xfrm>
              <a:off x="469106" y="2721769"/>
              <a:ext cx="469107" cy="190500"/>
            </a:xfrm>
            <a:custGeom>
              <a:avLst/>
              <a:gdLst>
                <a:gd name="connsiteX0" fmla="*/ 469107 w 469107"/>
                <a:gd name="connsiteY0" fmla="*/ 190500 h 190500"/>
                <a:gd name="connsiteX1" fmla="*/ 0 w 469107"/>
                <a:gd name="connsiteY1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9107" h="190500">
                  <a:moveTo>
                    <a:pt x="469107" y="19050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8" name="Полилиния: фигура 987">
              <a:extLst>
                <a:ext uri="{FF2B5EF4-FFF2-40B4-BE49-F238E27FC236}">
                  <a16:creationId xmlns:a16="http://schemas.microsoft.com/office/drawing/2014/main" id="{B01569EE-982A-4AF9-8DA9-8412B8E20C63}"/>
                </a:ext>
              </a:extLst>
            </p:cNvPr>
            <p:cNvSpPr/>
            <p:nvPr/>
          </p:nvSpPr>
          <p:spPr bwMode="auto">
            <a:xfrm>
              <a:off x="490539" y="2475789"/>
              <a:ext cx="598014" cy="210262"/>
            </a:xfrm>
            <a:custGeom>
              <a:avLst/>
              <a:gdLst>
                <a:gd name="connsiteX0" fmla="*/ 635793 w 635793"/>
                <a:gd name="connsiteY0" fmla="*/ 0 h 173831"/>
                <a:gd name="connsiteX1" fmla="*/ 0 w 635793"/>
                <a:gd name="connsiteY1" fmla="*/ 173831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793" h="173831">
                  <a:moveTo>
                    <a:pt x="635793" y="0"/>
                  </a:moveTo>
                  <a:lnTo>
                    <a:pt x="0" y="173831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9" name="Полилиния: фигура 988">
              <a:extLst>
                <a:ext uri="{FF2B5EF4-FFF2-40B4-BE49-F238E27FC236}">
                  <a16:creationId xmlns:a16="http://schemas.microsoft.com/office/drawing/2014/main" id="{C3630EFE-8323-4CC5-BB49-FE7072E5F867}"/>
                </a:ext>
              </a:extLst>
            </p:cNvPr>
            <p:cNvSpPr/>
            <p:nvPr/>
          </p:nvSpPr>
          <p:spPr bwMode="auto">
            <a:xfrm>
              <a:off x="1164431" y="2519363"/>
              <a:ext cx="2382" cy="216693"/>
            </a:xfrm>
            <a:custGeom>
              <a:avLst/>
              <a:gdLst>
                <a:gd name="connsiteX0" fmla="*/ 2382 w 2382"/>
                <a:gd name="connsiteY0" fmla="*/ 0 h 216693"/>
                <a:gd name="connsiteX1" fmla="*/ 0 w 2382"/>
                <a:gd name="connsiteY1" fmla="*/ 216693 h 2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2" h="216693">
                  <a:moveTo>
                    <a:pt x="2382" y="0"/>
                  </a:moveTo>
                  <a:lnTo>
                    <a:pt x="0" y="21669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0" name="Полилиния: фигура 989">
              <a:extLst>
                <a:ext uri="{FF2B5EF4-FFF2-40B4-BE49-F238E27FC236}">
                  <a16:creationId xmlns:a16="http://schemas.microsoft.com/office/drawing/2014/main" id="{88CDBCD2-F624-4C0E-A619-85941106F8A4}"/>
                </a:ext>
              </a:extLst>
            </p:cNvPr>
            <p:cNvSpPr/>
            <p:nvPr/>
          </p:nvSpPr>
          <p:spPr bwMode="auto">
            <a:xfrm>
              <a:off x="673894" y="2516981"/>
              <a:ext cx="466725" cy="516732"/>
            </a:xfrm>
            <a:custGeom>
              <a:avLst/>
              <a:gdLst>
                <a:gd name="connsiteX0" fmla="*/ 466725 w 466725"/>
                <a:gd name="connsiteY0" fmla="*/ 0 h 516732"/>
                <a:gd name="connsiteX1" fmla="*/ 0 w 466725"/>
                <a:gd name="connsiteY1" fmla="*/ 516732 h 5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6725" h="516732">
                  <a:moveTo>
                    <a:pt x="466725" y="0"/>
                  </a:moveTo>
                  <a:lnTo>
                    <a:pt x="0" y="51673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1" name="Полилиния: фигура 990">
              <a:extLst>
                <a:ext uri="{FF2B5EF4-FFF2-40B4-BE49-F238E27FC236}">
                  <a16:creationId xmlns:a16="http://schemas.microsoft.com/office/drawing/2014/main" id="{1CBD961E-22F1-4706-8E29-4D38163CF48A}"/>
                </a:ext>
              </a:extLst>
            </p:cNvPr>
            <p:cNvSpPr/>
            <p:nvPr/>
          </p:nvSpPr>
          <p:spPr bwMode="auto">
            <a:xfrm>
              <a:off x="454819" y="2793206"/>
              <a:ext cx="147637" cy="238125"/>
            </a:xfrm>
            <a:custGeom>
              <a:avLst/>
              <a:gdLst>
                <a:gd name="connsiteX0" fmla="*/ 0 w 147637"/>
                <a:gd name="connsiteY0" fmla="*/ 0 h 238125"/>
                <a:gd name="connsiteX1" fmla="*/ 147637 w 147637"/>
                <a:gd name="connsiteY1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637" h="238125">
                  <a:moveTo>
                    <a:pt x="0" y="0"/>
                  </a:moveTo>
                  <a:lnTo>
                    <a:pt x="147637" y="2381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2" name="Полилиния: фигура 991">
              <a:extLst>
                <a:ext uri="{FF2B5EF4-FFF2-40B4-BE49-F238E27FC236}">
                  <a16:creationId xmlns:a16="http://schemas.microsoft.com/office/drawing/2014/main" id="{A99312C7-2C12-4C57-B292-2DBE2FD4E419}"/>
                </a:ext>
              </a:extLst>
            </p:cNvPr>
            <p:cNvSpPr/>
            <p:nvPr/>
          </p:nvSpPr>
          <p:spPr bwMode="auto">
            <a:xfrm>
              <a:off x="666750" y="3186113"/>
              <a:ext cx="90488" cy="100012"/>
            </a:xfrm>
            <a:custGeom>
              <a:avLst/>
              <a:gdLst>
                <a:gd name="connsiteX0" fmla="*/ 0 w 90488"/>
                <a:gd name="connsiteY0" fmla="*/ 0 h 100012"/>
                <a:gd name="connsiteX1" fmla="*/ 90488 w 90488"/>
                <a:gd name="connsiteY1" fmla="*/ 10001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88" h="100012">
                  <a:moveTo>
                    <a:pt x="0" y="0"/>
                  </a:moveTo>
                  <a:lnTo>
                    <a:pt x="90488" y="10001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3" name="Полилиния: фигура 992">
              <a:extLst>
                <a:ext uri="{FF2B5EF4-FFF2-40B4-BE49-F238E27FC236}">
                  <a16:creationId xmlns:a16="http://schemas.microsoft.com/office/drawing/2014/main" id="{0F7EC314-F43F-473E-9725-D3035883982B}"/>
                </a:ext>
              </a:extLst>
            </p:cNvPr>
            <p:cNvSpPr/>
            <p:nvPr/>
          </p:nvSpPr>
          <p:spPr bwMode="auto">
            <a:xfrm>
              <a:off x="931069" y="3414713"/>
              <a:ext cx="328612" cy="138112"/>
            </a:xfrm>
            <a:custGeom>
              <a:avLst/>
              <a:gdLst>
                <a:gd name="connsiteX0" fmla="*/ 0 w 328612"/>
                <a:gd name="connsiteY0" fmla="*/ 0 h 138112"/>
                <a:gd name="connsiteX1" fmla="*/ 328612 w 328612"/>
                <a:gd name="connsiteY1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8612" h="138112">
                  <a:moveTo>
                    <a:pt x="0" y="0"/>
                  </a:moveTo>
                  <a:lnTo>
                    <a:pt x="328612" y="13811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4" name="Полилиния: фигура 993">
              <a:extLst>
                <a:ext uri="{FF2B5EF4-FFF2-40B4-BE49-F238E27FC236}">
                  <a16:creationId xmlns:a16="http://schemas.microsoft.com/office/drawing/2014/main" id="{83B71354-2D1E-4FFB-A98C-F35B5A57656C}"/>
                </a:ext>
              </a:extLst>
            </p:cNvPr>
            <p:cNvSpPr/>
            <p:nvPr/>
          </p:nvSpPr>
          <p:spPr bwMode="auto">
            <a:xfrm>
              <a:off x="997744" y="3600450"/>
              <a:ext cx="297656" cy="185738"/>
            </a:xfrm>
            <a:custGeom>
              <a:avLst/>
              <a:gdLst>
                <a:gd name="connsiteX0" fmla="*/ 297656 w 297656"/>
                <a:gd name="connsiteY0" fmla="*/ 0 h 185738"/>
                <a:gd name="connsiteX1" fmla="*/ 0 w 297656"/>
                <a:gd name="connsiteY1" fmla="*/ 185738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656" h="185738">
                  <a:moveTo>
                    <a:pt x="297656" y="0"/>
                  </a:moveTo>
                  <a:lnTo>
                    <a:pt x="0" y="185738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5" name="Полилиния: фигура 994">
              <a:extLst>
                <a:ext uri="{FF2B5EF4-FFF2-40B4-BE49-F238E27FC236}">
                  <a16:creationId xmlns:a16="http://schemas.microsoft.com/office/drawing/2014/main" id="{E62B8DA6-AB27-4002-8AB7-7C8EA3080720}"/>
                </a:ext>
              </a:extLst>
            </p:cNvPr>
            <p:cNvSpPr/>
            <p:nvPr/>
          </p:nvSpPr>
          <p:spPr bwMode="auto">
            <a:xfrm>
              <a:off x="859631" y="3583781"/>
              <a:ext cx="42863" cy="126207"/>
            </a:xfrm>
            <a:custGeom>
              <a:avLst/>
              <a:gdLst>
                <a:gd name="connsiteX0" fmla="*/ 0 w 42863"/>
                <a:gd name="connsiteY0" fmla="*/ 0 h 126207"/>
                <a:gd name="connsiteX1" fmla="*/ 42863 w 42863"/>
                <a:gd name="connsiteY1" fmla="*/ 126207 h 12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863" h="126207">
                  <a:moveTo>
                    <a:pt x="0" y="0"/>
                  </a:moveTo>
                  <a:lnTo>
                    <a:pt x="42863" y="126207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6" name="Полилиния: фигура 995">
              <a:extLst>
                <a:ext uri="{FF2B5EF4-FFF2-40B4-BE49-F238E27FC236}">
                  <a16:creationId xmlns:a16="http://schemas.microsoft.com/office/drawing/2014/main" id="{8A28BD89-5747-4538-A8E2-B3B6CD724957}"/>
                </a:ext>
              </a:extLst>
            </p:cNvPr>
            <p:cNvSpPr/>
            <p:nvPr/>
          </p:nvSpPr>
          <p:spPr bwMode="auto">
            <a:xfrm>
              <a:off x="990600" y="3538538"/>
              <a:ext cx="945356" cy="269081"/>
            </a:xfrm>
            <a:custGeom>
              <a:avLst/>
              <a:gdLst>
                <a:gd name="connsiteX0" fmla="*/ 0 w 945356"/>
                <a:gd name="connsiteY0" fmla="*/ 269081 h 269081"/>
                <a:gd name="connsiteX1" fmla="*/ 945356 w 945356"/>
                <a:gd name="connsiteY1" fmla="*/ 0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5356" h="269081">
                  <a:moveTo>
                    <a:pt x="0" y="269081"/>
                  </a:moveTo>
                  <a:lnTo>
                    <a:pt x="945356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7" name="Полилиния: фигура 996">
              <a:extLst>
                <a:ext uri="{FF2B5EF4-FFF2-40B4-BE49-F238E27FC236}">
                  <a16:creationId xmlns:a16="http://schemas.microsoft.com/office/drawing/2014/main" id="{489838A4-04DE-4E25-B4F3-C06A509063CB}"/>
                </a:ext>
              </a:extLst>
            </p:cNvPr>
            <p:cNvSpPr/>
            <p:nvPr/>
          </p:nvSpPr>
          <p:spPr bwMode="auto">
            <a:xfrm>
              <a:off x="1376363" y="3469481"/>
              <a:ext cx="547687" cy="54769"/>
            </a:xfrm>
            <a:custGeom>
              <a:avLst/>
              <a:gdLst>
                <a:gd name="connsiteX0" fmla="*/ 0 w 547687"/>
                <a:gd name="connsiteY0" fmla="*/ 54769 h 54769"/>
                <a:gd name="connsiteX1" fmla="*/ 547687 w 547687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7" h="54769">
                  <a:moveTo>
                    <a:pt x="0" y="54769"/>
                  </a:moveTo>
                  <a:lnTo>
                    <a:pt x="547687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8" name="Полилиния: фигура 997">
              <a:extLst>
                <a:ext uri="{FF2B5EF4-FFF2-40B4-BE49-F238E27FC236}">
                  <a16:creationId xmlns:a16="http://schemas.microsoft.com/office/drawing/2014/main" id="{E367BA17-0F91-47CE-B3C9-3D385BBD163D}"/>
                </a:ext>
              </a:extLst>
            </p:cNvPr>
            <p:cNvSpPr/>
            <p:nvPr/>
          </p:nvSpPr>
          <p:spPr bwMode="auto">
            <a:xfrm>
              <a:off x="1376363" y="3205163"/>
              <a:ext cx="347662" cy="288131"/>
            </a:xfrm>
            <a:custGeom>
              <a:avLst/>
              <a:gdLst>
                <a:gd name="connsiteX0" fmla="*/ 0 w 347662"/>
                <a:gd name="connsiteY0" fmla="*/ 288131 h 288131"/>
                <a:gd name="connsiteX1" fmla="*/ 347662 w 347662"/>
                <a:gd name="connsiteY1" fmla="*/ 0 h 2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662" h="288131">
                  <a:moveTo>
                    <a:pt x="0" y="288131"/>
                  </a:moveTo>
                  <a:lnTo>
                    <a:pt x="347662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9" name="Полилиния: фигура 998">
              <a:extLst>
                <a:ext uri="{FF2B5EF4-FFF2-40B4-BE49-F238E27FC236}">
                  <a16:creationId xmlns:a16="http://schemas.microsoft.com/office/drawing/2014/main" id="{11158DE3-4486-4E91-996D-70EACD0CCD7B}"/>
                </a:ext>
              </a:extLst>
            </p:cNvPr>
            <p:cNvSpPr/>
            <p:nvPr/>
          </p:nvSpPr>
          <p:spPr bwMode="auto">
            <a:xfrm>
              <a:off x="1781175" y="3212306"/>
              <a:ext cx="142875" cy="188119"/>
            </a:xfrm>
            <a:custGeom>
              <a:avLst/>
              <a:gdLst>
                <a:gd name="connsiteX0" fmla="*/ 0 w 142875"/>
                <a:gd name="connsiteY0" fmla="*/ 0 h 188119"/>
                <a:gd name="connsiteX1" fmla="*/ 142875 w 142875"/>
                <a:gd name="connsiteY1" fmla="*/ 188119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188119">
                  <a:moveTo>
                    <a:pt x="0" y="0"/>
                  </a:moveTo>
                  <a:lnTo>
                    <a:pt x="142875" y="188119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0" name="Полилиния: фигура 999">
              <a:extLst>
                <a:ext uri="{FF2B5EF4-FFF2-40B4-BE49-F238E27FC236}">
                  <a16:creationId xmlns:a16="http://schemas.microsoft.com/office/drawing/2014/main" id="{6002293C-4006-4BAD-8DC5-C3259791F415}"/>
                </a:ext>
              </a:extLst>
            </p:cNvPr>
            <p:cNvSpPr/>
            <p:nvPr/>
          </p:nvSpPr>
          <p:spPr bwMode="auto">
            <a:xfrm>
              <a:off x="1831181" y="3157538"/>
              <a:ext cx="359569" cy="69056"/>
            </a:xfrm>
            <a:custGeom>
              <a:avLst/>
              <a:gdLst>
                <a:gd name="connsiteX0" fmla="*/ 0 w 359569"/>
                <a:gd name="connsiteY0" fmla="*/ 0 h 69056"/>
                <a:gd name="connsiteX1" fmla="*/ 359569 w 359569"/>
                <a:gd name="connsiteY1" fmla="*/ 69056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569" h="69056">
                  <a:moveTo>
                    <a:pt x="0" y="0"/>
                  </a:moveTo>
                  <a:lnTo>
                    <a:pt x="359569" y="6905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1" name="Полилиния: фигура 1000">
              <a:extLst>
                <a:ext uri="{FF2B5EF4-FFF2-40B4-BE49-F238E27FC236}">
                  <a16:creationId xmlns:a16="http://schemas.microsoft.com/office/drawing/2014/main" id="{C1C59532-F36D-4602-9373-2EF3F4276356}"/>
                </a:ext>
              </a:extLst>
            </p:cNvPr>
            <p:cNvSpPr/>
            <p:nvPr/>
          </p:nvSpPr>
          <p:spPr bwMode="auto">
            <a:xfrm>
              <a:off x="1350169" y="3119438"/>
              <a:ext cx="357187" cy="26193"/>
            </a:xfrm>
            <a:custGeom>
              <a:avLst/>
              <a:gdLst>
                <a:gd name="connsiteX0" fmla="*/ 357187 w 357187"/>
                <a:gd name="connsiteY0" fmla="*/ 26193 h 26193"/>
                <a:gd name="connsiteX1" fmla="*/ 0 w 357187"/>
                <a:gd name="connsiteY1" fmla="*/ 0 h 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187" h="26193">
                  <a:moveTo>
                    <a:pt x="357187" y="26193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2" name="Полилиния: фигура 1001">
              <a:extLst>
                <a:ext uri="{FF2B5EF4-FFF2-40B4-BE49-F238E27FC236}">
                  <a16:creationId xmlns:a16="http://schemas.microsoft.com/office/drawing/2014/main" id="{812A4DC8-B2CD-4E4B-8501-D80F62256A1E}"/>
                </a:ext>
              </a:extLst>
            </p:cNvPr>
            <p:cNvSpPr/>
            <p:nvPr/>
          </p:nvSpPr>
          <p:spPr bwMode="auto">
            <a:xfrm>
              <a:off x="1643315" y="2899280"/>
              <a:ext cx="84833" cy="150965"/>
            </a:xfrm>
            <a:custGeom>
              <a:avLst/>
              <a:gdLst>
                <a:gd name="connsiteX0" fmla="*/ 142875 w 142875"/>
                <a:gd name="connsiteY0" fmla="*/ 259556 h 259556"/>
                <a:gd name="connsiteX1" fmla="*/ 0 w 142875"/>
                <a:gd name="connsiteY1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259556">
                  <a:moveTo>
                    <a:pt x="142875" y="259556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3" name="Полилиния: фигура 1002">
              <a:extLst>
                <a:ext uri="{FF2B5EF4-FFF2-40B4-BE49-F238E27FC236}">
                  <a16:creationId xmlns:a16="http://schemas.microsoft.com/office/drawing/2014/main" id="{98F1E2E0-1B2A-4311-A16C-F0BDB6415A6B}"/>
                </a:ext>
              </a:extLst>
            </p:cNvPr>
            <p:cNvSpPr/>
            <p:nvPr/>
          </p:nvSpPr>
          <p:spPr bwMode="auto">
            <a:xfrm>
              <a:off x="1221581" y="2512219"/>
              <a:ext cx="323850" cy="266700"/>
            </a:xfrm>
            <a:custGeom>
              <a:avLst/>
              <a:gdLst>
                <a:gd name="connsiteX0" fmla="*/ 0 w 323850"/>
                <a:gd name="connsiteY0" fmla="*/ 0 h 266700"/>
                <a:gd name="connsiteX1" fmla="*/ 323850 w 323850"/>
                <a:gd name="connsiteY1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850" h="266700">
                  <a:moveTo>
                    <a:pt x="0" y="0"/>
                  </a:moveTo>
                  <a:lnTo>
                    <a:pt x="323850" y="2667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4" name="Полилиния: фигура 1003">
              <a:extLst>
                <a:ext uri="{FF2B5EF4-FFF2-40B4-BE49-F238E27FC236}">
                  <a16:creationId xmlns:a16="http://schemas.microsoft.com/office/drawing/2014/main" id="{BF7F9882-CCDD-43DA-9FC2-F6FECBA676F8}"/>
                </a:ext>
              </a:extLst>
            </p:cNvPr>
            <p:cNvSpPr/>
            <p:nvPr/>
          </p:nvSpPr>
          <p:spPr bwMode="auto">
            <a:xfrm>
              <a:off x="1359694" y="2831306"/>
              <a:ext cx="169069" cy="47625"/>
            </a:xfrm>
            <a:custGeom>
              <a:avLst/>
              <a:gdLst>
                <a:gd name="connsiteX0" fmla="*/ 169069 w 169069"/>
                <a:gd name="connsiteY0" fmla="*/ 0 h 47625"/>
                <a:gd name="connsiteX1" fmla="*/ 0 w 169069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069" h="47625">
                  <a:moveTo>
                    <a:pt x="169069" y="0"/>
                  </a:moveTo>
                  <a:lnTo>
                    <a:pt x="0" y="476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5" name="Полилиния: фигура 1004">
              <a:extLst>
                <a:ext uri="{FF2B5EF4-FFF2-40B4-BE49-F238E27FC236}">
                  <a16:creationId xmlns:a16="http://schemas.microsoft.com/office/drawing/2014/main" id="{74F800DC-3809-425D-BA15-318DD55F1CFC}"/>
                </a:ext>
              </a:extLst>
            </p:cNvPr>
            <p:cNvSpPr/>
            <p:nvPr/>
          </p:nvSpPr>
          <p:spPr bwMode="auto">
            <a:xfrm>
              <a:off x="1654969" y="2819400"/>
              <a:ext cx="173831" cy="11906"/>
            </a:xfrm>
            <a:custGeom>
              <a:avLst/>
              <a:gdLst>
                <a:gd name="connsiteX0" fmla="*/ 0 w 173831"/>
                <a:gd name="connsiteY0" fmla="*/ 0 h 11906"/>
                <a:gd name="connsiteX1" fmla="*/ 173831 w 173831"/>
                <a:gd name="connsiteY1" fmla="*/ 11906 h 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 h="11906">
                  <a:moveTo>
                    <a:pt x="0" y="0"/>
                  </a:moveTo>
                  <a:lnTo>
                    <a:pt x="173831" y="1190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6" name="Полилиния: фигура 1005">
              <a:extLst>
                <a:ext uri="{FF2B5EF4-FFF2-40B4-BE49-F238E27FC236}">
                  <a16:creationId xmlns:a16="http://schemas.microsoft.com/office/drawing/2014/main" id="{044337D7-CEF7-4486-BB81-4E21A3802D82}"/>
                </a:ext>
              </a:extLst>
            </p:cNvPr>
            <p:cNvSpPr/>
            <p:nvPr/>
          </p:nvSpPr>
          <p:spPr bwMode="auto">
            <a:xfrm>
              <a:off x="1359694" y="2905125"/>
              <a:ext cx="228600" cy="538163"/>
            </a:xfrm>
            <a:custGeom>
              <a:avLst/>
              <a:gdLst>
                <a:gd name="connsiteX0" fmla="*/ 228600 w 228600"/>
                <a:gd name="connsiteY0" fmla="*/ 0 h 538163"/>
                <a:gd name="connsiteX1" fmla="*/ 0 w 228600"/>
                <a:gd name="connsiteY1" fmla="*/ 538163 h 53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538163">
                  <a:moveTo>
                    <a:pt x="228600" y="0"/>
                  </a:moveTo>
                  <a:lnTo>
                    <a:pt x="0" y="5381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7" name="Полилиния: фигура 1006">
              <a:extLst>
                <a:ext uri="{FF2B5EF4-FFF2-40B4-BE49-F238E27FC236}">
                  <a16:creationId xmlns:a16="http://schemas.microsoft.com/office/drawing/2014/main" id="{F4E6EDC7-379A-41EB-AE98-4A05DB905BF2}"/>
                </a:ext>
              </a:extLst>
            </p:cNvPr>
            <p:cNvSpPr/>
            <p:nvPr/>
          </p:nvSpPr>
          <p:spPr bwMode="auto">
            <a:xfrm>
              <a:off x="1004888" y="3650456"/>
              <a:ext cx="1790700" cy="176213"/>
            </a:xfrm>
            <a:custGeom>
              <a:avLst/>
              <a:gdLst>
                <a:gd name="connsiteX0" fmla="*/ 0 w 1790700"/>
                <a:gd name="connsiteY0" fmla="*/ 176213 h 176213"/>
                <a:gd name="connsiteX1" fmla="*/ 1790700 w 1790700"/>
                <a:gd name="connsiteY1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0700" h="176213">
                  <a:moveTo>
                    <a:pt x="0" y="176213"/>
                  </a:moveTo>
                  <a:lnTo>
                    <a:pt x="179070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8" name="Полилиния: фигура 1007">
              <a:extLst>
                <a:ext uri="{FF2B5EF4-FFF2-40B4-BE49-F238E27FC236}">
                  <a16:creationId xmlns:a16="http://schemas.microsoft.com/office/drawing/2014/main" id="{19D5A5E3-020E-44F8-B391-4658B76F7BA7}"/>
                </a:ext>
              </a:extLst>
            </p:cNvPr>
            <p:cNvSpPr/>
            <p:nvPr/>
          </p:nvSpPr>
          <p:spPr bwMode="auto">
            <a:xfrm>
              <a:off x="1231106" y="2364581"/>
              <a:ext cx="145257" cy="64294"/>
            </a:xfrm>
            <a:custGeom>
              <a:avLst/>
              <a:gdLst>
                <a:gd name="connsiteX0" fmla="*/ 145257 w 145257"/>
                <a:gd name="connsiteY0" fmla="*/ 0 h 64294"/>
                <a:gd name="connsiteX1" fmla="*/ 0 w 145257"/>
                <a:gd name="connsiteY1" fmla="*/ 64294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257" h="64294">
                  <a:moveTo>
                    <a:pt x="145257" y="0"/>
                  </a:moveTo>
                  <a:lnTo>
                    <a:pt x="0" y="6429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9" name="Полилиния: фигура 1008">
              <a:extLst>
                <a:ext uri="{FF2B5EF4-FFF2-40B4-BE49-F238E27FC236}">
                  <a16:creationId xmlns:a16="http://schemas.microsoft.com/office/drawing/2014/main" id="{3EE0E5D2-6729-45D1-A9C3-61742617B82B}"/>
                </a:ext>
              </a:extLst>
            </p:cNvPr>
            <p:cNvSpPr/>
            <p:nvPr/>
          </p:nvSpPr>
          <p:spPr bwMode="auto">
            <a:xfrm>
              <a:off x="1212056" y="2381250"/>
              <a:ext cx="211932" cy="359569"/>
            </a:xfrm>
            <a:custGeom>
              <a:avLst/>
              <a:gdLst>
                <a:gd name="connsiteX0" fmla="*/ 211932 w 211932"/>
                <a:gd name="connsiteY0" fmla="*/ 0 h 359569"/>
                <a:gd name="connsiteX1" fmla="*/ 0 w 211932"/>
                <a:gd name="connsiteY1" fmla="*/ 359569 h 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932" h="359569">
                  <a:moveTo>
                    <a:pt x="211932" y="0"/>
                  </a:moveTo>
                  <a:lnTo>
                    <a:pt x="0" y="359569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0" name="Полилиния: фигура 1009">
              <a:extLst>
                <a:ext uri="{FF2B5EF4-FFF2-40B4-BE49-F238E27FC236}">
                  <a16:creationId xmlns:a16="http://schemas.microsoft.com/office/drawing/2014/main" id="{21A46BED-3D10-4B3D-8572-C44E8639FDE3}"/>
                </a:ext>
              </a:extLst>
            </p:cNvPr>
            <p:cNvSpPr/>
            <p:nvPr/>
          </p:nvSpPr>
          <p:spPr bwMode="auto">
            <a:xfrm>
              <a:off x="1435894" y="1957388"/>
              <a:ext cx="11906" cy="257175"/>
            </a:xfrm>
            <a:custGeom>
              <a:avLst/>
              <a:gdLst>
                <a:gd name="connsiteX0" fmla="*/ 0 w 11906"/>
                <a:gd name="connsiteY0" fmla="*/ 257175 h 257175"/>
                <a:gd name="connsiteX1" fmla="*/ 11906 w 11906"/>
                <a:gd name="connsiteY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6" h="257175">
                  <a:moveTo>
                    <a:pt x="0" y="257175"/>
                  </a:moveTo>
                  <a:lnTo>
                    <a:pt x="11906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1" name="Полилиния: фигура 1010">
              <a:extLst>
                <a:ext uri="{FF2B5EF4-FFF2-40B4-BE49-F238E27FC236}">
                  <a16:creationId xmlns:a16="http://schemas.microsoft.com/office/drawing/2014/main" id="{5FBE9B72-534B-4BC8-AC08-B68C2692FB80}"/>
                </a:ext>
              </a:extLst>
            </p:cNvPr>
            <p:cNvSpPr/>
            <p:nvPr/>
          </p:nvSpPr>
          <p:spPr bwMode="auto">
            <a:xfrm>
              <a:off x="1454111" y="2124075"/>
              <a:ext cx="138945" cy="106241"/>
            </a:xfrm>
            <a:custGeom>
              <a:avLst/>
              <a:gdLst>
                <a:gd name="connsiteX0" fmla="*/ 0 w 102393"/>
                <a:gd name="connsiteY0" fmla="*/ 154781 h 154781"/>
                <a:gd name="connsiteX1" fmla="*/ 102393 w 102393"/>
                <a:gd name="connsiteY1" fmla="*/ 0 h 1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393" h="154781">
                  <a:moveTo>
                    <a:pt x="0" y="154781"/>
                  </a:moveTo>
                  <a:lnTo>
                    <a:pt x="102393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2" name="Полилиния: фигура 1011">
              <a:extLst>
                <a:ext uri="{FF2B5EF4-FFF2-40B4-BE49-F238E27FC236}">
                  <a16:creationId xmlns:a16="http://schemas.microsoft.com/office/drawing/2014/main" id="{A306CA1B-E13B-4909-9EC0-172BF6F29DBB}"/>
                </a:ext>
              </a:extLst>
            </p:cNvPr>
            <p:cNvSpPr/>
            <p:nvPr/>
          </p:nvSpPr>
          <p:spPr bwMode="auto">
            <a:xfrm>
              <a:off x="1590675" y="2295525"/>
              <a:ext cx="83344" cy="140494"/>
            </a:xfrm>
            <a:custGeom>
              <a:avLst/>
              <a:gdLst>
                <a:gd name="connsiteX0" fmla="*/ 83344 w 83344"/>
                <a:gd name="connsiteY0" fmla="*/ 0 h 140494"/>
                <a:gd name="connsiteX1" fmla="*/ 0 w 83344"/>
                <a:gd name="connsiteY1" fmla="*/ 140494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4" h="140494">
                  <a:moveTo>
                    <a:pt x="83344" y="0"/>
                  </a:moveTo>
                  <a:lnTo>
                    <a:pt x="0" y="14049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3" name="Полилиния: фигура 1012">
              <a:extLst>
                <a:ext uri="{FF2B5EF4-FFF2-40B4-BE49-F238E27FC236}">
                  <a16:creationId xmlns:a16="http://schemas.microsoft.com/office/drawing/2014/main" id="{3F99B568-7F8C-457D-A2ED-F1A280848E30}"/>
                </a:ext>
              </a:extLst>
            </p:cNvPr>
            <p:cNvSpPr/>
            <p:nvPr/>
          </p:nvSpPr>
          <p:spPr bwMode="auto">
            <a:xfrm>
              <a:off x="1785938" y="2326481"/>
              <a:ext cx="7143" cy="200025"/>
            </a:xfrm>
            <a:custGeom>
              <a:avLst/>
              <a:gdLst>
                <a:gd name="connsiteX0" fmla="*/ 7143 w 7143"/>
                <a:gd name="connsiteY0" fmla="*/ 0 h 200025"/>
                <a:gd name="connsiteX1" fmla="*/ 0 w 7143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3" h="200025">
                  <a:moveTo>
                    <a:pt x="7143" y="0"/>
                  </a:moveTo>
                  <a:lnTo>
                    <a:pt x="0" y="2000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4" name="Полилиния: фигура 1013">
              <a:extLst>
                <a:ext uri="{FF2B5EF4-FFF2-40B4-BE49-F238E27FC236}">
                  <a16:creationId xmlns:a16="http://schemas.microsoft.com/office/drawing/2014/main" id="{BD48E95B-0F38-4ADD-8320-3A34CC9E64CA}"/>
                </a:ext>
              </a:extLst>
            </p:cNvPr>
            <p:cNvSpPr/>
            <p:nvPr/>
          </p:nvSpPr>
          <p:spPr bwMode="auto">
            <a:xfrm>
              <a:off x="1628775" y="2621756"/>
              <a:ext cx="138113" cy="128588"/>
            </a:xfrm>
            <a:custGeom>
              <a:avLst/>
              <a:gdLst>
                <a:gd name="connsiteX0" fmla="*/ 0 w 138113"/>
                <a:gd name="connsiteY0" fmla="*/ 128588 h 128588"/>
                <a:gd name="connsiteX1" fmla="*/ 138113 w 138113"/>
                <a:gd name="connsiteY1" fmla="*/ 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113" h="128588">
                  <a:moveTo>
                    <a:pt x="0" y="128588"/>
                  </a:moveTo>
                  <a:lnTo>
                    <a:pt x="138113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5" name="Полилиния: фигура 1014">
              <a:extLst>
                <a:ext uri="{FF2B5EF4-FFF2-40B4-BE49-F238E27FC236}">
                  <a16:creationId xmlns:a16="http://schemas.microsoft.com/office/drawing/2014/main" id="{53AC614F-1A41-42A9-9CB5-80D475C1C003}"/>
                </a:ext>
              </a:extLst>
            </p:cNvPr>
            <p:cNvSpPr/>
            <p:nvPr/>
          </p:nvSpPr>
          <p:spPr bwMode="auto">
            <a:xfrm>
              <a:off x="1578769" y="2531269"/>
              <a:ext cx="2381" cy="216694"/>
            </a:xfrm>
            <a:custGeom>
              <a:avLst/>
              <a:gdLst>
                <a:gd name="connsiteX0" fmla="*/ 2381 w 2381"/>
                <a:gd name="connsiteY0" fmla="*/ 216694 h 216694"/>
                <a:gd name="connsiteX1" fmla="*/ 2381 w 2381"/>
                <a:gd name="connsiteY1" fmla="*/ 216694 h 216694"/>
                <a:gd name="connsiteX2" fmla="*/ 0 w 2381"/>
                <a:gd name="connsiteY2" fmla="*/ 0 h 21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" h="216694">
                  <a:moveTo>
                    <a:pt x="2381" y="216694"/>
                  </a:moveTo>
                  <a:lnTo>
                    <a:pt x="2381" y="216694"/>
                  </a:lnTo>
                  <a:cubicBezTo>
                    <a:pt x="1587" y="144463"/>
                    <a:pt x="794" y="7223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C55223D9-4874-4122-BBE0-19947BBF3750}"/>
                </a:ext>
              </a:extLst>
            </p:cNvPr>
            <p:cNvSpPr/>
            <p:nvPr/>
          </p:nvSpPr>
          <p:spPr bwMode="auto">
            <a:xfrm>
              <a:off x="1609725" y="2495550"/>
              <a:ext cx="142875" cy="73819"/>
            </a:xfrm>
            <a:custGeom>
              <a:avLst/>
              <a:gdLst>
                <a:gd name="connsiteX0" fmla="*/ 0 w 142875"/>
                <a:gd name="connsiteY0" fmla="*/ 0 h 73819"/>
                <a:gd name="connsiteX1" fmla="*/ 142875 w 142875"/>
                <a:gd name="connsiteY1" fmla="*/ 73819 h 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73819">
                  <a:moveTo>
                    <a:pt x="0" y="0"/>
                  </a:moveTo>
                  <a:lnTo>
                    <a:pt x="142875" y="73819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6DD50DB9-EB86-460B-967B-EFAB9F6F7051}"/>
                </a:ext>
              </a:extLst>
            </p:cNvPr>
            <p:cNvSpPr/>
            <p:nvPr/>
          </p:nvSpPr>
          <p:spPr bwMode="auto">
            <a:xfrm>
              <a:off x="1457325" y="2381250"/>
              <a:ext cx="100013" cy="381000"/>
            </a:xfrm>
            <a:custGeom>
              <a:avLst/>
              <a:gdLst>
                <a:gd name="connsiteX0" fmla="*/ 100013 w 100013"/>
                <a:gd name="connsiteY0" fmla="*/ 381000 h 381000"/>
                <a:gd name="connsiteX1" fmla="*/ 0 w 100013"/>
                <a:gd name="connsiteY1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3" h="381000">
                  <a:moveTo>
                    <a:pt x="100013" y="38100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622DDBC5-7DE1-4B9D-9585-0D25F197D8E0}"/>
                </a:ext>
              </a:extLst>
            </p:cNvPr>
            <p:cNvSpPr/>
            <p:nvPr/>
          </p:nvSpPr>
          <p:spPr bwMode="auto">
            <a:xfrm>
              <a:off x="1233488" y="1950244"/>
              <a:ext cx="159543" cy="359569"/>
            </a:xfrm>
            <a:custGeom>
              <a:avLst/>
              <a:gdLst>
                <a:gd name="connsiteX0" fmla="*/ 0 w 159543"/>
                <a:gd name="connsiteY0" fmla="*/ 359569 h 359569"/>
                <a:gd name="connsiteX1" fmla="*/ 0 w 159543"/>
                <a:gd name="connsiteY1" fmla="*/ 359569 h 359569"/>
                <a:gd name="connsiteX2" fmla="*/ 159543 w 159543"/>
                <a:gd name="connsiteY2" fmla="*/ 0 h 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543" h="359569">
                  <a:moveTo>
                    <a:pt x="0" y="359569"/>
                  </a:moveTo>
                  <a:lnTo>
                    <a:pt x="0" y="359569"/>
                  </a:lnTo>
                  <a:lnTo>
                    <a:pt x="159543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40D12AC1-5DA6-4E92-82A7-BB8584A71DE1}"/>
                </a:ext>
              </a:extLst>
            </p:cNvPr>
            <p:cNvSpPr/>
            <p:nvPr/>
          </p:nvSpPr>
          <p:spPr bwMode="auto">
            <a:xfrm>
              <a:off x="2143125" y="2274094"/>
              <a:ext cx="490538" cy="309562"/>
            </a:xfrm>
            <a:custGeom>
              <a:avLst/>
              <a:gdLst>
                <a:gd name="connsiteX0" fmla="*/ 0 w 490538"/>
                <a:gd name="connsiteY0" fmla="*/ 309562 h 309562"/>
                <a:gd name="connsiteX1" fmla="*/ 490538 w 490538"/>
                <a:gd name="connsiteY1" fmla="*/ 0 h 30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0538" h="309562">
                  <a:moveTo>
                    <a:pt x="0" y="309562"/>
                  </a:moveTo>
                  <a:lnTo>
                    <a:pt x="49053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C5BDD375-E466-469A-B903-7D61491D096A}"/>
                </a:ext>
              </a:extLst>
            </p:cNvPr>
            <p:cNvSpPr/>
            <p:nvPr/>
          </p:nvSpPr>
          <p:spPr bwMode="auto">
            <a:xfrm>
              <a:off x="2733675" y="2257425"/>
              <a:ext cx="71438" cy="138113"/>
            </a:xfrm>
            <a:custGeom>
              <a:avLst/>
              <a:gdLst>
                <a:gd name="connsiteX0" fmla="*/ 0 w 71438"/>
                <a:gd name="connsiteY0" fmla="*/ 0 h 138113"/>
                <a:gd name="connsiteX1" fmla="*/ 71438 w 71438"/>
                <a:gd name="connsiteY1" fmla="*/ 138113 h 1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38" h="138113">
                  <a:moveTo>
                    <a:pt x="0" y="0"/>
                  </a:moveTo>
                  <a:lnTo>
                    <a:pt x="71438" y="13811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Полилиния: фигура 139">
              <a:extLst>
                <a:ext uri="{FF2B5EF4-FFF2-40B4-BE49-F238E27FC236}">
                  <a16:creationId xmlns:a16="http://schemas.microsoft.com/office/drawing/2014/main" id="{02EA7F45-3971-4A0D-905C-3FAE1F615741}"/>
                </a:ext>
              </a:extLst>
            </p:cNvPr>
            <p:cNvSpPr/>
            <p:nvPr/>
          </p:nvSpPr>
          <p:spPr bwMode="auto">
            <a:xfrm>
              <a:off x="2819400" y="2547938"/>
              <a:ext cx="11906" cy="164306"/>
            </a:xfrm>
            <a:custGeom>
              <a:avLst/>
              <a:gdLst>
                <a:gd name="connsiteX0" fmla="*/ 11906 w 11906"/>
                <a:gd name="connsiteY0" fmla="*/ 0 h 164306"/>
                <a:gd name="connsiteX1" fmla="*/ 0 w 11906"/>
                <a:gd name="connsiteY1" fmla="*/ 164306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6" h="164306">
                  <a:moveTo>
                    <a:pt x="11906" y="0"/>
                  </a:moveTo>
                  <a:lnTo>
                    <a:pt x="0" y="16430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A028EB04-1DB7-4E01-982C-7B500E4D43F1}"/>
                </a:ext>
              </a:extLst>
            </p:cNvPr>
            <p:cNvSpPr/>
            <p:nvPr/>
          </p:nvSpPr>
          <p:spPr bwMode="auto">
            <a:xfrm>
              <a:off x="2869406" y="2307431"/>
              <a:ext cx="195263" cy="180975"/>
            </a:xfrm>
            <a:custGeom>
              <a:avLst/>
              <a:gdLst>
                <a:gd name="connsiteX0" fmla="*/ 0 w 195263"/>
                <a:gd name="connsiteY0" fmla="*/ 180975 h 180975"/>
                <a:gd name="connsiteX1" fmla="*/ 195263 w 195263"/>
                <a:gd name="connsiteY1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263" h="180975">
                  <a:moveTo>
                    <a:pt x="0" y="180975"/>
                  </a:moveTo>
                  <a:lnTo>
                    <a:pt x="195263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332C296E-EA6E-41FF-946C-0490318C7A1D}"/>
                </a:ext>
              </a:extLst>
            </p:cNvPr>
            <p:cNvSpPr/>
            <p:nvPr/>
          </p:nvSpPr>
          <p:spPr bwMode="auto">
            <a:xfrm>
              <a:off x="2228850" y="2483644"/>
              <a:ext cx="540544" cy="197644"/>
            </a:xfrm>
            <a:custGeom>
              <a:avLst/>
              <a:gdLst>
                <a:gd name="connsiteX0" fmla="*/ 540544 w 540544"/>
                <a:gd name="connsiteY0" fmla="*/ 0 h 197644"/>
                <a:gd name="connsiteX1" fmla="*/ 0 w 540544"/>
                <a:gd name="connsiteY1" fmla="*/ 197644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544" h="197644">
                  <a:moveTo>
                    <a:pt x="540544" y="0"/>
                  </a:moveTo>
                  <a:lnTo>
                    <a:pt x="0" y="19764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Полилиния: фигура 142">
              <a:extLst>
                <a:ext uri="{FF2B5EF4-FFF2-40B4-BE49-F238E27FC236}">
                  <a16:creationId xmlns:a16="http://schemas.microsoft.com/office/drawing/2014/main" id="{8F562859-82E4-49E0-9685-A7B440665BA7}"/>
                </a:ext>
              </a:extLst>
            </p:cNvPr>
            <p:cNvSpPr/>
            <p:nvPr/>
          </p:nvSpPr>
          <p:spPr bwMode="auto">
            <a:xfrm>
              <a:off x="2238375" y="2700338"/>
              <a:ext cx="169069" cy="16668"/>
            </a:xfrm>
            <a:custGeom>
              <a:avLst/>
              <a:gdLst>
                <a:gd name="connsiteX0" fmla="*/ 0 w 169069"/>
                <a:gd name="connsiteY0" fmla="*/ 16668 h 16668"/>
                <a:gd name="connsiteX1" fmla="*/ 169069 w 169069"/>
                <a:gd name="connsiteY1" fmla="*/ 0 h 1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069" h="16668">
                  <a:moveTo>
                    <a:pt x="0" y="16668"/>
                  </a:moveTo>
                  <a:lnTo>
                    <a:pt x="169069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Полилиния: фигура 143">
              <a:extLst>
                <a:ext uri="{FF2B5EF4-FFF2-40B4-BE49-F238E27FC236}">
                  <a16:creationId xmlns:a16="http://schemas.microsoft.com/office/drawing/2014/main" id="{0E525BD6-D3BA-4D6B-A2C1-EA575455425C}"/>
                </a:ext>
              </a:extLst>
            </p:cNvPr>
            <p:cNvSpPr/>
            <p:nvPr/>
          </p:nvSpPr>
          <p:spPr bwMode="auto">
            <a:xfrm>
              <a:off x="2276475" y="2740819"/>
              <a:ext cx="159544" cy="400050"/>
            </a:xfrm>
            <a:custGeom>
              <a:avLst/>
              <a:gdLst>
                <a:gd name="connsiteX0" fmla="*/ 159544 w 159544"/>
                <a:gd name="connsiteY0" fmla="*/ 0 h 400050"/>
                <a:gd name="connsiteX1" fmla="*/ 0 w 159544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544" h="400050">
                  <a:moveTo>
                    <a:pt x="159544" y="0"/>
                  </a:moveTo>
                  <a:lnTo>
                    <a:pt x="0" y="40005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Полилиния: фигура 144">
              <a:extLst>
                <a:ext uri="{FF2B5EF4-FFF2-40B4-BE49-F238E27FC236}">
                  <a16:creationId xmlns:a16="http://schemas.microsoft.com/office/drawing/2014/main" id="{EDE97053-2A28-4EF5-ABDE-14A65EE24BE2}"/>
                </a:ext>
              </a:extLst>
            </p:cNvPr>
            <p:cNvSpPr/>
            <p:nvPr/>
          </p:nvSpPr>
          <p:spPr bwMode="auto">
            <a:xfrm>
              <a:off x="2481263" y="2524125"/>
              <a:ext cx="280987" cy="176213"/>
            </a:xfrm>
            <a:custGeom>
              <a:avLst/>
              <a:gdLst>
                <a:gd name="connsiteX0" fmla="*/ 0 w 280987"/>
                <a:gd name="connsiteY0" fmla="*/ 176213 h 176213"/>
                <a:gd name="connsiteX1" fmla="*/ 280987 w 280987"/>
                <a:gd name="connsiteY1" fmla="*/ 0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0987" h="176213">
                  <a:moveTo>
                    <a:pt x="0" y="176213"/>
                  </a:moveTo>
                  <a:lnTo>
                    <a:pt x="280987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Полилиния: фигура 145">
              <a:extLst>
                <a:ext uri="{FF2B5EF4-FFF2-40B4-BE49-F238E27FC236}">
                  <a16:creationId xmlns:a16="http://schemas.microsoft.com/office/drawing/2014/main" id="{113C947D-F714-4D05-9781-D496A5E9167C}"/>
                </a:ext>
              </a:extLst>
            </p:cNvPr>
            <p:cNvSpPr/>
            <p:nvPr/>
          </p:nvSpPr>
          <p:spPr bwMode="auto">
            <a:xfrm>
              <a:off x="2433638" y="1969294"/>
              <a:ext cx="66675" cy="669131"/>
            </a:xfrm>
            <a:custGeom>
              <a:avLst/>
              <a:gdLst>
                <a:gd name="connsiteX0" fmla="*/ 0 w 66675"/>
                <a:gd name="connsiteY0" fmla="*/ 669131 h 669131"/>
                <a:gd name="connsiteX1" fmla="*/ 66675 w 66675"/>
                <a:gd name="connsiteY1" fmla="*/ 0 h 66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669131">
                  <a:moveTo>
                    <a:pt x="0" y="669131"/>
                  </a:moveTo>
                  <a:lnTo>
                    <a:pt x="66675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Полилиния: фигура 146">
              <a:extLst>
                <a:ext uri="{FF2B5EF4-FFF2-40B4-BE49-F238E27FC236}">
                  <a16:creationId xmlns:a16="http://schemas.microsoft.com/office/drawing/2014/main" id="{05F80B81-0508-4FC8-851B-E58C9A645B9F}"/>
                </a:ext>
              </a:extLst>
            </p:cNvPr>
            <p:cNvSpPr/>
            <p:nvPr/>
          </p:nvSpPr>
          <p:spPr bwMode="auto">
            <a:xfrm>
              <a:off x="2176462" y="1910522"/>
              <a:ext cx="248599" cy="45719"/>
            </a:xfrm>
            <a:custGeom>
              <a:avLst/>
              <a:gdLst>
                <a:gd name="connsiteX0" fmla="*/ 247650 w 247650"/>
                <a:gd name="connsiteY0" fmla="*/ 0 h 4762"/>
                <a:gd name="connsiteX1" fmla="*/ 0 w 247650"/>
                <a:gd name="connsiteY1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4762">
                  <a:moveTo>
                    <a:pt x="247650" y="0"/>
                  </a:moveTo>
                  <a:lnTo>
                    <a:pt x="0" y="476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Полилиния: фигура 147">
              <a:extLst>
                <a:ext uri="{FF2B5EF4-FFF2-40B4-BE49-F238E27FC236}">
                  <a16:creationId xmlns:a16="http://schemas.microsoft.com/office/drawing/2014/main" id="{40F8CBFD-265F-40B3-AE94-FAD5AECC9180}"/>
                </a:ext>
              </a:extLst>
            </p:cNvPr>
            <p:cNvSpPr/>
            <p:nvPr/>
          </p:nvSpPr>
          <p:spPr bwMode="auto">
            <a:xfrm>
              <a:off x="2583656" y="1881188"/>
              <a:ext cx="369094" cy="78581"/>
            </a:xfrm>
            <a:custGeom>
              <a:avLst/>
              <a:gdLst>
                <a:gd name="connsiteX0" fmla="*/ 0 w 369094"/>
                <a:gd name="connsiteY0" fmla="*/ 0 h 78581"/>
                <a:gd name="connsiteX1" fmla="*/ 369094 w 369094"/>
                <a:gd name="connsiteY1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094" h="78581">
                  <a:moveTo>
                    <a:pt x="0" y="0"/>
                  </a:moveTo>
                  <a:lnTo>
                    <a:pt x="369094" y="78581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Полилиния: фигура 148">
              <a:extLst>
                <a:ext uri="{FF2B5EF4-FFF2-40B4-BE49-F238E27FC236}">
                  <a16:creationId xmlns:a16="http://schemas.microsoft.com/office/drawing/2014/main" id="{A45D5F02-2D3B-43E8-A183-59444A76D97E}"/>
                </a:ext>
              </a:extLst>
            </p:cNvPr>
            <p:cNvSpPr/>
            <p:nvPr/>
          </p:nvSpPr>
          <p:spPr bwMode="auto">
            <a:xfrm flipH="1">
              <a:off x="2500313" y="1569720"/>
              <a:ext cx="56275" cy="180499"/>
            </a:xfrm>
            <a:custGeom>
              <a:avLst/>
              <a:gdLst>
                <a:gd name="connsiteX0" fmla="*/ 0 w 30957"/>
                <a:gd name="connsiteY0" fmla="*/ 0 h 107156"/>
                <a:gd name="connsiteX1" fmla="*/ 30957 w 30957"/>
                <a:gd name="connsiteY1" fmla="*/ 107156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57" h="107156">
                  <a:moveTo>
                    <a:pt x="0" y="0"/>
                  </a:moveTo>
                  <a:lnTo>
                    <a:pt x="30957" y="10715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Полилиния: фигура 149">
              <a:extLst>
                <a:ext uri="{FF2B5EF4-FFF2-40B4-BE49-F238E27FC236}">
                  <a16:creationId xmlns:a16="http://schemas.microsoft.com/office/drawing/2014/main" id="{E9740056-B83D-489A-8785-30943F70E8B3}"/>
                </a:ext>
              </a:extLst>
            </p:cNvPr>
            <p:cNvSpPr/>
            <p:nvPr/>
          </p:nvSpPr>
          <p:spPr bwMode="auto">
            <a:xfrm>
              <a:off x="2138363" y="1533525"/>
              <a:ext cx="347662" cy="135731"/>
            </a:xfrm>
            <a:custGeom>
              <a:avLst/>
              <a:gdLst>
                <a:gd name="connsiteX0" fmla="*/ 347662 w 347662"/>
                <a:gd name="connsiteY0" fmla="*/ 0 h 135731"/>
                <a:gd name="connsiteX1" fmla="*/ 0 w 347662"/>
                <a:gd name="connsiteY1" fmla="*/ 135731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662" h="135731">
                  <a:moveTo>
                    <a:pt x="347662" y="0"/>
                  </a:moveTo>
                  <a:lnTo>
                    <a:pt x="0" y="135731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Полилиния: фигура 150">
              <a:extLst>
                <a:ext uri="{FF2B5EF4-FFF2-40B4-BE49-F238E27FC236}">
                  <a16:creationId xmlns:a16="http://schemas.microsoft.com/office/drawing/2014/main" id="{0F61D1AF-2F1B-4F0F-90A5-D9BAE19F09E0}"/>
                </a:ext>
              </a:extLst>
            </p:cNvPr>
            <p:cNvSpPr/>
            <p:nvPr/>
          </p:nvSpPr>
          <p:spPr bwMode="auto">
            <a:xfrm>
              <a:off x="2607469" y="1574006"/>
              <a:ext cx="383381" cy="254794"/>
            </a:xfrm>
            <a:custGeom>
              <a:avLst/>
              <a:gdLst>
                <a:gd name="connsiteX0" fmla="*/ 0 w 383381"/>
                <a:gd name="connsiteY0" fmla="*/ 0 h 254794"/>
                <a:gd name="connsiteX1" fmla="*/ 383381 w 383381"/>
                <a:gd name="connsiteY1" fmla="*/ 254794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3381" h="254794">
                  <a:moveTo>
                    <a:pt x="0" y="0"/>
                  </a:moveTo>
                  <a:lnTo>
                    <a:pt x="383381" y="25479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Полилиния: фигура 151">
              <a:extLst>
                <a:ext uri="{FF2B5EF4-FFF2-40B4-BE49-F238E27FC236}">
                  <a16:creationId xmlns:a16="http://schemas.microsoft.com/office/drawing/2014/main" id="{A80910A2-771B-4AB3-B06F-47EA69AFAEE7}"/>
                </a:ext>
              </a:extLst>
            </p:cNvPr>
            <p:cNvSpPr/>
            <p:nvPr/>
          </p:nvSpPr>
          <p:spPr bwMode="auto">
            <a:xfrm>
              <a:off x="2593181" y="1578769"/>
              <a:ext cx="109538" cy="478631"/>
            </a:xfrm>
            <a:custGeom>
              <a:avLst/>
              <a:gdLst>
                <a:gd name="connsiteX0" fmla="*/ 0 w 109538"/>
                <a:gd name="connsiteY0" fmla="*/ 0 h 478631"/>
                <a:gd name="connsiteX1" fmla="*/ 109538 w 109538"/>
                <a:gd name="connsiteY1" fmla="*/ 478631 h 4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478631">
                  <a:moveTo>
                    <a:pt x="0" y="0"/>
                  </a:moveTo>
                  <a:lnTo>
                    <a:pt x="109538" y="478631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Полилиния: фигура 152">
              <a:extLst>
                <a:ext uri="{FF2B5EF4-FFF2-40B4-BE49-F238E27FC236}">
                  <a16:creationId xmlns:a16="http://schemas.microsoft.com/office/drawing/2014/main" id="{5E312018-C098-49F1-B155-77A98F98FB57}"/>
                </a:ext>
              </a:extLst>
            </p:cNvPr>
            <p:cNvSpPr/>
            <p:nvPr/>
          </p:nvSpPr>
          <p:spPr bwMode="auto">
            <a:xfrm>
              <a:off x="2543175" y="1959769"/>
              <a:ext cx="69056" cy="130969"/>
            </a:xfrm>
            <a:custGeom>
              <a:avLst/>
              <a:gdLst>
                <a:gd name="connsiteX0" fmla="*/ 0 w 69056"/>
                <a:gd name="connsiteY0" fmla="*/ 0 h 130969"/>
                <a:gd name="connsiteX1" fmla="*/ 69056 w 69056"/>
                <a:gd name="connsiteY1" fmla="*/ 130969 h 1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56" h="130969">
                  <a:moveTo>
                    <a:pt x="0" y="0"/>
                  </a:moveTo>
                  <a:lnTo>
                    <a:pt x="69056" y="130969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Полилиния: фигура 153">
              <a:extLst>
                <a:ext uri="{FF2B5EF4-FFF2-40B4-BE49-F238E27FC236}">
                  <a16:creationId xmlns:a16="http://schemas.microsoft.com/office/drawing/2014/main" id="{7CC442B3-6D8A-4E61-8395-37B7F9F98CA6}"/>
                </a:ext>
              </a:extLst>
            </p:cNvPr>
            <p:cNvSpPr/>
            <p:nvPr/>
          </p:nvSpPr>
          <p:spPr bwMode="auto">
            <a:xfrm>
              <a:off x="2759869" y="2176463"/>
              <a:ext cx="195262" cy="14287"/>
            </a:xfrm>
            <a:custGeom>
              <a:avLst/>
              <a:gdLst>
                <a:gd name="connsiteX0" fmla="*/ 0 w 195262"/>
                <a:gd name="connsiteY0" fmla="*/ 14287 h 14287"/>
                <a:gd name="connsiteX1" fmla="*/ 195262 w 195262"/>
                <a:gd name="connsiteY1" fmla="*/ 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262" h="14287">
                  <a:moveTo>
                    <a:pt x="0" y="14287"/>
                  </a:moveTo>
                  <a:lnTo>
                    <a:pt x="195262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Полилиния: фигура 154">
              <a:extLst>
                <a:ext uri="{FF2B5EF4-FFF2-40B4-BE49-F238E27FC236}">
                  <a16:creationId xmlns:a16="http://schemas.microsoft.com/office/drawing/2014/main" id="{4F136887-1BD9-4A30-AEEE-43BBEC51A33F}"/>
                </a:ext>
              </a:extLst>
            </p:cNvPr>
            <p:cNvSpPr/>
            <p:nvPr/>
          </p:nvSpPr>
          <p:spPr bwMode="auto">
            <a:xfrm>
              <a:off x="2867025" y="2445544"/>
              <a:ext cx="707231" cy="64294"/>
            </a:xfrm>
            <a:custGeom>
              <a:avLst/>
              <a:gdLst>
                <a:gd name="connsiteX0" fmla="*/ 0 w 707231"/>
                <a:gd name="connsiteY0" fmla="*/ 64294 h 64294"/>
                <a:gd name="connsiteX1" fmla="*/ 707231 w 707231"/>
                <a:gd name="connsiteY1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231" h="64294">
                  <a:moveTo>
                    <a:pt x="0" y="64294"/>
                  </a:moveTo>
                  <a:lnTo>
                    <a:pt x="707231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Полилиния: фигура 155">
              <a:extLst>
                <a:ext uri="{FF2B5EF4-FFF2-40B4-BE49-F238E27FC236}">
                  <a16:creationId xmlns:a16="http://schemas.microsoft.com/office/drawing/2014/main" id="{E68CAF18-6ED5-45DE-9856-1D7EA55D5387}"/>
                </a:ext>
              </a:extLst>
            </p:cNvPr>
            <p:cNvSpPr/>
            <p:nvPr/>
          </p:nvSpPr>
          <p:spPr bwMode="auto">
            <a:xfrm>
              <a:off x="3355181" y="2159794"/>
              <a:ext cx="219075" cy="197644"/>
            </a:xfrm>
            <a:custGeom>
              <a:avLst/>
              <a:gdLst>
                <a:gd name="connsiteX0" fmla="*/ 219075 w 219075"/>
                <a:gd name="connsiteY0" fmla="*/ 197644 h 197644"/>
                <a:gd name="connsiteX1" fmla="*/ 0 w 219075"/>
                <a:gd name="connsiteY1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" h="197644">
                  <a:moveTo>
                    <a:pt x="219075" y="197644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Полилиния: фигура 156">
              <a:extLst>
                <a:ext uri="{FF2B5EF4-FFF2-40B4-BE49-F238E27FC236}">
                  <a16:creationId xmlns:a16="http://schemas.microsoft.com/office/drawing/2014/main" id="{3387E8E4-5B5F-4D6B-AE3E-CA7468ADA6A9}"/>
                </a:ext>
              </a:extLst>
            </p:cNvPr>
            <p:cNvSpPr/>
            <p:nvPr/>
          </p:nvSpPr>
          <p:spPr bwMode="auto">
            <a:xfrm>
              <a:off x="2867025" y="2538413"/>
              <a:ext cx="857250" cy="400050"/>
            </a:xfrm>
            <a:custGeom>
              <a:avLst/>
              <a:gdLst>
                <a:gd name="connsiteX0" fmla="*/ 0 w 857250"/>
                <a:gd name="connsiteY0" fmla="*/ 0 h 400050"/>
                <a:gd name="connsiteX1" fmla="*/ 857250 w 857250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0" h="400050">
                  <a:moveTo>
                    <a:pt x="0" y="0"/>
                  </a:moveTo>
                  <a:lnTo>
                    <a:pt x="857250" y="40005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Полилиния: фигура 157">
              <a:extLst>
                <a:ext uri="{FF2B5EF4-FFF2-40B4-BE49-F238E27FC236}">
                  <a16:creationId xmlns:a16="http://schemas.microsoft.com/office/drawing/2014/main" id="{09808E28-8017-4722-964F-E5FB4235BF55}"/>
                </a:ext>
              </a:extLst>
            </p:cNvPr>
            <p:cNvSpPr/>
            <p:nvPr/>
          </p:nvSpPr>
          <p:spPr bwMode="auto">
            <a:xfrm>
              <a:off x="3226594" y="2312194"/>
              <a:ext cx="142875" cy="702469"/>
            </a:xfrm>
            <a:custGeom>
              <a:avLst/>
              <a:gdLst>
                <a:gd name="connsiteX0" fmla="*/ 142875 w 142875"/>
                <a:gd name="connsiteY0" fmla="*/ 702469 h 702469"/>
                <a:gd name="connsiteX1" fmla="*/ 0 w 142875"/>
                <a:gd name="connsiteY1" fmla="*/ 0 h 70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702469">
                  <a:moveTo>
                    <a:pt x="142875" y="702469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Полилиния: фигура 158">
              <a:extLst>
                <a:ext uri="{FF2B5EF4-FFF2-40B4-BE49-F238E27FC236}">
                  <a16:creationId xmlns:a16="http://schemas.microsoft.com/office/drawing/2014/main" id="{5CF7C02D-B3D0-4A1C-B933-C99A6A4F8BD2}"/>
                </a:ext>
              </a:extLst>
            </p:cNvPr>
            <p:cNvSpPr/>
            <p:nvPr/>
          </p:nvSpPr>
          <p:spPr bwMode="auto">
            <a:xfrm>
              <a:off x="3190875" y="2316956"/>
              <a:ext cx="26194" cy="900113"/>
            </a:xfrm>
            <a:custGeom>
              <a:avLst/>
              <a:gdLst>
                <a:gd name="connsiteX0" fmla="*/ 26194 w 26194"/>
                <a:gd name="connsiteY0" fmla="*/ 900113 h 900113"/>
                <a:gd name="connsiteX1" fmla="*/ 0 w 26194"/>
                <a:gd name="connsiteY1" fmla="*/ 0 h 90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94" h="900113">
                  <a:moveTo>
                    <a:pt x="26194" y="900113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Полилиния: фигура 159">
              <a:extLst>
                <a:ext uri="{FF2B5EF4-FFF2-40B4-BE49-F238E27FC236}">
                  <a16:creationId xmlns:a16="http://schemas.microsoft.com/office/drawing/2014/main" id="{2D12C805-2096-44DA-A929-E44BD85D306D}"/>
                </a:ext>
              </a:extLst>
            </p:cNvPr>
            <p:cNvSpPr/>
            <p:nvPr/>
          </p:nvSpPr>
          <p:spPr bwMode="auto">
            <a:xfrm>
              <a:off x="3259931" y="2297906"/>
              <a:ext cx="478632" cy="559594"/>
            </a:xfrm>
            <a:custGeom>
              <a:avLst/>
              <a:gdLst>
                <a:gd name="connsiteX0" fmla="*/ 478632 w 478632"/>
                <a:gd name="connsiteY0" fmla="*/ 559594 h 559594"/>
                <a:gd name="connsiteX1" fmla="*/ 0 w 478632"/>
                <a:gd name="connsiteY1" fmla="*/ 0 h 55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632" h="559594">
                  <a:moveTo>
                    <a:pt x="478632" y="559594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Полилиния: фигура 160">
              <a:extLst>
                <a:ext uri="{FF2B5EF4-FFF2-40B4-BE49-F238E27FC236}">
                  <a16:creationId xmlns:a16="http://schemas.microsoft.com/office/drawing/2014/main" id="{C383B425-5D99-4AE2-BE64-8EDCF9B97BBC}"/>
                </a:ext>
              </a:extLst>
            </p:cNvPr>
            <p:cNvSpPr/>
            <p:nvPr/>
          </p:nvSpPr>
          <p:spPr bwMode="auto">
            <a:xfrm>
              <a:off x="5641181" y="2986088"/>
              <a:ext cx="1081088" cy="478631"/>
            </a:xfrm>
            <a:custGeom>
              <a:avLst/>
              <a:gdLst>
                <a:gd name="connsiteX0" fmla="*/ 0 w 1081088"/>
                <a:gd name="connsiteY0" fmla="*/ 478631 h 478631"/>
                <a:gd name="connsiteX1" fmla="*/ 1081088 w 1081088"/>
                <a:gd name="connsiteY1" fmla="*/ 0 h 4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1088" h="478631">
                  <a:moveTo>
                    <a:pt x="0" y="478631"/>
                  </a:moveTo>
                  <a:lnTo>
                    <a:pt x="108108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Полилиния: фигура 161">
              <a:extLst>
                <a:ext uri="{FF2B5EF4-FFF2-40B4-BE49-F238E27FC236}">
                  <a16:creationId xmlns:a16="http://schemas.microsoft.com/office/drawing/2014/main" id="{6A47F0AB-951B-4AC6-9F44-86268948EDEB}"/>
                </a:ext>
              </a:extLst>
            </p:cNvPr>
            <p:cNvSpPr/>
            <p:nvPr/>
          </p:nvSpPr>
          <p:spPr bwMode="auto">
            <a:xfrm>
              <a:off x="6879431" y="3045619"/>
              <a:ext cx="397669" cy="445294"/>
            </a:xfrm>
            <a:custGeom>
              <a:avLst/>
              <a:gdLst>
                <a:gd name="connsiteX0" fmla="*/ 397669 w 397669"/>
                <a:gd name="connsiteY0" fmla="*/ 445294 h 445294"/>
                <a:gd name="connsiteX1" fmla="*/ 0 w 397669"/>
                <a:gd name="connsiteY1" fmla="*/ 0 h 44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69" h="445294">
                  <a:moveTo>
                    <a:pt x="397669" y="445294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529BF011-9EA1-432C-A5A6-5F83F8A47C81}"/>
                </a:ext>
              </a:extLst>
            </p:cNvPr>
            <p:cNvSpPr/>
            <p:nvPr/>
          </p:nvSpPr>
          <p:spPr bwMode="auto">
            <a:xfrm>
              <a:off x="6265069" y="3774281"/>
              <a:ext cx="366712" cy="66675"/>
            </a:xfrm>
            <a:custGeom>
              <a:avLst/>
              <a:gdLst>
                <a:gd name="connsiteX0" fmla="*/ 0 w 366712"/>
                <a:gd name="connsiteY0" fmla="*/ 66675 h 66675"/>
                <a:gd name="connsiteX1" fmla="*/ 366712 w 366712"/>
                <a:gd name="connsiteY1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712" h="66675">
                  <a:moveTo>
                    <a:pt x="0" y="66675"/>
                  </a:moveTo>
                  <a:lnTo>
                    <a:pt x="366712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Полилиния: фигура 164">
              <a:extLst>
                <a:ext uri="{FF2B5EF4-FFF2-40B4-BE49-F238E27FC236}">
                  <a16:creationId xmlns:a16="http://schemas.microsoft.com/office/drawing/2014/main" id="{50830FE6-1190-48E4-AAA0-7BCB54DE140A}"/>
                </a:ext>
              </a:extLst>
            </p:cNvPr>
            <p:cNvSpPr/>
            <p:nvPr/>
          </p:nvSpPr>
          <p:spPr bwMode="auto">
            <a:xfrm>
              <a:off x="4922044" y="4169569"/>
              <a:ext cx="2078831" cy="88106"/>
            </a:xfrm>
            <a:custGeom>
              <a:avLst/>
              <a:gdLst>
                <a:gd name="connsiteX0" fmla="*/ 0 w 2078831"/>
                <a:gd name="connsiteY0" fmla="*/ 88106 h 88106"/>
                <a:gd name="connsiteX1" fmla="*/ 2078831 w 2078831"/>
                <a:gd name="connsiteY1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78831" h="88106">
                  <a:moveTo>
                    <a:pt x="0" y="88106"/>
                  </a:moveTo>
                  <a:lnTo>
                    <a:pt x="2078831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Полилиния: фигура 165">
              <a:extLst>
                <a:ext uri="{FF2B5EF4-FFF2-40B4-BE49-F238E27FC236}">
                  <a16:creationId xmlns:a16="http://schemas.microsoft.com/office/drawing/2014/main" id="{1ADF5B70-D7BD-4F24-BF5B-2A7097DE6C82}"/>
                </a:ext>
              </a:extLst>
            </p:cNvPr>
            <p:cNvSpPr/>
            <p:nvPr/>
          </p:nvSpPr>
          <p:spPr bwMode="auto">
            <a:xfrm>
              <a:off x="4974431" y="2888456"/>
              <a:ext cx="981075" cy="600075"/>
            </a:xfrm>
            <a:custGeom>
              <a:avLst/>
              <a:gdLst>
                <a:gd name="connsiteX0" fmla="*/ 0 w 981075"/>
                <a:gd name="connsiteY0" fmla="*/ 600075 h 600075"/>
                <a:gd name="connsiteX1" fmla="*/ 981075 w 981075"/>
                <a:gd name="connsiteY1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1075" h="600075">
                  <a:moveTo>
                    <a:pt x="0" y="600075"/>
                  </a:moveTo>
                  <a:lnTo>
                    <a:pt x="981075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Полилиния: фигура 166">
              <a:extLst>
                <a:ext uri="{FF2B5EF4-FFF2-40B4-BE49-F238E27FC236}">
                  <a16:creationId xmlns:a16="http://schemas.microsoft.com/office/drawing/2014/main" id="{49BF7718-65B8-4FED-976B-71D4BE27419E}"/>
                </a:ext>
              </a:extLst>
            </p:cNvPr>
            <p:cNvSpPr/>
            <p:nvPr/>
          </p:nvSpPr>
          <p:spPr bwMode="auto">
            <a:xfrm>
              <a:off x="3352800" y="2090057"/>
              <a:ext cx="1451429" cy="566057"/>
            </a:xfrm>
            <a:custGeom>
              <a:avLst/>
              <a:gdLst>
                <a:gd name="connsiteX0" fmla="*/ 0 w 1451429"/>
                <a:gd name="connsiteY0" fmla="*/ 0 h 566057"/>
                <a:gd name="connsiteX1" fmla="*/ 1451429 w 1451429"/>
                <a:gd name="connsiteY1" fmla="*/ 566057 h 5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1429" h="566057">
                  <a:moveTo>
                    <a:pt x="0" y="0"/>
                  </a:moveTo>
                  <a:lnTo>
                    <a:pt x="1451429" y="566057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Полилиния: фигура 167">
              <a:extLst>
                <a:ext uri="{FF2B5EF4-FFF2-40B4-BE49-F238E27FC236}">
                  <a16:creationId xmlns:a16="http://schemas.microsoft.com/office/drawing/2014/main" id="{B11EF912-4172-4874-ACD2-A4C76230F4D7}"/>
                </a:ext>
              </a:extLst>
            </p:cNvPr>
            <p:cNvSpPr/>
            <p:nvPr/>
          </p:nvSpPr>
          <p:spPr bwMode="auto">
            <a:xfrm>
              <a:off x="3345543" y="2024743"/>
              <a:ext cx="3962400" cy="87086"/>
            </a:xfrm>
            <a:custGeom>
              <a:avLst/>
              <a:gdLst>
                <a:gd name="connsiteX0" fmla="*/ 0 w 3962400"/>
                <a:gd name="connsiteY0" fmla="*/ 0 h 87086"/>
                <a:gd name="connsiteX1" fmla="*/ 3962400 w 3962400"/>
                <a:gd name="connsiteY1" fmla="*/ 87086 h 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2400" h="87086">
                  <a:moveTo>
                    <a:pt x="0" y="0"/>
                  </a:moveTo>
                  <a:lnTo>
                    <a:pt x="3962400" y="8708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Полилиния: фигура 168">
              <a:extLst>
                <a:ext uri="{FF2B5EF4-FFF2-40B4-BE49-F238E27FC236}">
                  <a16:creationId xmlns:a16="http://schemas.microsoft.com/office/drawing/2014/main" id="{0BA08076-4308-4ACE-AEAA-06B700049188}"/>
                </a:ext>
              </a:extLst>
            </p:cNvPr>
            <p:cNvSpPr/>
            <p:nvPr/>
          </p:nvSpPr>
          <p:spPr bwMode="auto">
            <a:xfrm>
              <a:off x="3396343" y="2053771"/>
              <a:ext cx="2540000" cy="602343"/>
            </a:xfrm>
            <a:custGeom>
              <a:avLst/>
              <a:gdLst>
                <a:gd name="connsiteX0" fmla="*/ 0 w 2540000"/>
                <a:gd name="connsiteY0" fmla="*/ 0 h 602343"/>
                <a:gd name="connsiteX1" fmla="*/ 2540000 w 2540000"/>
                <a:gd name="connsiteY1" fmla="*/ 602343 h 60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000" h="602343">
                  <a:moveTo>
                    <a:pt x="0" y="0"/>
                  </a:moveTo>
                  <a:lnTo>
                    <a:pt x="2540000" y="60234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1" name="Полилиния: фигура 380">
              <a:extLst>
                <a:ext uri="{FF2B5EF4-FFF2-40B4-BE49-F238E27FC236}">
                  <a16:creationId xmlns:a16="http://schemas.microsoft.com/office/drawing/2014/main" id="{0C4FDEB2-9F09-4B0F-8F81-193F7BB2E919}"/>
                </a:ext>
              </a:extLst>
            </p:cNvPr>
            <p:cNvSpPr/>
            <p:nvPr/>
          </p:nvSpPr>
          <p:spPr bwMode="auto">
            <a:xfrm>
              <a:off x="2352280" y="3619529"/>
              <a:ext cx="1291856" cy="471459"/>
            </a:xfrm>
            <a:custGeom>
              <a:avLst/>
              <a:gdLst>
                <a:gd name="connsiteX0" fmla="*/ 0 w 664369"/>
                <a:gd name="connsiteY0" fmla="*/ 0 h 347663"/>
                <a:gd name="connsiteX1" fmla="*/ 664369 w 664369"/>
                <a:gd name="connsiteY1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4369" h="347663">
                  <a:moveTo>
                    <a:pt x="0" y="0"/>
                  </a:moveTo>
                  <a:lnTo>
                    <a:pt x="664369" y="3476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2" name="Полилиния: фигура 381">
              <a:extLst>
                <a:ext uri="{FF2B5EF4-FFF2-40B4-BE49-F238E27FC236}">
                  <a16:creationId xmlns:a16="http://schemas.microsoft.com/office/drawing/2014/main" id="{4CF82888-0548-48E7-98C8-D43DA24465A8}"/>
                </a:ext>
              </a:extLst>
            </p:cNvPr>
            <p:cNvSpPr/>
            <p:nvPr/>
          </p:nvSpPr>
          <p:spPr bwMode="auto">
            <a:xfrm>
              <a:off x="1335993" y="3589638"/>
              <a:ext cx="2285572" cy="548975"/>
            </a:xfrm>
            <a:custGeom>
              <a:avLst/>
              <a:gdLst>
                <a:gd name="connsiteX0" fmla="*/ 0 w 664369"/>
                <a:gd name="connsiteY0" fmla="*/ 0 h 347663"/>
                <a:gd name="connsiteX1" fmla="*/ 664369 w 664369"/>
                <a:gd name="connsiteY1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4369" h="347663">
                  <a:moveTo>
                    <a:pt x="0" y="0"/>
                  </a:moveTo>
                  <a:lnTo>
                    <a:pt x="664369" y="3476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3" name="Полилиния: фигура 382">
              <a:extLst>
                <a:ext uri="{FF2B5EF4-FFF2-40B4-BE49-F238E27FC236}">
                  <a16:creationId xmlns:a16="http://schemas.microsoft.com/office/drawing/2014/main" id="{B2082BD6-8A34-4A66-9BC1-E9A4F2D9D758}"/>
                </a:ext>
              </a:extLst>
            </p:cNvPr>
            <p:cNvSpPr/>
            <p:nvPr/>
          </p:nvSpPr>
          <p:spPr bwMode="auto">
            <a:xfrm>
              <a:off x="983167" y="3830926"/>
              <a:ext cx="2643301" cy="334975"/>
            </a:xfrm>
            <a:custGeom>
              <a:avLst/>
              <a:gdLst>
                <a:gd name="connsiteX0" fmla="*/ 0 w 664369"/>
                <a:gd name="connsiteY0" fmla="*/ 0 h 347663"/>
                <a:gd name="connsiteX1" fmla="*/ 664369 w 664369"/>
                <a:gd name="connsiteY1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4369" h="347663">
                  <a:moveTo>
                    <a:pt x="0" y="0"/>
                  </a:moveTo>
                  <a:lnTo>
                    <a:pt x="664369" y="3476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F03F084-4666-4679-8080-F0223A793592}"/>
              </a:ext>
            </a:extLst>
          </p:cNvPr>
          <p:cNvGrpSpPr/>
          <p:nvPr/>
        </p:nvGrpSpPr>
        <p:grpSpPr>
          <a:xfrm>
            <a:off x="943209" y="1603829"/>
            <a:ext cx="6090078" cy="2269210"/>
            <a:chOff x="1022445" y="2548099"/>
            <a:chExt cx="5584595" cy="2080863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3D63F91-607B-4BCB-AFBD-D7D790E7B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975" y="2548099"/>
              <a:ext cx="531570" cy="660401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15" name="Freeform 9">
              <a:extLst>
                <a:ext uri="{FF2B5EF4-FFF2-40B4-BE49-F238E27FC236}">
                  <a16:creationId xmlns:a16="http://schemas.microsoft.com/office/drawing/2014/main" id="{70361963-6C3E-45EA-86DA-CE4DB30AF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445" y="3581993"/>
              <a:ext cx="372533" cy="462819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16" name="Freeform 9">
              <a:extLst>
                <a:ext uri="{FF2B5EF4-FFF2-40B4-BE49-F238E27FC236}">
                  <a16:creationId xmlns:a16="http://schemas.microsoft.com/office/drawing/2014/main" id="{B6CFDE6F-BB08-4F23-ABC1-B86C9DE63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944" y="3438398"/>
              <a:ext cx="372533" cy="462819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917" name="Freeform 9">
              <a:extLst>
                <a:ext uri="{FF2B5EF4-FFF2-40B4-BE49-F238E27FC236}">
                  <a16:creationId xmlns:a16="http://schemas.microsoft.com/office/drawing/2014/main" id="{26B4B96E-740E-4E2D-8B38-BE3A114A0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4590" y="3569449"/>
              <a:ext cx="372533" cy="462819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016" name="Freeform 9">
              <a:extLst>
                <a:ext uri="{FF2B5EF4-FFF2-40B4-BE49-F238E27FC236}">
                  <a16:creationId xmlns:a16="http://schemas.microsoft.com/office/drawing/2014/main" id="{FA23FFFE-09F5-4739-8C4B-DBE71A97F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1763" y="2733537"/>
              <a:ext cx="372533" cy="462819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017" name="Freeform 9">
              <a:extLst>
                <a:ext uri="{FF2B5EF4-FFF2-40B4-BE49-F238E27FC236}">
                  <a16:creationId xmlns:a16="http://schemas.microsoft.com/office/drawing/2014/main" id="{3D3A29ED-A443-4E2B-9BA6-48CABF27E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0640" y="4156352"/>
              <a:ext cx="372533" cy="462819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018" name="Freeform 9">
              <a:extLst>
                <a:ext uri="{FF2B5EF4-FFF2-40B4-BE49-F238E27FC236}">
                  <a16:creationId xmlns:a16="http://schemas.microsoft.com/office/drawing/2014/main" id="{B8A85C2C-3713-4A74-97F0-CD93C54BA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4507" y="4166143"/>
              <a:ext cx="372533" cy="462819"/>
            </a:xfrm>
            <a:custGeom>
              <a:avLst/>
              <a:gdLst>
                <a:gd name="T0" fmla="*/ 752 w 1504"/>
                <a:gd name="T1" fmla="*/ 1513 h 1879"/>
                <a:gd name="T2" fmla="*/ 0 w 1504"/>
                <a:gd name="T3" fmla="*/ 1214 h 1879"/>
                <a:gd name="T4" fmla="*/ 0 w 1504"/>
                <a:gd name="T5" fmla="*/ 1580 h 1879"/>
                <a:gd name="T6" fmla="*/ 752 w 1504"/>
                <a:gd name="T7" fmla="*/ 1879 h 1879"/>
                <a:gd name="T8" fmla="*/ 1504 w 1504"/>
                <a:gd name="T9" fmla="*/ 1580 h 1879"/>
                <a:gd name="T10" fmla="*/ 1504 w 1504"/>
                <a:gd name="T11" fmla="*/ 1214 h 1879"/>
                <a:gd name="T12" fmla="*/ 752 w 1504"/>
                <a:gd name="T13" fmla="*/ 1513 h 1879"/>
                <a:gd name="T14" fmla="*/ 752 w 1504"/>
                <a:gd name="T15" fmla="*/ 531 h 1879"/>
                <a:gd name="T16" fmla="*/ 157 w 1504"/>
                <a:gd name="T17" fmla="*/ 294 h 1879"/>
                <a:gd name="T18" fmla="*/ 752 w 1504"/>
                <a:gd name="T19" fmla="*/ 57 h 1879"/>
                <a:gd name="T20" fmla="*/ 1347 w 1504"/>
                <a:gd name="T21" fmla="*/ 294 h 1879"/>
                <a:gd name="T22" fmla="*/ 752 w 1504"/>
                <a:gd name="T23" fmla="*/ 531 h 1879"/>
                <a:gd name="T24" fmla="*/ 752 w 1504"/>
                <a:gd name="T25" fmla="*/ 20 h 1879"/>
                <a:gd name="T26" fmla="*/ 63 w 1504"/>
                <a:gd name="T27" fmla="*/ 294 h 1879"/>
                <a:gd name="T28" fmla="*/ 752 w 1504"/>
                <a:gd name="T29" fmla="*/ 569 h 1879"/>
                <a:gd name="T30" fmla="*/ 1441 w 1504"/>
                <a:gd name="T31" fmla="*/ 294 h 1879"/>
                <a:gd name="T32" fmla="*/ 752 w 1504"/>
                <a:gd name="T33" fmla="*/ 20 h 1879"/>
                <a:gd name="T34" fmla="*/ 752 w 1504"/>
                <a:gd name="T35" fmla="*/ 599 h 1879"/>
                <a:gd name="T36" fmla="*/ 11 w 1504"/>
                <a:gd name="T37" fmla="*/ 305 h 1879"/>
                <a:gd name="T38" fmla="*/ 752 w 1504"/>
                <a:gd name="T39" fmla="*/ 11 h 1879"/>
                <a:gd name="T40" fmla="*/ 1494 w 1504"/>
                <a:gd name="T41" fmla="*/ 305 h 1879"/>
                <a:gd name="T42" fmla="*/ 752 w 1504"/>
                <a:gd name="T43" fmla="*/ 599 h 1879"/>
                <a:gd name="T44" fmla="*/ 752 w 1504"/>
                <a:gd name="T45" fmla="*/ 0 h 1879"/>
                <a:gd name="T46" fmla="*/ 0 w 1504"/>
                <a:gd name="T47" fmla="*/ 305 h 1879"/>
                <a:gd name="T48" fmla="*/ 0 w 1504"/>
                <a:gd name="T49" fmla="*/ 671 h 1879"/>
                <a:gd name="T50" fmla="*/ 752 w 1504"/>
                <a:gd name="T51" fmla="*/ 970 h 1879"/>
                <a:gd name="T52" fmla="*/ 1504 w 1504"/>
                <a:gd name="T53" fmla="*/ 671 h 1879"/>
                <a:gd name="T54" fmla="*/ 1504 w 1504"/>
                <a:gd name="T55" fmla="*/ 305 h 1879"/>
                <a:gd name="T56" fmla="*/ 752 w 1504"/>
                <a:gd name="T57" fmla="*/ 0 h 1879"/>
                <a:gd name="T58" fmla="*/ 752 w 1504"/>
                <a:gd name="T59" fmla="*/ 1054 h 1879"/>
                <a:gd name="T60" fmla="*/ 0 w 1504"/>
                <a:gd name="T61" fmla="*/ 754 h 1879"/>
                <a:gd name="T62" fmla="*/ 0 w 1504"/>
                <a:gd name="T63" fmla="*/ 1120 h 1879"/>
                <a:gd name="T64" fmla="*/ 752 w 1504"/>
                <a:gd name="T65" fmla="*/ 1420 h 1879"/>
                <a:gd name="T66" fmla="*/ 1504 w 1504"/>
                <a:gd name="T67" fmla="*/ 1120 h 1879"/>
                <a:gd name="T68" fmla="*/ 1504 w 1504"/>
                <a:gd name="T69" fmla="*/ 754 h 1879"/>
                <a:gd name="T70" fmla="*/ 752 w 1504"/>
                <a:gd name="T71" fmla="*/ 105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4" h="1879">
                  <a:moveTo>
                    <a:pt x="752" y="1513"/>
                  </a:moveTo>
                  <a:cubicBezTo>
                    <a:pt x="337" y="1513"/>
                    <a:pt x="0" y="1379"/>
                    <a:pt x="0" y="1214"/>
                  </a:cubicBezTo>
                  <a:lnTo>
                    <a:pt x="0" y="1580"/>
                  </a:lnTo>
                  <a:cubicBezTo>
                    <a:pt x="0" y="1745"/>
                    <a:pt x="337" y="1879"/>
                    <a:pt x="752" y="1879"/>
                  </a:cubicBezTo>
                  <a:cubicBezTo>
                    <a:pt x="1168" y="1879"/>
                    <a:pt x="1504" y="1745"/>
                    <a:pt x="1504" y="1580"/>
                  </a:cubicBezTo>
                  <a:lnTo>
                    <a:pt x="1504" y="1214"/>
                  </a:lnTo>
                  <a:cubicBezTo>
                    <a:pt x="1504" y="1379"/>
                    <a:pt x="1168" y="1513"/>
                    <a:pt x="752" y="1513"/>
                  </a:cubicBezTo>
                  <a:close/>
                  <a:moveTo>
                    <a:pt x="752" y="531"/>
                  </a:moveTo>
                  <a:cubicBezTo>
                    <a:pt x="424" y="531"/>
                    <a:pt x="157" y="425"/>
                    <a:pt x="157" y="294"/>
                  </a:cubicBezTo>
                  <a:cubicBezTo>
                    <a:pt x="157" y="163"/>
                    <a:pt x="424" y="57"/>
                    <a:pt x="752" y="57"/>
                  </a:cubicBezTo>
                  <a:cubicBezTo>
                    <a:pt x="1081" y="57"/>
                    <a:pt x="1347" y="163"/>
                    <a:pt x="1347" y="294"/>
                  </a:cubicBezTo>
                  <a:cubicBezTo>
                    <a:pt x="1347" y="425"/>
                    <a:pt x="1081" y="531"/>
                    <a:pt x="752" y="531"/>
                  </a:cubicBezTo>
                  <a:close/>
                  <a:moveTo>
                    <a:pt x="752" y="20"/>
                  </a:moveTo>
                  <a:cubicBezTo>
                    <a:pt x="372" y="20"/>
                    <a:pt x="63" y="143"/>
                    <a:pt x="63" y="294"/>
                  </a:cubicBezTo>
                  <a:cubicBezTo>
                    <a:pt x="63" y="446"/>
                    <a:pt x="372" y="569"/>
                    <a:pt x="752" y="569"/>
                  </a:cubicBezTo>
                  <a:cubicBezTo>
                    <a:pt x="1133" y="569"/>
                    <a:pt x="1441" y="446"/>
                    <a:pt x="1441" y="294"/>
                  </a:cubicBezTo>
                  <a:cubicBezTo>
                    <a:pt x="1441" y="143"/>
                    <a:pt x="1133" y="20"/>
                    <a:pt x="752" y="20"/>
                  </a:cubicBezTo>
                  <a:close/>
                  <a:moveTo>
                    <a:pt x="752" y="599"/>
                  </a:moveTo>
                  <a:cubicBezTo>
                    <a:pt x="343" y="599"/>
                    <a:pt x="11" y="467"/>
                    <a:pt x="11" y="305"/>
                  </a:cubicBezTo>
                  <a:cubicBezTo>
                    <a:pt x="11" y="143"/>
                    <a:pt x="343" y="11"/>
                    <a:pt x="752" y="11"/>
                  </a:cubicBezTo>
                  <a:cubicBezTo>
                    <a:pt x="1161" y="11"/>
                    <a:pt x="1494" y="143"/>
                    <a:pt x="1494" y="305"/>
                  </a:cubicBezTo>
                  <a:cubicBezTo>
                    <a:pt x="1494" y="467"/>
                    <a:pt x="1161" y="599"/>
                    <a:pt x="752" y="599"/>
                  </a:cubicBezTo>
                  <a:close/>
                  <a:moveTo>
                    <a:pt x="752" y="0"/>
                  </a:moveTo>
                  <a:cubicBezTo>
                    <a:pt x="338" y="0"/>
                    <a:pt x="0" y="137"/>
                    <a:pt x="0" y="305"/>
                  </a:cubicBezTo>
                  <a:lnTo>
                    <a:pt x="0" y="671"/>
                  </a:lnTo>
                  <a:cubicBezTo>
                    <a:pt x="0" y="836"/>
                    <a:pt x="337" y="970"/>
                    <a:pt x="752" y="970"/>
                  </a:cubicBezTo>
                  <a:cubicBezTo>
                    <a:pt x="1168" y="970"/>
                    <a:pt x="1504" y="836"/>
                    <a:pt x="1504" y="671"/>
                  </a:cubicBezTo>
                  <a:lnTo>
                    <a:pt x="1504" y="305"/>
                  </a:lnTo>
                  <a:cubicBezTo>
                    <a:pt x="1504" y="137"/>
                    <a:pt x="1167" y="0"/>
                    <a:pt x="752" y="0"/>
                  </a:cubicBezTo>
                  <a:close/>
                  <a:moveTo>
                    <a:pt x="752" y="1054"/>
                  </a:moveTo>
                  <a:cubicBezTo>
                    <a:pt x="337" y="1054"/>
                    <a:pt x="0" y="919"/>
                    <a:pt x="0" y="754"/>
                  </a:cubicBezTo>
                  <a:lnTo>
                    <a:pt x="0" y="1120"/>
                  </a:lnTo>
                  <a:cubicBezTo>
                    <a:pt x="0" y="1286"/>
                    <a:pt x="337" y="1420"/>
                    <a:pt x="752" y="1420"/>
                  </a:cubicBezTo>
                  <a:cubicBezTo>
                    <a:pt x="1168" y="1420"/>
                    <a:pt x="1504" y="1286"/>
                    <a:pt x="1504" y="1120"/>
                  </a:cubicBezTo>
                  <a:lnTo>
                    <a:pt x="1504" y="754"/>
                  </a:lnTo>
                  <a:cubicBezTo>
                    <a:pt x="1504" y="919"/>
                    <a:pt x="1168" y="1054"/>
                    <a:pt x="752" y="105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65BD573F-3BF6-4E57-B073-5A12D38BE82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75112" y="3171825"/>
              <a:ext cx="241863" cy="438345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1019" name="Прямая со стрелкой 1018">
              <a:extLst>
                <a:ext uri="{FF2B5EF4-FFF2-40B4-BE49-F238E27FC236}">
                  <a16:creationId xmlns:a16="http://schemas.microsoft.com/office/drawing/2014/main" id="{9E7C2557-B3F6-4732-880A-C6B16F6DD7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55754" y="3218025"/>
              <a:ext cx="31195" cy="232023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1020" name="Прямая со стрелкой 1019">
              <a:extLst>
                <a:ext uri="{FF2B5EF4-FFF2-40B4-BE49-F238E27FC236}">
                  <a16:creationId xmlns:a16="http://schemas.microsoft.com/office/drawing/2014/main" id="{03DEBA3B-AE38-4A03-BBA1-CD46D9B6CD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68941" y="2934202"/>
              <a:ext cx="675260" cy="11309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1021" name="Прямая со стрелкой 1020">
              <a:extLst>
                <a:ext uri="{FF2B5EF4-FFF2-40B4-BE49-F238E27FC236}">
                  <a16:creationId xmlns:a16="http://schemas.microsoft.com/office/drawing/2014/main" id="{0AAE1DE7-3B89-4FFF-B971-8C0E7C8FB0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74323" y="3176626"/>
              <a:ext cx="568946" cy="419451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1022" name="Прямая со стрелкой 1021">
              <a:extLst>
                <a:ext uri="{FF2B5EF4-FFF2-40B4-BE49-F238E27FC236}">
                  <a16:creationId xmlns:a16="http://schemas.microsoft.com/office/drawing/2014/main" id="{17676406-CDB4-4F58-A1CA-F2789278C3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55191" y="3116876"/>
              <a:ext cx="2184780" cy="1219144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1023" name="Прямая со стрелкой 1022">
              <a:extLst>
                <a:ext uri="{FF2B5EF4-FFF2-40B4-BE49-F238E27FC236}">
                  <a16:creationId xmlns:a16="http://schemas.microsoft.com/office/drawing/2014/main" id="{1C3F190C-0DBF-42D2-964E-803AF93C76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72080" y="3023854"/>
              <a:ext cx="4053693" cy="1362592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45" name="Прямая со стрелкой 244">
              <a:extLst>
                <a:ext uri="{FF2B5EF4-FFF2-40B4-BE49-F238E27FC236}">
                  <a16:creationId xmlns:a16="http://schemas.microsoft.com/office/drawing/2014/main" id="{3ACEA60A-C824-40B2-985E-60A1C66C3F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9617" y="3742047"/>
              <a:ext cx="346239" cy="73909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47" name="Прямая со стрелкой 246">
              <a:extLst>
                <a:ext uri="{FF2B5EF4-FFF2-40B4-BE49-F238E27FC236}">
                  <a16:creationId xmlns:a16="http://schemas.microsoft.com/office/drawing/2014/main" id="{437D695D-8025-4EB1-B5FB-E9AB82206F9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02254" y="3750738"/>
              <a:ext cx="431742" cy="49128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49" name="Прямая со стрелкой 248">
              <a:extLst>
                <a:ext uri="{FF2B5EF4-FFF2-40B4-BE49-F238E27FC236}">
                  <a16:creationId xmlns:a16="http://schemas.microsoft.com/office/drawing/2014/main" id="{734D93DE-986B-4BE6-864C-2180DA0B643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01525" y="3216492"/>
              <a:ext cx="239864" cy="374924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52" name="Прямая со стрелкой 251">
              <a:extLst>
                <a:ext uri="{FF2B5EF4-FFF2-40B4-BE49-F238E27FC236}">
                  <a16:creationId xmlns:a16="http://schemas.microsoft.com/office/drawing/2014/main" id="{D9F4D2D6-7EC9-4D39-94B9-226BEDE1D1A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72452" y="3170772"/>
              <a:ext cx="751509" cy="310428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54" name="Прямая со стрелкой 253">
              <a:extLst>
                <a:ext uri="{FF2B5EF4-FFF2-40B4-BE49-F238E27FC236}">
                  <a16:creationId xmlns:a16="http://schemas.microsoft.com/office/drawing/2014/main" id="{51392E20-28BC-4F2D-85A8-74E67AE8400F}"/>
                </a:ext>
              </a:extLst>
            </p:cNvPr>
            <p:cNvCxnSpPr>
              <a:cxnSpLocks/>
              <a:endCxn id="1017" idx="23"/>
            </p:cNvCxnSpPr>
            <p:nvPr/>
          </p:nvCxnSpPr>
          <p:spPr bwMode="auto">
            <a:xfrm>
              <a:off x="3220512" y="3174703"/>
              <a:ext cx="1120128" cy="1056774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57" name="Прямая со стрелкой 256">
              <a:extLst>
                <a:ext uri="{FF2B5EF4-FFF2-40B4-BE49-F238E27FC236}">
                  <a16:creationId xmlns:a16="http://schemas.microsoft.com/office/drawing/2014/main" id="{1C363410-7F9E-4857-ADD1-82D7C7DA79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7527" y="3932087"/>
              <a:ext cx="1389235" cy="487271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59" name="Прямая со стрелкой 258">
              <a:extLst>
                <a:ext uri="{FF2B5EF4-FFF2-40B4-BE49-F238E27FC236}">
                  <a16:creationId xmlns:a16="http://schemas.microsoft.com/office/drawing/2014/main" id="{143620EA-65E7-41E4-BCEE-F8699A5E0A2B}"/>
                </a:ext>
              </a:extLst>
            </p:cNvPr>
            <p:cNvCxnSpPr>
              <a:cxnSpLocks/>
              <a:endCxn id="919" idx="0"/>
            </p:cNvCxnSpPr>
            <p:nvPr/>
          </p:nvCxnSpPr>
          <p:spPr bwMode="auto">
            <a:xfrm>
              <a:off x="1400608" y="3989481"/>
              <a:ext cx="2945068" cy="516167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62" name="Прямая со стрелкой 261">
              <a:extLst>
                <a:ext uri="{FF2B5EF4-FFF2-40B4-BE49-F238E27FC236}">
                  <a16:creationId xmlns:a16="http://schemas.microsoft.com/office/drawing/2014/main" id="{49724D66-6FAC-4CFC-A0F7-E990F4F045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77374" y="3896666"/>
              <a:ext cx="1209035" cy="32258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74" name="Прямая со стрелкой 273">
              <a:extLst>
                <a:ext uri="{FF2B5EF4-FFF2-40B4-BE49-F238E27FC236}">
                  <a16:creationId xmlns:a16="http://schemas.microsoft.com/office/drawing/2014/main" id="{A78AA40E-B0CA-4DCA-91B4-AA056C34579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89792" y="4465124"/>
              <a:ext cx="1542532" cy="25477"/>
            </a:xfrm>
            <a:prstGeom prst="straightConnector1">
              <a:avLst/>
            </a:prstGeom>
            <a:noFill/>
            <a:ln w="28575" cap="flat" cmpd="sng" algn="ctr">
              <a:solidFill>
                <a:srgbClr val="003CA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34295383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DDA36F6-E52D-4955-AEEE-0B74956A0F2B}"/>
              </a:ext>
            </a:extLst>
          </p:cNvPr>
          <p:cNvSpPr/>
          <p:nvPr/>
        </p:nvSpPr>
        <p:spPr bwMode="auto">
          <a:xfrm>
            <a:off x="5087247" y="3818112"/>
            <a:ext cx="3888478" cy="1228880"/>
          </a:xfrm>
          <a:prstGeom prst="roundRect">
            <a:avLst>
              <a:gd name="adj" fmla="val 8249"/>
            </a:avLst>
          </a:prstGeom>
          <a:solidFill>
            <a:schemeClr val="bg1"/>
          </a:solidFill>
          <a:ln w="19050" cap="flat" cmpd="sng" algn="ctr">
            <a:solidFill>
              <a:srgbClr val="003C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200" dirty="0">
                <a:solidFill>
                  <a:srgbClr val="003CA0"/>
                </a:solidFill>
              </a:rPr>
              <a:t>Субъекты электроэнергетики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02499DA-9A8E-41FF-BD53-7ACF911EED95}"/>
              </a:ext>
            </a:extLst>
          </p:cNvPr>
          <p:cNvSpPr/>
          <p:nvPr/>
        </p:nvSpPr>
        <p:spPr bwMode="auto">
          <a:xfrm>
            <a:off x="6241115" y="1021054"/>
            <a:ext cx="1535984" cy="1052249"/>
          </a:xfrm>
          <a:prstGeom prst="roundRect">
            <a:avLst>
              <a:gd name="adj" fmla="val 11584"/>
            </a:avLst>
          </a:prstGeom>
          <a:solidFill>
            <a:schemeClr val="bg1"/>
          </a:solidFill>
          <a:ln w="19050" cap="flat" cmpd="sng" algn="ctr">
            <a:solidFill>
              <a:srgbClr val="003C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200" dirty="0">
                <a:solidFill>
                  <a:srgbClr val="003CA0"/>
                </a:solidFill>
              </a:rPr>
              <a:t>АО «СО ЕЭС»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04ED4-CAD5-42F0-A77F-73ECB3E1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Организационные аспекты перехода на информационный обмен по </a:t>
            </a:r>
            <a:r>
              <a:rPr lang="en-US" altLang="ru-RU" dirty="0"/>
              <a:t>CIM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E20C9F-34C3-45D8-8C71-3ABF229CC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7DE0B-CB1B-4D58-9D28-A9ECF3BF8C10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DB223D-E814-4B8B-BBF1-B9A006047AD1}"/>
              </a:ext>
            </a:extLst>
          </p:cNvPr>
          <p:cNvSpPr/>
          <p:nvPr/>
        </p:nvSpPr>
        <p:spPr>
          <a:xfrm>
            <a:off x="246743" y="1104291"/>
            <a:ext cx="459829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0"/>
              </a:spcBef>
              <a:spcAft>
                <a:spcPts val="135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kern="0" dirty="0"/>
              <a:t>Требуется единый «язык» взаимодействия машин =</a:t>
            </a:r>
            <a:r>
              <a:rPr lang="en-US" sz="1600" b="0" kern="0" dirty="0"/>
              <a:t>&gt;</a:t>
            </a:r>
            <a:r>
              <a:rPr lang="ru-RU" sz="1600" b="0" kern="0" dirty="0"/>
              <a:t> </a:t>
            </a:r>
            <a:r>
              <a:rPr lang="en-US" sz="1600" b="0" kern="0" dirty="0"/>
              <a:t>CIM</a:t>
            </a:r>
            <a:endParaRPr lang="ru-RU" sz="1600" b="0" kern="0" dirty="0"/>
          </a:p>
          <a:p>
            <a:pPr marL="257175" indent="-257175" algn="just">
              <a:spcBef>
                <a:spcPts val="0"/>
              </a:spcBef>
              <a:spcAft>
                <a:spcPts val="135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kern="0" dirty="0"/>
              <a:t>Требуется расширение нормативной базы по осуществлению взаимодействия между субъектами электроэнергетики с использованием </a:t>
            </a:r>
            <a:r>
              <a:rPr lang="en-US" sz="1600" b="0" kern="0" dirty="0"/>
              <a:t>CIM</a:t>
            </a:r>
          </a:p>
          <a:p>
            <a:pPr marL="257175" indent="-257175" algn="just">
              <a:spcBef>
                <a:spcPts val="0"/>
              </a:spcBef>
              <a:spcAft>
                <a:spcPts val="135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kern="0" dirty="0"/>
              <a:t>Требуется разработка  стандартов и методологического обеспечения перехода на </a:t>
            </a:r>
            <a:r>
              <a:rPr lang="en-US" sz="1600" b="0" kern="0" dirty="0"/>
              <a:t>CIM</a:t>
            </a:r>
            <a:r>
              <a:rPr lang="ru-RU" sz="1600" b="0" kern="0" dirty="0"/>
              <a:t> для каждой из решаемых бизнес-задач</a:t>
            </a:r>
          </a:p>
          <a:p>
            <a:pPr marL="257175" indent="-257175" algn="just">
              <a:spcBef>
                <a:spcPts val="0"/>
              </a:spcBef>
              <a:spcAft>
                <a:spcPts val="1350"/>
              </a:spcAft>
              <a:buClr>
                <a:srgbClr val="003CA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0" kern="0" dirty="0"/>
              <a:t>Требуется повышение квалификации персонала в части представления данных по </a:t>
            </a:r>
            <a:r>
              <a:rPr lang="en-US" sz="1600" b="0" kern="0" dirty="0"/>
              <a:t>CIM</a:t>
            </a:r>
            <a:endParaRPr lang="ru-RU" sz="1600" b="0" kern="0" dirty="0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38A0654B-F979-40B9-A732-8D65E12585DE}"/>
              </a:ext>
            </a:extLst>
          </p:cNvPr>
          <p:cNvSpPr>
            <a:spLocks noEditPoints="1"/>
          </p:cNvSpPr>
          <p:nvPr/>
        </p:nvSpPr>
        <p:spPr bwMode="auto">
          <a:xfrm>
            <a:off x="5135541" y="4064393"/>
            <a:ext cx="470863" cy="347735"/>
          </a:xfrm>
          <a:custGeom>
            <a:avLst/>
            <a:gdLst>
              <a:gd name="T0" fmla="*/ 773 w 1523"/>
              <a:gd name="T1" fmla="*/ 352 h 1114"/>
              <a:gd name="T2" fmla="*/ 604 w 1523"/>
              <a:gd name="T3" fmla="*/ 988 h 1114"/>
              <a:gd name="T4" fmla="*/ 593 w 1523"/>
              <a:gd name="T5" fmla="*/ 987 h 1114"/>
              <a:gd name="T6" fmla="*/ 580 w 1523"/>
              <a:gd name="T7" fmla="*/ 991 h 1114"/>
              <a:gd name="T8" fmla="*/ 571 w 1523"/>
              <a:gd name="T9" fmla="*/ 998 h 1114"/>
              <a:gd name="T10" fmla="*/ 621 w 1523"/>
              <a:gd name="T11" fmla="*/ 752 h 1114"/>
              <a:gd name="T12" fmla="*/ 600 w 1523"/>
              <a:gd name="T13" fmla="*/ 733 h 1114"/>
              <a:gd name="T14" fmla="*/ 588 w 1523"/>
              <a:gd name="T15" fmla="*/ 733 h 1114"/>
              <a:gd name="T16" fmla="*/ 574 w 1523"/>
              <a:gd name="T17" fmla="*/ 755 h 1114"/>
              <a:gd name="T18" fmla="*/ 571 w 1523"/>
              <a:gd name="T19" fmla="*/ 735 h 1114"/>
              <a:gd name="T20" fmla="*/ 616 w 1523"/>
              <a:gd name="T21" fmla="*/ 496 h 1114"/>
              <a:gd name="T22" fmla="*/ 595 w 1523"/>
              <a:gd name="T23" fmla="*/ 479 h 1114"/>
              <a:gd name="T24" fmla="*/ 580 w 1523"/>
              <a:gd name="T25" fmla="*/ 498 h 1114"/>
              <a:gd name="T26" fmla="*/ 574 w 1523"/>
              <a:gd name="T27" fmla="*/ 495 h 1114"/>
              <a:gd name="T28" fmla="*/ 623 w 1523"/>
              <a:gd name="T29" fmla="*/ 498 h 1114"/>
              <a:gd name="T30" fmla="*/ 623 w 1523"/>
              <a:gd name="T31" fmla="*/ 830 h 1114"/>
              <a:gd name="T32" fmla="*/ 521 w 1523"/>
              <a:gd name="T33" fmla="*/ 614 h 1114"/>
              <a:gd name="T34" fmla="*/ 627 w 1523"/>
              <a:gd name="T35" fmla="*/ 930 h 1114"/>
              <a:gd name="T36" fmla="*/ 518 w 1523"/>
              <a:gd name="T37" fmla="*/ 766 h 1114"/>
              <a:gd name="T38" fmla="*/ 627 w 1523"/>
              <a:gd name="T39" fmla="*/ 517 h 1114"/>
              <a:gd name="T40" fmla="*/ 638 w 1523"/>
              <a:gd name="T41" fmla="*/ 1040 h 1114"/>
              <a:gd name="T42" fmla="*/ 1523 w 1523"/>
              <a:gd name="T43" fmla="*/ 350 h 1114"/>
              <a:gd name="T44" fmla="*/ 808 w 1523"/>
              <a:gd name="T45" fmla="*/ 997 h 1114"/>
              <a:gd name="T46" fmla="*/ 820 w 1523"/>
              <a:gd name="T47" fmla="*/ 1003 h 1114"/>
              <a:gd name="T48" fmla="*/ 826 w 1523"/>
              <a:gd name="T49" fmla="*/ 998 h 1114"/>
              <a:gd name="T50" fmla="*/ 852 w 1523"/>
              <a:gd name="T51" fmla="*/ 1023 h 1114"/>
              <a:gd name="T52" fmla="*/ 867 w 1523"/>
              <a:gd name="T53" fmla="*/ 1024 h 1114"/>
              <a:gd name="T54" fmla="*/ 808 w 1523"/>
              <a:gd name="T55" fmla="*/ 731 h 1114"/>
              <a:gd name="T56" fmla="*/ 820 w 1523"/>
              <a:gd name="T57" fmla="*/ 732 h 1114"/>
              <a:gd name="T58" fmla="*/ 832 w 1523"/>
              <a:gd name="T59" fmla="*/ 716 h 1114"/>
              <a:gd name="T60" fmla="*/ 858 w 1523"/>
              <a:gd name="T61" fmla="*/ 738 h 1114"/>
              <a:gd name="T62" fmla="*/ 814 w 1523"/>
              <a:gd name="T63" fmla="*/ 718 h 1114"/>
              <a:gd name="T64" fmla="*/ 816 w 1523"/>
              <a:gd name="T65" fmla="*/ 447 h 1114"/>
              <a:gd name="T66" fmla="*/ 819 w 1523"/>
              <a:gd name="T67" fmla="*/ 460 h 1114"/>
              <a:gd name="T68" fmla="*/ 837 w 1523"/>
              <a:gd name="T69" fmla="*/ 433 h 1114"/>
              <a:gd name="T70" fmla="*/ 864 w 1523"/>
              <a:gd name="T71" fmla="*/ 452 h 1114"/>
              <a:gd name="T72" fmla="*/ 747 w 1523"/>
              <a:gd name="T73" fmla="*/ 446 h 1114"/>
              <a:gd name="T74" fmla="*/ 872 w 1523"/>
              <a:gd name="T75" fmla="*/ 799 h 1114"/>
              <a:gd name="T76" fmla="*/ 747 w 1523"/>
              <a:gd name="T77" fmla="*/ 501 h 1114"/>
              <a:gd name="T78" fmla="*/ 742 w 1523"/>
              <a:gd name="T79" fmla="*/ 552 h 1114"/>
              <a:gd name="T80" fmla="*/ 877 w 1523"/>
              <a:gd name="T81" fmla="*/ 803 h 1114"/>
              <a:gd name="T82" fmla="*/ 742 w 1523"/>
              <a:gd name="T83" fmla="*/ 970 h 1114"/>
              <a:gd name="T84" fmla="*/ 1104 w 1523"/>
              <a:gd name="T85" fmla="*/ 1027 h 1114"/>
              <a:gd name="T86" fmla="*/ 1119 w 1523"/>
              <a:gd name="T87" fmla="*/ 1029 h 1114"/>
              <a:gd name="T88" fmla="*/ 1135 w 1523"/>
              <a:gd name="T89" fmla="*/ 1014 h 1114"/>
              <a:gd name="T90" fmla="*/ 1168 w 1523"/>
              <a:gd name="T91" fmla="*/ 1042 h 1114"/>
              <a:gd name="T92" fmla="*/ 1113 w 1523"/>
              <a:gd name="T93" fmla="*/ 1013 h 1114"/>
              <a:gd name="T94" fmla="*/ 1116 w 1523"/>
              <a:gd name="T95" fmla="*/ 708 h 1114"/>
              <a:gd name="T96" fmla="*/ 1119 w 1523"/>
              <a:gd name="T97" fmla="*/ 723 h 1114"/>
              <a:gd name="T98" fmla="*/ 1142 w 1523"/>
              <a:gd name="T99" fmla="*/ 695 h 1114"/>
              <a:gd name="T100" fmla="*/ 1176 w 1523"/>
              <a:gd name="T101" fmla="*/ 719 h 1114"/>
              <a:gd name="T102" fmla="*/ 1027 w 1523"/>
              <a:gd name="T103" fmla="*/ 699 h 1114"/>
              <a:gd name="T104" fmla="*/ 1113 w 1523"/>
              <a:gd name="T105" fmla="*/ 400 h 1114"/>
              <a:gd name="T106" fmla="*/ 1125 w 1523"/>
              <a:gd name="T107" fmla="*/ 404 h 1114"/>
              <a:gd name="T108" fmla="*/ 1147 w 1523"/>
              <a:gd name="T109" fmla="*/ 373 h 1114"/>
              <a:gd name="T110" fmla="*/ 1181 w 1523"/>
              <a:gd name="T111" fmla="*/ 394 h 1114"/>
              <a:gd name="T112" fmla="*/ 1027 w 1523"/>
              <a:gd name="T113" fmla="*/ 943 h 1114"/>
              <a:gd name="T114" fmla="*/ 1187 w 1523"/>
              <a:gd name="T115" fmla="*/ 658 h 1114"/>
              <a:gd name="T116" fmla="*/ 1022 w 1523"/>
              <a:gd name="T117" fmla="*/ 493 h 1114"/>
              <a:gd name="T118" fmla="*/ 1022 w 1523"/>
              <a:gd name="T119" fmla="*/ 633 h 1114"/>
              <a:gd name="T120" fmla="*/ 1193 w 1523"/>
              <a:gd name="T121" fmla="*/ 923 h 1114"/>
              <a:gd name="T122" fmla="*/ 1014 w 1523"/>
              <a:gd name="T123" fmla="*/ 37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23" h="1114">
                <a:moveTo>
                  <a:pt x="1019" y="431"/>
                </a:moveTo>
                <a:lnTo>
                  <a:pt x="1190" y="401"/>
                </a:lnTo>
                <a:lnTo>
                  <a:pt x="1190" y="355"/>
                </a:lnTo>
                <a:lnTo>
                  <a:pt x="1019" y="388"/>
                </a:lnTo>
                <a:lnTo>
                  <a:pt x="1019" y="431"/>
                </a:lnTo>
                <a:close/>
                <a:moveTo>
                  <a:pt x="1386" y="278"/>
                </a:moveTo>
                <a:cubicBezTo>
                  <a:pt x="1359" y="138"/>
                  <a:pt x="1200" y="0"/>
                  <a:pt x="1032" y="0"/>
                </a:cubicBezTo>
                <a:cubicBezTo>
                  <a:pt x="873" y="0"/>
                  <a:pt x="733" y="102"/>
                  <a:pt x="685" y="252"/>
                </a:cubicBezTo>
                <a:cubicBezTo>
                  <a:pt x="658" y="243"/>
                  <a:pt x="630" y="238"/>
                  <a:pt x="602" y="238"/>
                </a:cubicBezTo>
                <a:cubicBezTo>
                  <a:pt x="461" y="238"/>
                  <a:pt x="345" y="349"/>
                  <a:pt x="336" y="488"/>
                </a:cubicBezTo>
                <a:cubicBezTo>
                  <a:pt x="319" y="485"/>
                  <a:pt x="303" y="483"/>
                  <a:pt x="287" y="483"/>
                </a:cubicBezTo>
                <a:cubicBezTo>
                  <a:pt x="129" y="483"/>
                  <a:pt x="0" y="612"/>
                  <a:pt x="0" y="770"/>
                </a:cubicBezTo>
                <a:cubicBezTo>
                  <a:pt x="0" y="912"/>
                  <a:pt x="106" y="1036"/>
                  <a:pt x="245" y="1056"/>
                </a:cubicBezTo>
                <a:lnTo>
                  <a:pt x="462" y="1056"/>
                </a:lnTo>
                <a:lnTo>
                  <a:pt x="462" y="917"/>
                </a:lnTo>
                <a:lnTo>
                  <a:pt x="376" y="917"/>
                </a:lnTo>
                <a:cubicBezTo>
                  <a:pt x="74" y="918"/>
                  <a:pt x="102" y="594"/>
                  <a:pt x="446" y="587"/>
                </a:cubicBezTo>
                <a:cubicBezTo>
                  <a:pt x="404" y="287"/>
                  <a:pt x="670" y="320"/>
                  <a:pt x="773" y="352"/>
                </a:cubicBezTo>
                <a:cubicBezTo>
                  <a:pt x="789" y="128"/>
                  <a:pt x="1110" y="57"/>
                  <a:pt x="1386" y="278"/>
                </a:cubicBezTo>
                <a:close/>
                <a:moveTo>
                  <a:pt x="621" y="988"/>
                </a:moveTo>
                <a:lnTo>
                  <a:pt x="618" y="988"/>
                </a:lnTo>
                <a:lnTo>
                  <a:pt x="618" y="1009"/>
                </a:lnTo>
                <a:lnTo>
                  <a:pt x="621" y="1010"/>
                </a:lnTo>
                <a:lnTo>
                  <a:pt x="621" y="988"/>
                </a:lnTo>
                <a:close/>
                <a:moveTo>
                  <a:pt x="616" y="988"/>
                </a:moveTo>
                <a:lnTo>
                  <a:pt x="614" y="988"/>
                </a:lnTo>
                <a:lnTo>
                  <a:pt x="614" y="1009"/>
                </a:lnTo>
                <a:lnTo>
                  <a:pt x="616" y="1009"/>
                </a:lnTo>
                <a:lnTo>
                  <a:pt x="616" y="988"/>
                </a:lnTo>
                <a:close/>
                <a:moveTo>
                  <a:pt x="611" y="988"/>
                </a:moveTo>
                <a:lnTo>
                  <a:pt x="609" y="988"/>
                </a:lnTo>
                <a:lnTo>
                  <a:pt x="609" y="1009"/>
                </a:lnTo>
                <a:lnTo>
                  <a:pt x="611" y="1009"/>
                </a:lnTo>
                <a:lnTo>
                  <a:pt x="611" y="988"/>
                </a:lnTo>
                <a:close/>
                <a:moveTo>
                  <a:pt x="607" y="988"/>
                </a:moveTo>
                <a:lnTo>
                  <a:pt x="604" y="988"/>
                </a:lnTo>
                <a:lnTo>
                  <a:pt x="604" y="1009"/>
                </a:lnTo>
                <a:lnTo>
                  <a:pt x="607" y="1009"/>
                </a:lnTo>
                <a:lnTo>
                  <a:pt x="607" y="988"/>
                </a:lnTo>
                <a:close/>
                <a:moveTo>
                  <a:pt x="602" y="987"/>
                </a:moveTo>
                <a:lnTo>
                  <a:pt x="600" y="987"/>
                </a:lnTo>
                <a:lnTo>
                  <a:pt x="600" y="1008"/>
                </a:lnTo>
                <a:lnTo>
                  <a:pt x="602" y="1009"/>
                </a:lnTo>
                <a:lnTo>
                  <a:pt x="602" y="987"/>
                </a:lnTo>
                <a:close/>
                <a:moveTo>
                  <a:pt x="597" y="987"/>
                </a:moveTo>
                <a:lnTo>
                  <a:pt x="595" y="987"/>
                </a:lnTo>
                <a:lnTo>
                  <a:pt x="595" y="1008"/>
                </a:lnTo>
                <a:lnTo>
                  <a:pt x="597" y="1008"/>
                </a:lnTo>
                <a:lnTo>
                  <a:pt x="597" y="987"/>
                </a:lnTo>
                <a:close/>
                <a:moveTo>
                  <a:pt x="593" y="987"/>
                </a:moveTo>
                <a:lnTo>
                  <a:pt x="590" y="987"/>
                </a:lnTo>
                <a:lnTo>
                  <a:pt x="590" y="1008"/>
                </a:lnTo>
                <a:lnTo>
                  <a:pt x="593" y="1008"/>
                </a:lnTo>
                <a:lnTo>
                  <a:pt x="593" y="987"/>
                </a:lnTo>
                <a:close/>
                <a:moveTo>
                  <a:pt x="588" y="987"/>
                </a:moveTo>
                <a:lnTo>
                  <a:pt x="586" y="987"/>
                </a:lnTo>
                <a:lnTo>
                  <a:pt x="586" y="1008"/>
                </a:lnTo>
                <a:lnTo>
                  <a:pt x="588" y="1008"/>
                </a:lnTo>
                <a:lnTo>
                  <a:pt x="588" y="987"/>
                </a:lnTo>
                <a:close/>
                <a:moveTo>
                  <a:pt x="580" y="1003"/>
                </a:moveTo>
                <a:cubicBezTo>
                  <a:pt x="580" y="1003"/>
                  <a:pt x="579" y="1004"/>
                  <a:pt x="579" y="1005"/>
                </a:cubicBezTo>
                <a:cubicBezTo>
                  <a:pt x="579" y="1006"/>
                  <a:pt x="580" y="1007"/>
                  <a:pt x="580" y="1007"/>
                </a:cubicBezTo>
                <a:cubicBezTo>
                  <a:pt x="581" y="1007"/>
                  <a:pt x="582" y="1006"/>
                  <a:pt x="582" y="1005"/>
                </a:cubicBezTo>
                <a:cubicBezTo>
                  <a:pt x="582" y="1004"/>
                  <a:pt x="581" y="1003"/>
                  <a:pt x="580" y="1003"/>
                </a:cubicBezTo>
                <a:close/>
                <a:moveTo>
                  <a:pt x="580" y="995"/>
                </a:moveTo>
                <a:cubicBezTo>
                  <a:pt x="580" y="995"/>
                  <a:pt x="579" y="996"/>
                  <a:pt x="579" y="997"/>
                </a:cubicBezTo>
                <a:cubicBezTo>
                  <a:pt x="579" y="998"/>
                  <a:pt x="580" y="999"/>
                  <a:pt x="580" y="999"/>
                </a:cubicBezTo>
                <a:cubicBezTo>
                  <a:pt x="581" y="999"/>
                  <a:pt x="582" y="999"/>
                  <a:pt x="582" y="997"/>
                </a:cubicBezTo>
                <a:cubicBezTo>
                  <a:pt x="582" y="996"/>
                  <a:pt x="581" y="995"/>
                  <a:pt x="580" y="995"/>
                </a:cubicBezTo>
                <a:close/>
                <a:moveTo>
                  <a:pt x="580" y="987"/>
                </a:moveTo>
                <a:cubicBezTo>
                  <a:pt x="580" y="987"/>
                  <a:pt x="579" y="988"/>
                  <a:pt x="579" y="989"/>
                </a:cubicBezTo>
                <a:cubicBezTo>
                  <a:pt x="579" y="990"/>
                  <a:pt x="580" y="991"/>
                  <a:pt x="580" y="991"/>
                </a:cubicBezTo>
                <a:cubicBezTo>
                  <a:pt x="581" y="991"/>
                  <a:pt x="582" y="990"/>
                  <a:pt x="582" y="989"/>
                </a:cubicBezTo>
                <a:cubicBezTo>
                  <a:pt x="582" y="988"/>
                  <a:pt x="581" y="987"/>
                  <a:pt x="580" y="987"/>
                </a:cubicBezTo>
                <a:close/>
                <a:moveTo>
                  <a:pt x="578" y="1003"/>
                </a:moveTo>
                <a:lnTo>
                  <a:pt x="574" y="1003"/>
                </a:lnTo>
                <a:lnTo>
                  <a:pt x="574" y="1007"/>
                </a:lnTo>
                <a:lnTo>
                  <a:pt x="578" y="1007"/>
                </a:lnTo>
                <a:lnTo>
                  <a:pt x="578" y="1003"/>
                </a:lnTo>
                <a:close/>
                <a:moveTo>
                  <a:pt x="578" y="995"/>
                </a:moveTo>
                <a:lnTo>
                  <a:pt x="574" y="995"/>
                </a:lnTo>
                <a:lnTo>
                  <a:pt x="574" y="999"/>
                </a:lnTo>
                <a:lnTo>
                  <a:pt x="578" y="999"/>
                </a:lnTo>
                <a:lnTo>
                  <a:pt x="578" y="995"/>
                </a:lnTo>
                <a:close/>
                <a:moveTo>
                  <a:pt x="576" y="987"/>
                </a:moveTo>
                <a:cubicBezTo>
                  <a:pt x="576" y="987"/>
                  <a:pt x="575" y="988"/>
                  <a:pt x="575" y="989"/>
                </a:cubicBezTo>
                <a:cubicBezTo>
                  <a:pt x="575" y="990"/>
                  <a:pt x="576" y="991"/>
                  <a:pt x="576" y="991"/>
                </a:cubicBezTo>
                <a:cubicBezTo>
                  <a:pt x="577" y="991"/>
                  <a:pt x="577" y="990"/>
                  <a:pt x="577" y="989"/>
                </a:cubicBezTo>
                <a:cubicBezTo>
                  <a:pt x="577" y="988"/>
                  <a:pt x="577" y="987"/>
                  <a:pt x="576" y="987"/>
                </a:cubicBezTo>
                <a:close/>
                <a:moveTo>
                  <a:pt x="571" y="998"/>
                </a:moveTo>
                <a:lnTo>
                  <a:pt x="523" y="995"/>
                </a:lnTo>
                <a:lnTo>
                  <a:pt x="523" y="1004"/>
                </a:lnTo>
                <a:lnTo>
                  <a:pt x="571" y="1007"/>
                </a:lnTo>
                <a:lnTo>
                  <a:pt x="571" y="998"/>
                </a:lnTo>
                <a:close/>
                <a:moveTo>
                  <a:pt x="571" y="986"/>
                </a:moveTo>
                <a:lnTo>
                  <a:pt x="523" y="984"/>
                </a:lnTo>
                <a:lnTo>
                  <a:pt x="523" y="992"/>
                </a:lnTo>
                <a:lnTo>
                  <a:pt x="571" y="995"/>
                </a:lnTo>
                <a:lnTo>
                  <a:pt x="571" y="986"/>
                </a:lnTo>
                <a:close/>
                <a:moveTo>
                  <a:pt x="623" y="1013"/>
                </a:moveTo>
                <a:lnTo>
                  <a:pt x="521" y="1007"/>
                </a:lnTo>
                <a:lnTo>
                  <a:pt x="521" y="980"/>
                </a:lnTo>
                <a:lnTo>
                  <a:pt x="623" y="985"/>
                </a:lnTo>
                <a:lnTo>
                  <a:pt x="623" y="1013"/>
                </a:lnTo>
                <a:close/>
                <a:moveTo>
                  <a:pt x="621" y="731"/>
                </a:moveTo>
                <a:lnTo>
                  <a:pt x="618" y="731"/>
                </a:lnTo>
                <a:lnTo>
                  <a:pt x="618" y="752"/>
                </a:lnTo>
                <a:lnTo>
                  <a:pt x="621" y="752"/>
                </a:lnTo>
                <a:lnTo>
                  <a:pt x="621" y="731"/>
                </a:lnTo>
                <a:close/>
                <a:moveTo>
                  <a:pt x="616" y="731"/>
                </a:moveTo>
                <a:lnTo>
                  <a:pt x="614" y="732"/>
                </a:lnTo>
                <a:lnTo>
                  <a:pt x="614" y="753"/>
                </a:lnTo>
                <a:lnTo>
                  <a:pt x="616" y="753"/>
                </a:lnTo>
                <a:lnTo>
                  <a:pt x="616" y="731"/>
                </a:lnTo>
                <a:close/>
                <a:moveTo>
                  <a:pt x="611" y="732"/>
                </a:moveTo>
                <a:lnTo>
                  <a:pt x="609" y="732"/>
                </a:lnTo>
                <a:lnTo>
                  <a:pt x="609" y="753"/>
                </a:lnTo>
                <a:lnTo>
                  <a:pt x="611" y="753"/>
                </a:lnTo>
                <a:lnTo>
                  <a:pt x="611" y="732"/>
                </a:lnTo>
                <a:close/>
                <a:moveTo>
                  <a:pt x="607" y="732"/>
                </a:moveTo>
                <a:lnTo>
                  <a:pt x="604" y="732"/>
                </a:lnTo>
                <a:lnTo>
                  <a:pt x="604" y="753"/>
                </a:lnTo>
                <a:lnTo>
                  <a:pt x="607" y="753"/>
                </a:lnTo>
                <a:lnTo>
                  <a:pt x="607" y="732"/>
                </a:lnTo>
                <a:close/>
                <a:moveTo>
                  <a:pt x="602" y="732"/>
                </a:moveTo>
                <a:lnTo>
                  <a:pt x="600" y="733"/>
                </a:lnTo>
                <a:lnTo>
                  <a:pt x="600" y="754"/>
                </a:lnTo>
                <a:lnTo>
                  <a:pt x="602" y="753"/>
                </a:lnTo>
                <a:lnTo>
                  <a:pt x="602" y="732"/>
                </a:lnTo>
                <a:close/>
                <a:moveTo>
                  <a:pt x="597" y="733"/>
                </a:moveTo>
                <a:lnTo>
                  <a:pt x="595" y="733"/>
                </a:lnTo>
                <a:lnTo>
                  <a:pt x="595" y="754"/>
                </a:lnTo>
                <a:lnTo>
                  <a:pt x="597" y="754"/>
                </a:lnTo>
                <a:lnTo>
                  <a:pt x="597" y="733"/>
                </a:lnTo>
                <a:close/>
                <a:moveTo>
                  <a:pt x="593" y="733"/>
                </a:moveTo>
                <a:lnTo>
                  <a:pt x="590" y="733"/>
                </a:lnTo>
                <a:lnTo>
                  <a:pt x="590" y="754"/>
                </a:lnTo>
                <a:lnTo>
                  <a:pt x="593" y="754"/>
                </a:lnTo>
                <a:lnTo>
                  <a:pt x="593" y="733"/>
                </a:lnTo>
                <a:close/>
                <a:moveTo>
                  <a:pt x="588" y="733"/>
                </a:moveTo>
                <a:lnTo>
                  <a:pt x="586" y="733"/>
                </a:lnTo>
                <a:lnTo>
                  <a:pt x="586" y="754"/>
                </a:lnTo>
                <a:lnTo>
                  <a:pt x="588" y="754"/>
                </a:lnTo>
                <a:lnTo>
                  <a:pt x="588" y="733"/>
                </a:lnTo>
                <a:close/>
                <a:moveTo>
                  <a:pt x="580" y="750"/>
                </a:moveTo>
                <a:cubicBezTo>
                  <a:pt x="580" y="751"/>
                  <a:pt x="579" y="752"/>
                  <a:pt x="579" y="753"/>
                </a:cubicBezTo>
                <a:cubicBezTo>
                  <a:pt x="579" y="754"/>
                  <a:pt x="580" y="755"/>
                  <a:pt x="580" y="755"/>
                </a:cubicBezTo>
                <a:cubicBezTo>
                  <a:pt x="581" y="755"/>
                  <a:pt x="582" y="754"/>
                  <a:pt x="582" y="753"/>
                </a:cubicBezTo>
                <a:cubicBezTo>
                  <a:pt x="582" y="751"/>
                  <a:pt x="581" y="750"/>
                  <a:pt x="580" y="750"/>
                </a:cubicBezTo>
                <a:close/>
                <a:moveTo>
                  <a:pt x="580" y="743"/>
                </a:moveTo>
                <a:cubicBezTo>
                  <a:pt x="580" y="743"/>
                  <a:pt x="579" y="744"/>
                  <a:pt x="579" y="745"/>
                </a:cubicBezTo>
                <a:cubicBezTo>
                  <a:pt x="579" y="746"/>
                  <a:pt x="580" y="747"/>
                  <a:pt x="580" y="747"/>
                </a:cubicBezTo>
                <a:cubicBezTo>
                  <a:pt x="581" y="747"/>
                  <a:pt x="582" y="746"/>
                  <a:pt x="582" y="745"/>
                </a:cubicBezTo>
                <a:cubicBezTo>
                  <a:pt x="582" y="743"/>
                  <a:pt x="581" y="743"/>
                  <a:pt x="580" y="743"/>
                </a:cubicBezTo>
                <a:close/>
                <a:moveTo>
                  <a:pt x="580" y="734"/>
                </a:moveTo>
                <a:cubicBezTo>
                  <a:pt x="580" y="734"/>
                  <a:pt x="579" y="735"/>
                  <a:pt x="579" y="737"/>
                </a:cubicBezTo>
                <a:cubicBezTo>
                  <a:pt x="579" y="738"/>
                  <a:pt x="580" y="739"/>
                  <a:pt x="580" y="739"/>
                </a:cubicBezTo>
                <a:cubicBezTo>
                  <a:pt x="581" y="739"/>
                  <a:pt x="582" y="738"/>
                  <a:pt x="582" y="736"/>
                </a:cubicBezTo>
                <a:cubicBezTo>
                  <a:pt x="582" y="735"/>
                  <a:pt x="581" y="734"/>
                  <a:pt x="580" y="734"/>
                </a:cubicBezTo>
                <a:close/>
                <a:moveTo>
                  <a:pt x="578" y="751"/>
                </a:moveTo>
                <a:lnTo>
                  <a:pt x="574" y="751"/>
                </a:lnTo>
                <a:lnTo>
                  <a:pt x="574" y="755"/>
                </a:lnTo>
                <a:lnTo>
                  <a:pt x="578" y="755"/>
                </a:lnTo>
                <a:lnTo>
                  <a:pt x="578" y="751"/>
                </a:lnTo>
                <a:close/>
                <a:moveTo>
                  <a:pt x="578" y="743"/>
                </a:moveTo>
                <a:lnTo>
                  <a:pt x="574" y="743"/>
                </a:lnTo>
                <a:lnTo>
                  <a:pt x="574" y="747"/>
                </a:lnTo>
                <a:lnTo>
                  <a:pt x="578" y="747"/>
                </a:lnTo>
                <a:lnTo>
                  <a:pt x="578" y="743"/>
                </a:lnTo>
                <a:close/>
                <a:moveTo>
                  <a:pt x="576" y="735"/>
                </a:moveTo>
                <a:cubicBezTo>
                  <a:pt x="576" y="735"/>
                  <a:pt x="575" y="736"/>
                  <a:pt x="575" y="737"/>
                </a:cubicBezTo>
                <a:cubicBezTo>
                  <a:pt x="575" y="738"/>
                  <a:pt x="576" y="739"/>
                  <a:pt x="576" y="739"/>
                </a:cubicBezTo>
                <a:cubicBezTo>
                  <a:pt x="577" y="739"/>
                  <a:pt x="577" y="738"/>
                  <a:pt x="577" y="737"/>
                </a:cubicBezTo>
                <a:cubicBezTo>
                  <a:pt x="577" y="736"/>
                  <a:pt x="577" y="735"/>
                  <a:pt x="576" y="735"/>
                </a:cubicBezTo>
                <a:close/>
                <a:moveTo>
                  <a:pt x="571" y="747"/>
                </a:moveTo>
                <a:lnTo>
                  <a:pt x="523" y="750"/>
                </a:lnTo>
                <a:lnTo>
                  <a:pt x="523" y="758"/>
                </a:lnTo>
                <a:lnTo>
                  <a:pt x="571" y="756"/>
                </a:lnTo>
                <a:lnTo>
                  <a:pt x="571" y="747"/>
                </a:lnTo>
                <a:close/>
                <a:moveTo>
                  <a:pt x="571" y="735"/>
                </a:moveTo>
                <a:lnTo>
                  <a:pt x="523" y="738"/>
                </a:lnTo>
                <a:lnTo>
                  <a:pt x="523" y="747"/>
                </a:lnTo>
                <a:lnTo>
                  <a:pt x="571" y="743"/>
                </a:lnTo>
                <a:lnTo>
                  <a:pt x="571" y="735"/>
                </a:lnTo>
                <a:close/>
                <a:moveTo>
                  <a:pt x="623" y="756"/>
                </a:moveTo>
                <a:lnTo>
                  <a:pt x="521" y="762"/>
                </a:lnTo>
                <a:lnTo>
                  <a:pt x="521" y="735"/>
                </a:lnTo>
                <a:lnTo>
                  <a:pt x="623" y="727"/>
                </a:lnTo>
                <a:lnTo>
                  <a:pt x="623" y="756"/>
                </a:lnTo>
                <a:close/>
                <a:moveTo>
                  <a:pt x="621" y="474"/>
                </a:moveTo>
                <a:lnTo>
                  <a:pt x="618" y="474"/>
                </a:lnTo>
                <a:lnTo>
                  <a:pt x="618" y="496"/>
                </a:lnTo>
                <a:lnTo>
                  <a:pt x="621" y="495"/>
                </a:lnTo>
                <a:lnTo>
                  <a:pt x="621" y="474"/>
                </a:lnTo>
                <a:close/>
                <a:moveTo>
                  <a:pt x="616" y="475"/>
                </a:moveTo>
                <a:lnTo>
                  <a:pt x="614" y="475"/>
                </a:lnTo>
                <a:lnTo>
                  <a:pt x="614" y="496"/>
                </a:lnTo>
                <a:lnTo>
                  <a:pt x="616" y="496"/>
                </a:lnTo>
                <a:lnTo>
                  <a:pt x="616" y="475"/>
                </a:lnTo>
                <a:close/>
                <a:moveTo>
                  <a:pt x="611" y="476"/>
                </a:moveTo>
                <a:lnTo>
                  <a:pt x="609" y="476"/>
                </a:lnTo>
                <a:lnTo>
                  <a:pt x="609" y="497"/>
                </a:lnTo>
                <a:lnTo>
                  <a:pt x="611" y="497"/>
                </a:lnTo>
                <a:lnTo>
                  <a:pt x="611" y="476"/>
                </a:lnTo>
                <a:close/>
                <a:moveTo>
                  <a:pt x="607" y="477"/>
                </a:moveTo>
                <a:lnTo>
                  <a:pt x="604" y="477"/>
                </a:lnTo>
                <a:lnTo>
                  <a:pt x="604" y="498"/>
                </a:lnTo>
                <a:lnTo>
                  <a:pt x="607" y="498"/>
                </a:lnTo>
                <a:lnTo>
                  <a:pt x="607" y="477"/>
                </a:lnTo>
                <a:close/>
                <a:moveTo>
                  <a:pt x="602" y="477"/>
                </a:moveTo>
                <a:lnTo>
                  <a:pt x="600" y="478"/>
                </a:lnTo>
                <a:lnTo>
                  <a:pt x="600" y="499"/>
                </a:lnTo>
                <a:lnTo>
                  <a:pt x="602" y="499"/>
                </a:lnTo>
                <a:lnTo>
                  <a:pt x="602" y="477"/>
                </a:lnTo>
                <a:close/>
                <a:moveTo>
                  <a:pt x="597" y="478"/>
                </a:moveTo>
                <a:lnTo>
                  <a:pt x="595" y="479"/>
                </a:lnTo>
                <a:lnTo>
                  <a:pt x="595" y="500"/>
                </a:lnTo>
                <a:lnTo>
                  <a:pt x="597" y="499"/>
                </a:lnTo>
                <a:lnTo>
                  <a:pt x="597" y="478"/>
                </a:lnTo>
                <a:close/>
                <a:moveTo>
                  <a:pt x="593" y="479"/>
                </a:moveTo>
                <a:lnTo>
                  <a:pt x="590" y="480"/>
                </a:lnTo>
                <a:lnTo>
                  <a:pt x="590" y="501"/>
                </a:lnTo>
                <a:lnTo>
                  <a:pt x="593" y="500"/>
                </a:lnTo>
                <a:lnTo>
                  <a:pt x="593" y="479"/>
                </a:lnTo>
                <a:close/>
                <a:moveTo>
                  <a:pt x="588" y="480"/>
                </a:moveTo>
                <a:lnTo>
                  <a:pt x="586" y="480"/>
                </a:lnTo>
                <a:lnTo>
                  <a:pt x="586" y="501"/>
                </a:lnTo>
                <a:lnTo>
                  <a:pt x="588" y="501"/>
                </a:lnTo>
                <a:lnTo>
                  <a:pt x="588" y="480"/>
                </a:lnTo>
                <a:close/>
                <a:moveTo>
                  <a:pt x="580" y="498"/>
                </a:moveTo>
                <a:cubicBezTo>
                  <a:pt x="580" y="498"/>
                  <a:pt x="579" y="499"/>
                  <a:pt x="579" y="501"/>
                </a:cubicBezTo>
                <a:cubicBezTo>
                  <a:pt x="579" y="502"/>
                  <a:pt x="580" y="503"/>
                  <a:pt x="580" y="503"/>
                </a:cubicBezTo>
                <a:cubicBezTo>
                  <a:pt x="581" y="502"/>
                  <a:pt x="581" y="501"/>
                  <a:pt x="581" y="500"/>
                </a:cubicBezTo>
                <a:cubicBezTo>
                  <a:pt x="581" y="499"/>
                  <a:pt x="581" y="498"/>
                  <a:pt x="580" y="498"/>
                </a:cubicBezTo>
                <a:close/>
                <a:moveTo>
                  <a:pt x="580" y="490"/>
                </a:moveTo>
                <a:cubicBezTo>
                  <a:pt x="580" y="490"/>
                  <a:pt x="579" y="491"/>
                  <a:pt x="579" y="493"/>
                </a:cubicBezTo>
                <a:cubicBezTo>
                  <a:pt x="579" y="494"/>
                  <a:pt x="580" y="495"/>
                  <a:pt x="580" y="495"/>
                </a:cubicBezTo>
                <a:cubicBezTo>
                  <a:pt x="581" y="495"/>
                  <a:pt x="581" y="493"/>
                  <a:pt x="581" y="492"/>
                </a:cubicBezTo>
                <a:cubicBezTo>
                  <a:pt x="581" y="491"/>
                  <a:pt x="581" y="490"/>
                  <a:pt x="580" y="490"/>
                </a:cubicBezTo>
                <a:close/>
                <a:moveTo>
                  <a:pt x="580" y="482"/>
                </a:moveTo>
                <a:cubicBezTo>
                  <a:pt x="580" y="482"/>
                  <a:pt x="579" y="483"/>
                  <a:pt x="579" y="484"/>
                </a:cubicBezTo>
                <a:cubicBezTo>
                  <a:pt x="579" y="486"/>
                  <a:pt x="580" y="487"/>
                  <a:pt x="580" y="486"/>
                </a:cubicBezTo>
                <a:cubicBezTo>
                  <a:pt x="581" y="486"/>
                  <a:pt x="581" y="485"/>
                  <a:pt x="581" y="484"/>
                </a:cubicBezTo>
                <a:cubicBezTo>
                  <a:pt x="581" y="483"/>
                  <a:pt x="581" y="482"/>
                  <a:pt x="580" y="482"/>
                </a:cubicBezTo>
                <a:close/>
                <a:moveTo>
                  <a:pt x="578" y="499"/>
                </a:moveTo>
                <a:lnTo>
                  <a:pt x="574" y="499"/>
                </a:lnTo>
                <a:lnTo>
                  <a:pt x="574" y="503"/>
                </a:lnTo>
                <a:lnTo>
                  <a:pt x="578" y="503"/>
                </a:lnTo>
                <a:lnTo>
                  <a:pt x="578" y="499"/>
                </a:lnTo>
                <a:close/>
                <a:moveTo>
                  <a:pt x="578" y="491"/>
                </a:moveTo>
                <a:lnTo>
                  <a:pt x="574" y="492"/>
                </a:lnTo>
                <a:lnTo>
                  <a:pt x="574" y="495"/>
                </a:lnTo>
                <a:lnTo>
                  <a:pt x="578" y="495"/>
                </a:lnTo>
                <a:lnTo>
                  <a:pt x="578" y="491"/>
                </a:lnTo>
                <a:close/>
                <a:moveTo>
                  <a:pt x="576" y="483"/>
                </a:moveTo>
                <a:cubicBezTo>
                  <a:pt x="575" y="483"/>
                  <a:pt x="575" y="484"/>
                  <a:pt x="575" y="485"/>
                </a:cubicBezTo>
                <a:cubicBezTo>
                  <a:pt x="575" y="486"/>
                  <a:pt x="575" y="487"/>
                  <a:pt x="576" y="487"/>
                </a:cubicBezTo>
                <a:cubicBezTo>
                  <a:pt x="577" y="487"/>
                  <a:pt x="577" y="486"/>
                  <a:pt x="577" y="485"/>
                </a:cubicBezTo>
                <a:cubicBezTo>
                  <a:pt x="577" y="484"/>
                  <a:pt x="577" y="483"/>
                  <a:pt x="576" y="483"/>
                </a:cubicBezTo>
                <a:close/>
                <a:moveTo>
                  <a:pt x="571" y="495"/>
                </a:moveTo>
                <a:lnTo>
                  <a:pt x="523" y="504"/>
                </a:lnTo>
                <a:lnTo>
                  <a:pt x="523" y="513"/>
                </a:lnTo>
                <a:lnTo>
                  <a:pt x="571" y="504"/>
                </a:lnTo>
                <a:lnTo>
                  <a:pt x="571" y="495"/>
                </a:lnTo>
                <a:close/>
                <a:moveTo>
                  <a:pt x="571" y="483"/>
                </a:moveTo>
                <a:lnTo>
                  <a:pt x="523" y="492"/>
                </a:lnTo>
                <a:lnTo>
                  <a:pt x="523" y="501"/>
                </a:lnTo>
                <a:lnTo>
                  <a:pt x="571" y="492"/>
                </a:lnTo>
                <a:lnTo>
                  <a:pt x="571" y="483"/>
                </a:lnTo>
                <a:close/>
                <a:moveTo>
                  <a:pt x="623" y="498"/>
                </a:moveTo>
                <a:lnTo>
                  <a:pt x="521" y="516"/>
                </a:lnTo>
                <a:lnTo>
                  <a:pt x="521" y="489"/>
                </a:lnTo>
                <a:lnTo>
                  <a:pt x="623" y="470"/>
                </a:lnTo>
                <a:lnTo>
                  <a:pt x="623" y="498"/>
                </a:lnTo>
                <a:close/>
                <a:moveTo>
                  <a:pt x="623" y="962"/>
                </a:moveTo>
                <a:lnTo>
                  <a:pt x="521" y="958"/>
                </a:lnTo>
                <a:lnTo>
                  <a:pt x="521" y="931"/>
                </a:lnTo>
                <a:lnTo>
                  <a:pt x="623" y="933"/>
                </a:lnTo>
                <a:lnTo>
                  <a:pt x="623" y="962"/>
                </a:lnTo>
                <a:close/>
                <a:moveTo>
                  <a:pt x="623" y="910"/>
                </a:moveTo>
                <a:lnTo>
                  <a:pt x="521" y="909"/>
                </a:lnTo>
                <a:lnTo>
                  <a:pt x="521" y="882"/>
                </a:lnTo>
                <a:lnTo>
                  <a:pt x="623" y="882"/>
                </a:lnTo>
                <a:lnTo>
                  <a:pt x="623" y="910"/>
                </a:lnTo>
                <a:close/>
                <a:moveTo>
                  <a:pt x="623" y="859"/>
                </a:moveTo>
                <a:lnTo>
                  <a:pt x="521" y="860"/>
                </a:lnTo>
                <a:lnTo>
                  <a:pt x="521" y="833"/>
                </a:lnTo>
                <a:lnTo>
                  <a:pt x="623" y="830"/>
                </a:lnTo>
                <a:lnTo>
                  <a:pt x="623" y="859"/>
                </a:lnTo>
                <a:close/>
                <a:moveTo>
                  <a:pt x="623" y="807"/>
                </a:moveTo>
                <a:lnTo>
                  <a:pt x="521" y="811"/>
                </a:lnTo>
                <a:lnTo>
                  <a:pt x="521" y="784"/>
                </a:lnTo>
                <a:lnTo>
                  <a:pt x="623" y="779"/>
                </a:lnTo>
                <a:lnTo>
                  <a:pt x="623" y="807"/>
                </a:lnTo>
                <a:close/>
                <a:moveTo>
                  <a:pt x="623" y="704"/>
                </a:moveTo>
                <a:lnTo>
                  <a:pt x="521" y="713"/>
                </a:lnTo>
                <a:lnTo>
                  <a:pt x="521" y="686"/>
                </a:lnTo>
                <a:lnTo>
                  <a:pt x="623" y="676"/>
                </a:lnTo>
                <a:lnTo>
                  <a:pt x="623" y="704"/>
                </a:lnTo>
                <a:close/>
                <a:moveTo>
                  <a:pt x="623" y="653"/>
                </a:moveTo>
                <a:lnTo>
                  <a:pt x="521" y="664"/>
                </a:lnTo>
                <a:lnTo>
                  <a:pt x="521" y="637"/>
                </a:lnTo>
                <a:lnTo>
                  <a:pt x="623" y="624"/>
                </a:lnTo>
                <a:lnTo>
                  <a:pt x="623" y="653"/>
                </a:lnTo>
                <a:close/>
                <a:moveTo>
                  <a:pt x="623" y="601"/>
                </a:moveTo>
                <a:lnTo>
                  <a:pt x="521" y="614"/>
                </a:lnTo>
                <a:lnTo>
                  <a:pt x="521" y="587"/>
                </a:lnTo>
                <a:lnTo>
                  <a:pt x="623" y="573"/>
                </a:lnTo>
                <a:lnTo>
                  <a:pt x="623" y="601"/>
                </a:lnTo>
                <a:close/>
                <a:moveTo>
                  <a:pt x="623" y="550"/>
                </a:moveTo>
                <a:lnTo>
                  <a:pt x="521" y="565"/>
                </a:lnTo>
                <a:lnTo>
                  <a:pt x="521" y="538"/>
                </a:lnTo>
                <a:lnTo>
                  <a:pt x="623" y="521"/>
                </a:lnTo>
                <a:lnTo>
                  <a:pt x="623" y="550"/>
                </a:lnTo>
                <a:close/>
                <a:moveTo>
                  <a:pt x="627" y="981"/>
                </a:moveTo>
                <a:lnTo>
                  <a:pt x="518" y="976"/>
                </a:lnTo>
                <a:lnTo>
                  <a:pt x="518" y="1011"/>
                </a:lnTo>
                <a:lnTo>
                  <a:pt x="627" y="1018"/>
                </a:lnTo>
                <a:lnTo>
                  <a:pt x="627" y="981"/>
                </a:lnTo>
                <a:close/>
                <a:moveTo>
                  <a:pt x="627" y="930"/>
                </a:moveTo>
                <a:lnTo>
                  <a:pt x="518" y="927"/>
                </a:lnTo>
                <a:lnTo>
                  <a:pt x="518" y="962"/>
                </a:lnTo>
                <a:lnTo>
                  <a:pt x="627" y="966"/>
                </a:lnTo>
                <a:lnTo>
                  <a:pt x="627" y="930"/>
                </a:lnTo>
                <a:close/>
                <a:moveTo>
                  <a:pt x="627" y="878"/>
                </a:moveTo>
                <a:lnTo>
                  <a:pt x="518" y="878"/>
                </a:lnTo>
                <a:lnTo>
                  <a:pt x="518" y="913"/>
                </a:lnTo>
                <a:lnTo>
                  <a:pt x="627" y="914"/>
                </a:lnTo>
                <a:lnTo>
                  <a:pt x="627" y="878"/>
                </a:lnTo>
                <a:close/>
                <a:moveTo>
                  <a:pt x="627" y="826"/>
                </a:moveTo>
                <a:lnTo>
                  <a:pt x="518" y="829"/>
                </a:lnTo>
                <a:lnTo>
                  <a:pt x="518" y="864"/>
                </a:lnTo>
                <a:lnTo>
                  <a:pt x="627" y="863"/>
                </a:lnTo>
                <a:lnTo>
                  <a:pt x="627" y="826"/>
                </a:lnTo>
                <a:close/>
                <a:moveTo>
                  <a:pt x="627" y="775"/>
                </a:moveTo>
                <a:lnTo>
                  <a:pt x="518" y="780"/>
                </a:lnTo>
                <a:lnTo>
                  <a:pt x="518" y="815"/>
                </a:lnTo>
                <a:lnTo>
                  <a:pt x="627" y="811"/>
                </a:lnTo>
                <a:lnTo>
                  <a:pt x="627" y="775"/>
                </a:lnTo>
                <a:close/>
                <a:moveTo>
                  <a:pt x="627" y="723"/>
                </a:moveTo>
                <a:lnTo>
                  <a:pt x="518" y="731"/>
                </a:lnTo>
                <a:lnTo>
                  <a:pt x="518" y="766"/>
                </a:lnTo>
                <a:lnTo>
                  <a:pt x="627" y="760"/>
                </a:lnTo>
                <a:lnTo>
                  <a:pt x="627" y="723"/>
                </a:lnTo>
                <a:close/>
                <a:moveTo>
                  <a:pt x="627" y="672"/>
                </a:moveTo>
                <a:lnTo>
                  <a:pt x="518" y="682"/>
                </a:lnTo>
                <a:lnTo>
                  <a:pt x="518" y="717"/>
                </a:lnTo>
                <a:lnTo>
                  <a:pt x="627" y="708"/>
                </a:lnTo>
                <a:lnTo>
                  <a:pt x="627" y="672"/>
                </a:lnTo>
                <a:close/>
                <a:moveTo>
                  <a:pt x="627" y="620"/>
                </a:moveTo>
                <a:lnTo>
                  <a:pt x="518" y="633"/>
                </a:lnTo>
                <a:lnTo>
                  <a:pt x="518" y="668"/>
                </a:lnTo>
                <a:lnTo>
                  <a:pt x="627" y="656"/>
                </a:lnTo>
                <a:lnTo>
                  <a:pt x="627" y="620"/>
                </a:lnTo>
                <a:close/>
                <a:moveTo>
                  <a:pt x="627" y="568"/>
                </a:moveTo>
                <a:lnTo>
                  <a:pt x="518" y="584"/>
                </a:lnTo>
                <a:lnTo>
                  <a:pt x="518" y="619"/>
                </a:lnTo>
                <a:lnTo>
                  <a:pt x="627" y="605"/>
                </a:lnTo>
                <a:lnTo>
                  <a:pt x="627" y="568"/>
                </a:lnTo>
                <a:close/>
                <a:moveTo>
                  <a:pt x="627" y="517"/>
                </a:moveTo>
                <a:lnTo>
                  <a:pt x="518" y="535"/>
                </a:lnTo>
                <a:lnTo>
                  <a:pt x="518" y="570"/>
                </a:lnTo>
                <a:lnTo>
                  <a:pt x="627" y="553"/>
                </a:lnTo>
                <a:lnTo>
                  <a:pt x="627" y="517"/>
                </a:lnTo>
                <a:close/>
                <a:moveTo>
                  <a:pt x="627" y="465"/>
                </a:moveTo>
                <a:lnTo>
                  <a:pt x="518" y="486"/>
                </a:lnTo>
                <a:lnTo>
                  <a:pt x="518" y="521"/>
                </a:lnTo>
                <a:lnTo>
                  <a:pt x="627" y="502"/>
                </a:lnTo>
                <a:lnTo>
                  <a:pt x="627" y="465"/>
                </a:lnTo>
                <a:close/>
                <a:moveTo>
                  <a:pt x="632" y="1029"/>
                </a:moveTo>
                <a:lnTo>
                  <a:pt x="513" y="1021"/>
                </a:lnTo>
                <a:lnTo>
                  <a:pt x="513" y="476"/>
                </a:lnTo>
                <a:lnTo>
                  <a:pt x="632" y="452"/>
                </a:lnTo>
                <a:lnTo>
                  <a:pt x="632" y="1029"/>
                </a:lnTo>
                <a:close/>
                <a:moveTo>
                  <a:pt x="638" y="441"/>
                </a:moveTo>
                <a:lnTo>
                  <a:pt x="507" y="468"/>
                </a:lnTo>
                <a:lnTo>
                  <a:pt x="507" y="1030"/>
                </a:lnTo>
                <a:lnTo>
                  <a:pt x="638" y="1040"/>
                </a:lnTo>
                <a:lnTo>
                  <a:pt x="638" y="441"/>
                </a:lnTo>
                <a:close/>
                <a:moveTo>
                  <a:pt x="730" y="1046"/>
                </a:moveTo>
                <a:lnTo>
                  <a:pt x="892" y="1058"/>
                </a:lnTo>
                <a:lnTo>
                  <a:pt x="892" y="390"/>
                </a:lnTo>
                <a:lnTo>
                  <a:pt x="730" y="423"/>
                </a:lnTo>
                <a:lnTo>
                  <a:pt x="730" y="1046"/>
                </a:lnTo>
                <a:close/>
                <a:moveTo>
                  <a:pt x="1006" y="1066"/>
                </a:moveTo>
                <a:lnTo>
                  <a:pt x="1211" y="1081"/>
                </a:lnTo>
                <a:lnTo>
                  <a:pt x="1211" y="325"/>
                </a:lnTo>
                <a:lnTo>
                  <a:pt x="1006" y="367"/>
                </a:lnTo>
                <a:lnTo>
                  <a:pt x="1006" y="1066"/>
                </a:lnTo>
                <a:close/>
                <a:moveTo>
                  <a:pt x="713" y="421"/>
                </a:moveTo>
                <a:lnTo>
                  <a:pt x="713" y="400"/>
                </a:lnTo>
                <a:lnTo>
                  <a:pt x="911" y="358"/>
                </a:lnTo>
                <a:lnTo>
                  <a:pt x="985" y="371"/>
                </a:lnTo>
                <a:lnTo>
                  <a:pt x="985" y="342"/>
                </a:lnTo>
                <a:lnTo>
                  <a:pt x="1236" y="288"/>
                </a:lnTo>
                <a:lnTo>
                  <a:pt x="1523" y="350"/>
                </a:lnTo>
                <a:lnTo>
                  <a:pt x="1523" y="1090"/>
                </a:lnTo>
                <a:lnTo>
                  <a:pt x="1236" y="1114"/>
                </a:lnTo>
                <a:lnTo>
                  <a:pt x="985" y="1093"/>
                </a:lnTo>
                <a:lnTo>
                  <a:pt x="985" y="1082"/>
                </a:lnTo>
                <a:lnTo>
                  <a:pt x="911" y="1087"/>
                </a:lnTo>
                <a:lnTo>
                  <a:pt x="911" y="1087"/>
                </a:lnTo>
                <a:lnTo>
                  <a:pt x="910" y="1087"/>
                </a:lnTo>
                <a:lnTo>
                  <a:pt x="910" y="1087"/>
                </a:lnTo>
                <a:lnTo>
                  <a:pt x="713" y="1070"/>
                </a:lnTo>
                <a:lnTo>
                  <a:pt x="713" y="1062"/>
                </a:lnTo>
                <a:lnTo>
                  <a:pt x="657" y="1065"/>
                </a:lnTo>
                <a:lnTo>
                  <a:pt x="498" y="1052"/>
                </a:lnTo>
                <a:lnTo>
                  <a:pt x="498" y="447"/>
                </a:lnTo>
                <a:lnTo>
                  <a:pt x="654" y="412"/>
                </a:lnTo>
                <a:lnTo>
                  <a:pt x="713" y="421"/>
                </a:lnTo>
                <a:close/>
                <a:moveTo>
                  <a:pt x="749" y="1004"/>
                </a:moveTo>
                <a:lnTo>
                  <a:pt x="808" y="1007"/>
                </a:lnTo>
                <a:lnTo>
                  <a:pt x="808" y="997"/>
                </a:lnTo>
                <a:lnTo>
                  <a:pt x="749" y="995"/>
                </a:lnTo>
                <a:lnTo>
                  <a:pt x="749" y="1004"/>
                </a:lnTo>
                <a:close/>
                <a:moveTo>
                  <a:pt x="749" y="1017"/>
                </a:moveTo>
                <a:lnTo>
                  <a:pt x="808" y="1021"/>
                </a:lnTo>
                <a:lnTo>
                  <a:pt x="808" y="1011"/>
                </a:lnTo>
                <a:lnTo>
                  <a:pt x="749" y="1008"/>
                </a:lnTo>
                <a:lnTo>
                  <a:pt x="749" y="1017"/>
                </a:lnTo>
                <a:close/>
                <a:moveTo>
                  <a:pt x="812" y="1012"/>
                </a:moveTo>
                <a:lnTo>
                  <a:pt x="817" y="1012"/>
                </a:lnTo>
                <a:lnTo>
                  <a:pt x="817" y="1008"/>
                </a:lnTo>
                <a:lnTo>
                  <a:pt x="812" y="1008"/>
                </a:lnTo>
                <a:lnTo>
                  <a:pt x="812" y="1012"/>
                </a:lnTo>
                <a:close/>
                <a:moveTo>
                  <a:pt x="812" y="1021"/>
                </a:moveTo>
                <a:lnTo>
                  <a:pt x="817" y="1021"/>
                </a:lnTo>
                <a:lnTo>
                  <a:pt x="817" y="1016"/>
                </a:lnTo>
                <a:lnTo>
                  <a:pt x="812" y="1016"/>
                </a:lnTo>
                <a:lnTo>
                  <a:pt x="812" y="1021"/>
                </a:lnTo>
                <a:close/>
                <a:moveTo>
                  <a:pt x="820" y="1003"/>
                </a:moveTo>
                <a:cubicBezTo>
                  <a:pt x="820" y="1004"/>
                  <a:pt x="821" y="1002"/>
                  <a:pt x="821" y="1001"/>
                </a:cubicBezTo>
                <a:cubicBezTo>
                  <a:pt x="821" y="1000"/>
                  <a:pt x="820" y="999"/>
                  <a:pt x="820" y="999"/>
                </a:cubicBezTo>
                <a:cubicBezTo>
                  <a:pt x="819" y="999"/>
                  <a:pt x="818" y="1000"/>
                  <a:pt x="818" y="1001"/>
                </a:cubicBezTo>
                <a:cubicBezTo>
                  <a:pt x="818" y="1002"/>
                  <a:pt x="819" y="1003"/>
                  <a:pt x="820" y="1003"/>
                </a:cubicBezTo>
                <a:close/>
                <a:moveTo>
                  <a:pt x="820" y="1013"/>
                </a:moveTo>
                <a:cubicBezTo>
                  <a:pt x="820" y="1013"/>
                  <a:pt x="821" y="1012"/>
                  <a:pt x="821" y="1010"/>
                </a:cubicBezTo>
                <a:cubicBezTo>
                  <a:pt x="821" y="1009"/>
                  <a:pt x="820" y="1008"/>
                  <a:pt x="820" y="1008"/>
                </a:cubicBezTo>
                <a:cubicBezTo>
                  <a:pt x="819" y="1008"/>
                  <a:pt x="818" y="1009"/>
                  <a:pt x="818" y="1010"/>
                </a:cubicBezTo>
                <a:cubicBezTo>
                  <a:pt x="818" y="1011"/>
                  <a:pt x="819" y="1013"/>
                  <a:pt x="820" y="1013"/>
                </a:cubicBezTo>
                <a:close/>
                <a:moveTo>
                  <a:pt x="820" y="1021"/>
                </a:moveTo>
                <a:cubicBezTo>
                  <a:pt x="820" y="1022"/>
                  <a:pt x="821" y="1020"/>
                  <a:pt x="821" y="1019"/>
                </a:cubicBezTo>
                <a:cubicBezTo>
                  <a:pt x="821" y="1018"/>
                  <a:pt x="820" y="1017"/>
                  <a:pt x="820" y="1017"/>
                </a:cubicBezTo>
                <a:cubicBezTo>
                  <a:pt x="819" y="1017"/>
                  <a:pt x="818" y="1018"/>
                  <a:pt x="818" y="1019"/>
                </a:cubicBezTo>
                <a:cubicBezTo>
                  <a:pt x="818" y="1020"/>
                  <a:pt x="819" y="1021"/>
                  <a:pt x="820" y="1021"/>
                </a:cubicBezTo>
                <a:close/>
                <a:moveTo>
                  <a:pt x="826" y="1022"/>
                </a:moveTo>
                <a:lnTo>
                  <a:pt x="829" y="1022"/>
                </a:lnTo>
                <a:lnTo>
                  <a:pt x="829" y="999"/>
                </a:lnTo>
                <a:lnTo>
                  <a:pt x="826" y="998"/>
                </a:lnTo>
                <a:lnTo>
                  <a:pt x="826" y="1022"/>
                </a:lnTo>
                <a:close/>
                <a:moveTo>
                  <a:pt x="832" y="1022"/>
                </a:moveTo>
                <a:lnTo>
                  <a:pt x="835" y="1022"/>
                </a:lnTo>
                <a:lnTo>
                  <a:pt x="835" y="999"/>
                </a:lnTo>
                <a:lnTo>
                  <a:pt x="832" y="999"/>
                </a:lnTo>
                <a:lnTo>
                  <a:pt x="832" y="1022"/>
                </a:lnTo>
                <a:close/>
                <a:moveTo>
                  <a:pt x="838" y="1022"/>
                </a:moveTo>
                <a:lnTo>
                  <a:pt x="841" y="1023"/>
                </a:lnTo>
                <a:lnTo>
                  <a:pt x="841" y="999"/>
                </a:lnTo>
                <a:lnTo>
                  <a:pt x="838" y="999"/>
                </a:lnTo>
                <a:lnTo>
                  <a:pt x="838" y="1022"/>
                </a:lnTo>
                <a:close/>
                <a:moveTo>
                  <a:pt x="843" y="1023"/>
                </a:moveTo>
                <a:lnTo>
                  <a:pt x="846" y="1023"/>
                </a:lnTo>
                <a:lnTo>
                  <a:pt x="846" y="999"/>
                </a:lnTo>
                <a:lnTo>
                  <a:pt x="843" y="999"/>
                </a:lnTo>
                <a:lnTo>
                  <a:pt x="843" y="1023"/>
                </a:lnTo>
                <a:close/>
                <a:moveTo>
                  <a:pt x="849" y="1023"/>
                </a:moveTo>
                <a:lnTo>
                  <a:pt x="852" y="1023"/>
                </a:lnTo>
                <a:lnTo>
                  <a:pt x="852" y="1000"/>
                </a:lnTo>
                <a:lnTo>
                  <a:pt x="849" y="1000"/>
                </a:lnTo>
                <a:lnTo>
                  <a:pt x="849" y="1023"/>
                </a:lnTo>
                <a:close/>
                <a:moveTo>
                  <a:pt x="855" y="1023"/>
                </a:moveTo>
                <a:lnTo>
                  <a:pt x="858" y="1024"/>
                </a:lnTo>
                <a:lnTo>
                  <a:pt x="858" y="1000"/>
                </a:lnTo>
                <a:lnTo>
                  <a:pt x="855" y="1000"/>
                </a:lnTo>
                <a:lnTo>
                  <a:pt x="855" y="1023"/>
                </a:lnTo>
                <a:close/>
                <a:moveTo>
                  <a:pt x="861" y="1024"/>
                </a:moveTo>
                <a:lnTo>
                  <a:pt x="864" y="1024"/>
                </a:lnTo>
                <a:lnTo>
                  <a:pt x="864" y="1000"/>
                </a:lnTo>
                <a:lnTo>
                  <a:pt x="861" y="1000"/>
                </a:lnTo>
                <a:lnTo>
                  <a:pt x="861" y="1024"/>
                </a:lnTo>
                <a:close/>
                <a:moveTo>
                  <a:pt x="867" y="1024"/>
                </a:moveTo>
                <a:lnTo>
                  <a:pt x="870" y="1024"/>
                </a:lnTo>
                <a:lnTo>
                  <a:pt x="870" y="1001"/>
                </a:lnTo>
                <a:lnTo>
                  <a:pt x="867" y="1000"/>
                </a:lnTo>
                <a:lnTo>
                  <a:pt x="867" y="1024"/>
                </a:lnTo>
                <a:close/>
                <a:moveTo>
                  <a:pt x="814" y="998"/>
                </a:moveTo>
                <a:cubicBezTo>
                  <a:pt x="814" y="998"/>
                  <a:pt x="813" y="999"/>
                  <a:pt x="813" y="1001"/>
                </a:cubicBezTo>
                <a:cubicBezTo>
                  <a:pt x="813" y="1002"/>
                  <a:pt x="814" y="1003"/>
                  <a:pt x="814" y="1003"/>
                </a:cubicBezTo>
                <a:cubicBezTo>
                  <a:pt x="815" y="1003"/>
                  <a:pt x="816" y="1002"/>
                  <a:pt x="816" y="1001"/>
                </a:cubicBezTo>
                <a:cubicBezTo>
                  <a:pt x="816" y="1000"/>
                  <a:pt x="815" y="998"/>
                  <a:pt x="814" y="998"/>
                </a:cubicBezTo>
                <a:close/>
                <a:moveTo>
                  <a:pt x="747" y="991"/>
                </a:moveTo>
                <a:lnTo>
                  <a:pt x="872" y="997"/>
                </a:lnTo>
                <a:lnTo>
                  <a:pt x="872" y="1028"/>
                </a:lnTo>
                <a:lnTo>
                  <a:pt x="747" y="1021"/>
                </a:lnTo>
                <a:lnTo>
                  <a:pt x="747" y="991"/>
                </a:lnTo>
                <a:close/>
                <a:moveTo>
                  <a:pt x="749" y="732"/>
                </a:moveTo>
                <a:lnTo>
                  <a:pt x="808" y="728"/>
                </a:lnTo>
                <a:lnTo>
                  <a:pt x="808" y="718"/>
                </a:lnTo>
                <a:lnTo>
                  <a:pt x="749" y="722"/>
                </a:lnTo>
                <a:lnTo>
                  <a:pt x="749" y="732"/>
                </a:lnTo>
                <a:close/>
                <a:moveTo>
                  <a:pt x="749" y="745"/>
                </a:moveTo>
                <a:lnTo>
                  <a:pt x="808" y="741"/>
                </a:lnTo>
                <a:lnTo>
                  <a:pt x="808" y="731"/>
                </a:lnTo>
                <a:lnTo>
                  <a:pt x="749" y="735"/>
                </a:lnTo>
                <a:lnTo>
                  <a:pt x="749" y="745"/>
                </a:lnTo>
                <a:close/>
                <a:moveTo>
                  <a:pt x="812" y="732"/>
                </a:moveTo>
                <a:lnTo>
                  <a:pt x="817" y="732"/>
                </a:lnTo>
                <a:lnTo>
                  <a:pt x="817" y="727"/>
                </a:lnTo>
                <a:lnTo>
                  <a:pt x="812" y="728"/>
                </a:lnTo>
                <a:lnTo>
                  <a:pt x="812" y="732"/>
                </a:lnTo>
                <a:close/>
                <a:moveTo>
                  <a:pt x="812" y="740"/>
                </a:moveTo>
                <a:lnTo>
                  <a:pt x="817" y="740"/>
                </a:lnTo>
                <a:lnTo>
                  <a:pt x="817" y="736"/>
                </a:lnTo>
                <a:lnTo>
                  <a:pt x="812" y="736"/>
                </a:lnTo>
                <a:lnTo>
                  <a:pt x="812" y="740"/>
                </a:lnTo>
                <a:close/>
                <a:moveTo>
                  <a:pt x="820" y="723"/>
                </a:moveTo>
                <a:cubicBezTo>
                  <a:pt x="820" y="723"/>
                  <a:pt x="821" y="721"/>
                  <a:pt x="821" y="720"/>
                </a:cubicBezTo>
                <a:cubicBezTo>
                  <a:pt x="821" y="719"/>
                  <a:pt x="820" y="718"/>
                  <a:pt x="820" y="718"/>
                </a:cubicBezTo>
                <a:cubicBezTo>
                  <a:pt x="819" y="718"/>
                  <a:pt x="818" y="719"/>
                  <a:pt x="818" y="720"/>
                </a:cubicBezTo>
                <a:cubicBezTo>
                  <a:pt x="818" y="722"/>
                  <a:pt x="819" y="723"/>
                  <a:pt x="820" y="723"/>
                </a:cubicBezTo>
                <a:close/>
                <a:moveTo>
                  <a:pt x="820" y="732"/>
                </a:moveTo>
                <a:cubicBezTo>
                  <a:pt x="820" y="732"/>
                  <a:pt x="821" y="731"/>
                  <a:pt x="821" y="729"/>
                </a:cubicBezTo>
                <a:cubicBezTo>
                  <a:pt x="821" y="728"/>
                  <a:pt x="820" y="727"/>
                  <a:pt x="820" y="727"/>
                </a:cubicBezTo>
                <a:cubicBezTo>
                  <a:pt x="819" y="727"/>
                  <a:pt x="818" y="728"/>
                  <a:pt x="818" y="729"/>
                </a:cubicBezTo>
                <a:cubicBezTo>
                  <a:pt x="818" y="731"/>
                  <a:pt x="819" y="732"/>
                  <a:pt x="820" y="732"/>
                </a:cubicBezTo>
                <a:close/>
                <a:moveTo>
                  <a:pt x="820" y="741"/>
                </a:moveTo>
                <a:cubicBezTo>
                  <a:pt x="820" y="740"/>
                  <a:pt x="821" y="739"/>
                  <a:pt x="821" y="738"/>
                </a:cubicBezTo>
                <a:cubicBezTo>
                  <a:pt x="821" y="737"/>
                  <a:pt x="820" y="736"/>
                  <a:pt x="820" y="736"/>
                </a:cubicBezTo>
                <a:cubicBezTo>
                  <a:pt x="819" y="736"/>
                  <a:pt x="818" y="737"/>
                  <a:pt x="818" y="738"/>
                </a:cubicBezTo>
                <a:cubicBezTo>
                  <a:pt x="818" y="740"/>
                  <a:pt x="819" y="741"/>
                  <a:pt x="820" y="741"/>
                </a:cubicBezTo>
                <a:close/>
                <a:moveTo>
                  <a:pt x="826" y="740"/>
                </a:moveTo>
                <a:lnTo>
                  <a:pt x="829" y="740"/>
                </a:lnTo>
                <a:lnTo>
                  <a:pt x="829" y="716"/>
                </a:lnTo>
                <a:lnTo>
                  <a:pt x="826" y="717"/>
                </a:lnTo>
                <a:lnTo>
                  <a:pt x="826" y="740"/>
                </a:lnTo>
                <a:close/>
                <a:moveTo>
                  <a:pt x="832" y="740"/>
                </a:moveTo>
                <a:lnTo>
                  <a:pt x="835" y="739"/>
                </a:lnTo>
                <a:lnTo>
                  <a:pt x="835" y="716"/>
                </a:lnTo>
                <a:lnTo>
                  <a:pt x="832" y="716"/>
                </a:lnTo>
                <a:lnTo>
                  <a:pt x="832" y="740"/>
                </a:lnTo>
                <a:close/>
                <a:moveTo>
                  <a:pt x="838" y="739"/>
                </a:moveTo>
                <a:lnTo>
                  <a:pt x="841" y="739"/>
                </a:lnTo>
                <a:lnTo>
                  <a:pt x="841" y="716"/>
                </a:lnTo>
                <a:lnTo>
                  <a:pt x="838" y="716"/>
                </a:lnTo>
                <a:lnTo>
                  <a:pt x="838" y="739"/>
                </a:lnTo>
                <a:close/>
                <a:moveTo>
                  <a:pt x="843" y="739"/>
                </a:moveTo>
                <a:lnTo>
                  <a:pt x="846" y="739"/>
                </a:lnTo>
                <a:lnTo>
                  <a:pt x="846" y="715"/>
                </a:lnTo>
                <a:lnTo>
                  <a:pt x="843" y="715"/>
                </a:lnTo>
                <a:lnTo>
                  <a:pt x="843" y="739"/>
                </a:lnTo>
                <a:close/>
                <a:moveTo>
                  <a:pt x="849" y="739"/>
                </a:moveTo>
                <a:lnTo>
                  <a:pt x="852" y="738"/>
                </a:lnTo>
                <a:lnTo>
                  <a:pt x="852" y="715"/>
                </a:lnTo>
                <a:lnTo>
                  <a:pt x="849" y="715"/>
                </a:lnTo>
                <a:lnTo>
                  <a:pt x="849" y="739"/>
                </a:lnTo>
                <a:close/>
                <a:moveTo>
                  <a:pt x="855" y="738"/>
                </a:moveTo>
                <a:lnTo>
                  <a:pt x="858" y="738"/>
                </a:lnTo>
                <a:lnTo>
                  <a:pt x="858" y="714"/>
                </a:lnTo>
                <a:lnTo>
                  <a:pt x="855" y="715"/>
                </a:lnTo>
                <a:lnTo>
                  <a:pt x="855" y="738"/>
                </a:lnTo>
                <a:close/>
                <a:moveTo>
                  <a:pt x="861" y="738"/>
                </a:moveTo>
                <a:lnTo>
                  <a:pt x="864" y="738"/>
                </a:lnTo>
                <a:lnTo>
                  <a:pt x="864" y="714"/>
                </a:lnTo>
                <a:lnTo>
                  <a:pt x="861" y="714"/>
                </a:lnTo>
                <a:lnTo>
                  <a:pt x="861" y="738"/>
                </a:lnTo>
                <a:close/>
                <a:moveTo>
                  <a:pt x="867" y="738"/>
                </a:moveTo>
                <a:lnTo>
                  <a:pt x="870" y="737"/>
                </a:lnTo>
                <a:lnTo>
                  <a:pt x="870" y="714"/>
                </a:lnTo>
                <a:lnTo>
                  <a:pt x="867" y="714"/>
                </a:lnTo>
                <a:lnTo>
                  <a:pt x="867" y="738"/>
                </a:lnTo>
                <a:close/>
                <a:moveTo>
                  <a:pt x="814" y="718"/>
                </a:moveTo>
                <a:cubicBezTo>
                  <a:pt x="814" y="718"/>
                  <a:pt x="813" y="719"/>
                  <a:pt x="813" y="721"/>
                </a:cubicBezTo>
                <a:cubicBezTo>
                  <a:pt x="813" y="722"/>
                  <a:pt x="814" y="723"/>
                  <a:pt x="814" y="723"/>
                </a:cubicBezTo>
                <a:cubicBezTo>
                  <a:pt x="815" y="723"/>
                  <a:pt x="816" y="722"/>
                  <a:pt x="816" y="720"/>
                </a:cubicBezTo>
                <a:cubicBezTo>
                  <a:pt x="816" y="719"/>
                  <a:pt x="815" y="718"/>
                  <a:pt x="814" y="718"/>
                </a:cubicBezTo>
                <a:close/>
                <a:moveTo>
                  <a:pt x="747" y="719"/>
                </a:moveTo>
                <a:lnTo>
                  <a:pt x="872" y="710"/>
                </a:lnTo>
                <a:lnTo>
                  <a:pt x="872" y="741"/>
                </a:lnTo>
                <a:lnTo>
                  <a:pt x="747" y="749"/>
                </a:lnTo>
                <a:lnTo>
                  <a:pt x="747" y="719"/>
                </a:lnTo>
                <a:close/>
                <a:moveTo>
                  <a:pt x="749" y="459"/>
                </a:moveTo>
                <a:lnTo>
                  <a:pt x="807" y="448"/>
                </a:lnTo>
                <a:lnTo>
                  <a:pt x="807" y="439"/>
                </a:lnTo>
                <a:lnTo>
                  <a:pt x="749" y="450"/>
                </a:lnTo>
                <a:lnTo>
                  <a:pt x="749" y="459"/>
                </a:lnTo>
                <a:close/>
                <a:moveTo>
                  <a:pt x="749" y="472"/>
                </a:moveTo>
                <a:lnTo>
                  <a:pt x="807" y="462"/>
                </a:lnTo>
                <a:lnTo>
                  <a:pt x="807" y="452"/>
                </a:lnTo>
                <a:lnTo>
                  <a:pt x="749" y="463"/>
                </a:lnTo>
                <a:lnTo>
                  <a:pt x="749" y="472"/>
                </a:lnTo>
                <a:close/>
                <a:moveTo>
                  <a:pt x="812" y="452"/>
                </a:moveTo>
                <a:lnTo>
                  <a:pt x="816" y="451"/>
                </a:lnTo>
                <a:lnTo>
                  <a:pt x="816" y="447"/>
                </a:lnTo>
                <a:lnTo>
                  <a:pt x="812" y="448"/>
                </a:lnTo>
                <a:lnTo>
                  <a:pt x="812" y="452"/>
                </a:lnTo>
                <a:close/>
                <a:moveTo>
                  <a:pt x="812" y="461"/>
                </a:moveTo>
                <a:lnTo>
                  <a:pt x="816" y="460"/>
                </a:lnTo>
                <a:lnTo>
                  <a:pt x="816" y="455"/>
                </a:lnTo>
                <a:lnTo>
                  <a:pt x="812" y="456"/>
                </a:lnTo>
                <a:lnTo>
                  <a:pt x="812" y="461"/>
                </a:lnTo>
                <a:close/>
                <a:moveTo>
                  <a:pt x="819" y="442"/>
                </a:moveTo>
                <a:cubicBezTo>
                  <a:pt x="820" y="442"/>
                  <a:pt x="821" y="440"/>
                  <a:pt x="821" y="439"/>
                </a:cubicBezTo>
                <a:cubicBezTo>
                  <a:pt x="821" y="438"/>
                  <a:pt x="820" y="437"/>
                  <a:pt x="819" y="437"/>
                </a:cubicBezTo>
                <a:cubicBezTo>
                  <a:pt x="819" y="437"/>
                  <a:pt x="818" y="438"/>
                  <a:pt x="818" y="440"/>
                </a:cubicBezTo>
                <a:cubicBezTo>
                  <a:pt x="818" y="441"/>
                  <a:pt x="819" y="442"/>
                  <a:pt x="819" y="442"/>
                </a:cubicBezTo>
                <a:close/>
                <a:moveTo>
                  <a:pt x="819" y="451"/>
                </a:moveTo>
                <a:cubicBezTo>
                  <a:pt x="820" y="451"/>
                  <a:pt x="821" y="450"/>
                  <a:pt x="821" y="448"/>
                </a:cubicBezTo>
                <a:cubicBezTo>
                  <a:pt x="821" y="447"/>
                  <a:pt x="820" y="446"/>
                  <a:pt x="819" y="446"/>
                </a:cubicBezTo>
                <a:cubicBezTo>
                  <a:pt x="819" y="446"/>
                  <a:pt x="818" y="447"/>
                  <a:pt x="818" y="449"/>
                </a:cubicBezTo>
                <a:cubicBezTo>
                  <a:pt x="818" y="450"/>
                  <a:pt x="819" y="451"/>
                  <a:pt x="819" y="451"/>
                </a:cubicBezTo>
                <a:close/>
                <a:moveTo>
                  <a:pt x="819" y="460"/>
                </a:moveTo>
                <a:cubicBezTo>
                  <a:pt x="820" y="460"/>
                  <a:pt x="821" y="458"/>
                  <a:pt x="821" y="457"/>
                </a:cubicBezTo>
                <a:cubicBezTo>
                  <a:pt x="821" y="456"/>
                  <a:pt x="820" y="455"/>
                  <a:pt x="819" y="455"/>
                </a:cubicBezTo>
                <a:cubicBezTo>
                  <a:pt x="819" y="455"/>
                  <a:pt x="818" y="456"/>
                  <a:pt x="818" y="458"/>
                </a:cubicBezTo>
                <a:cubicBezTo>
                  <a:pt x="818" y="459"/>
                  <a:pt x="819" y="460"/>
                  <a:pt x="819" y="460"/>
                </a:cubicBezTo>
                <a:close/>
                <a:moveTo>
                  <a:pt x="826" y="458"/>
                </a:moveTo>
                <a:lnTo>
                  <a:pt x="829" y="458"/>
                </a:lnTo>
                <a:lnTo>
                  <a:pt x="829" y="435"/>
                </a:lnTo>
                <a:lnTo>
                  <a:pt x="826" y="435"/>
                </a:lnTo>
                <a:lnTo>
                  <a:pt x="826" y="458"/>
                </a:lnTo>
                <a:close/>
                <a:moveTo>
                  <a:pt x="832" y="457"/>
                </a:moveTo>
                <a:lnTo>
                  <a:pt x="835" y="457"/>
                </a:lnTo>
                <a:lnTo>
                  <a:pt x="835" y="433"/>
                </a:lnTo>
                <a:lnTo>
                  <a:pt x="832" y="434"/>
                </a:lnTo>
                <a:lnTo>
                  <a:pt x="832" y="457"/>
                </a:lnTo>
                <a:close/>
                <a:moveTo>
                  <a:pt x="837" y="456"/>
                </a:moveTo>
                <a:lnTo>
                  <a:pt x="840" y="456"/>
                </a:lnTo>
                <a:lnTo>
                  <a:pt x="840" y="432"/>
                </a:lnTo>
                <a:lnTo>
                  <a:pt x="837" y="433"/>
                </a:lnTo>
                <a:lnTo>
                  <a:pt x="837" y="456"/>
                </a:lnTo>
                <a:close/>
                <a:moveTo>
                  <a:pt x="843" y="455"/>
                </a:moveTo>
                <a:lnTo>
                  <a:pt x="846" y="455"/>
                </a:lnTo>
                <a:lnTo>
                  <a:pt x="846" y="431"/>
                </a:lnTo>
                <a:lnTo>
                  <a:pt x="843" y="432"/>
                </a:lnTo>
                <a:lnTo>
                  <a:pt x="843" y="455"/>
                </a:lnTo>
                <a:close/>
                <a:moveTo>
                  <a:pt x="849" y="454"/>
                </a:moveTo>
                <a:lnTo>
                  <a:pt x="852" y="454"/>
                </a:lnTo>
                <a:lnTo>
                  <a:pt x="852" y="430"/>
                </a:lnTo>
                <a:lnTo>
                  <a:pt x="849" y="431"/>
                </a:lnTo>
                <a:lnTo>
                  <a:pt x="849" y="454"/>
                </a:lnTo>
                <a:close/>
                <a:moveTo>
                  <a:pt x="855" y="453"/>
                </a:moveTo>
                <a:lnTo>
                  <a:pt x="858" y="453"/>
                </a:lnTo>
                <a:lnTo>
                  <a:pt x="858" y="429"/>
                </a:lnTo>
                <a:lnTo>
                  <a:pt x="855" y="430"/>
                </a:lnTo>
                <a:lnTo>
                  <a:pt x="855" y="453"/>
                </a:lnTo>
                <a:close/>
                <a:moveTo>
                  <a:pt x="861" y="452"/>
                </a:moveTo>
                <a:lnTo>
                  <a:pt x="864" y="452"/>
                </a:lnTo>
                <a:lnTo>
                  <a:pt x="864" y="428"/>
                </a:lnTo>
                <a:lnTo>
                  <a:pt x="861" y="429"/>
                </a:lnTo>
                <a:lnTo>
                  <a:pt x="861" y="452"/>
                </a:lnTo>
                <a:close/>
                <a:moveTo>
                  <a:pt x="867" y="451"/>
                </a:moveTo>
                <a:lnTo>
                  <a:pt x="870" y="451"/>
                </a:lnTo>
                <a:lnTo>
                  <a:pt x="870" y="427"/>
                </a:lnTo>
                <a:lnTo>
                  <a:pt x="867" y="427"/>
                </a:lnTo>
                <a:lnTo>
                  <a:pt x="867" y="451"/>
                </a:lnTo>
                <a:close/>
                <a:moveTo>
                  <a:pt x="814" y="438"/>
                </a:moveTo>
                <a:cubicBezTo>
                  <a:pt x="813" y="438"/>
                  <a:pt x="813" y="439"/>
                  <a:pt x="813" y="441"/>
                </a:cubicBezTo>
                <a:cubicBezTo>
                  <a:pt x="813" y="442"/>
                  <a:pt x="813" y="443"/>
                  <a:pt x="814" y="443"/>
                </a:cubicBezTo>
                <a:cubicBezTo>
                  <a:pt x="815" y="443"/>
                  <a:pt x="816" y="441"/>
                  <a:pt x="816" y="440"/>
                </a:cubicBezTo>
                <a:cubicBezTo>
                  <a:pt x="816" y="439"/>
                  <a:pt x="815" y="438"/>
                  <a:pt x="814" y="438"/>
                </a:cubicBezTo>
                <a:close/>
                <a:moveTo>
                  <a:pt x="747" y="446"/>
                </a:moveTo>
                <a:lnTo>
                  <a:pt x="872" y="422"/>
                </a:lnTo>
                <a:lnTo>
                  <a:pt x="872" y="454"/>
                </a:lnTo>
                <a:lnTo>
                  <a:pt x="747" y="476"/>
                </a:lnTo>
                <a:lnTo>
                  <a:pt x="747" y="446"/>
                </a:lnTo>
                <a:close/>
                <a:moveTo>
                  <a:pt x="747" y="936"/>
                </a:moveTo>
                <a:lnTo>
                  <a:pt x="872" y="939"/>
                </a:lnTo>
                <a:lnTo>
                  <a:pt x="872" y="971"/>
                </a:lnTo>
                <a:lnTo>
                  <a:pt x="747" y="966"/>
                </a:lnTo>
                <a:lnTo>
                  <a:pt x="747" y="936"/>
                </a:lnTo>
                <a:close/>
                <a:moveTo>
                  <a:pt x="747" y="882"/>
                </a:moveTo>
                <a:lnTo>
                  <a:pt x="872" y="882"/>
                </a:lnTo>
                <a:lnTo>
                  <a:pt x="872" y="914"/>
                </a:lnTo>
                <a:lnTo>
                  <a:pt x="747" y="912"/>
                </a:lnTo>
                <a:lnTo>
                  <a:pt x="747" y="882"/>
                </a:lnTo>
                <a:close/>
                <a:moveTo>
                  <a:pt x="747" y="828"/>
                </a:moveTo>
                <a:lnTo>
                  <a:pt x="872" y="825"/>
                </a:lnTo>
                <a:lnTo>
                  <a:pt x="872" y="856"/>
                </a:lnTo>
                <a:lnTo>
                  <a:pt x="747" y="857"/>
                </a:lnTo>
                <a:lnTo>
                  <a:pt x="747" y="828"/>
                </a:lnTo>
                <a:close/>
                <a:moveTo>
                  <a:pt x="747" y="773"/>
                </a:moveTo>
                <a:lnTo>
                  <a:pt x="872" y="767"/>
                </a:lnTo>
                <a:lnTo>
                  <a:pt x="872" y="799"/>
                </a:lnTo>
                <a:lnTo>
                  <a:pt x="747" y="803"/>
                </a:lnTo>
                <a:lnTo>
                  <a:pt x="747" y="773"/>
                </a:lnTo>
                <a:close/>
                <a:moveTo>
                  <a:pt x="747" y="664"/>
                </a:moveTo>
                <a:lnTo>
                  <a:pt x="872" y="652"/>
                </a:lnTo>
                <a:lnTo>
                  <a:pt x="872" y="684"/>
                </a:lnTo>
                <a:lnTo>
                  <a:pt x="747" y="694"/>
                </a:lnTo>
                <a:lnTo>
                  <a:pt x="747" y="664"/>
                </a:lnTo>
                <a:close/>
                <a:moveTo>
                  <a:pt x="747" y="610"/>
                </a:moveTo>
                <a:lnTo>
                  <a:pt x="872" y="595"/>
                </a:lnTo>
                <a:lnTo>
                  <a:pt x="872" y="626"/>
                </a:lnTo>
                <a:lnTo>
                  <a:pt x="747" y="640"/>
                </a:lnTo>
                <a:lnTo>
                  <a:pt x="747" y="610"/>
                </a:lnTo>
                <a:close/>
                <a:moveTo>
                  <a:pt x="747" y="555"/>
                </a:moveTo>
                <a:lnTo>
                  <a:pt x="872" y="537"/>
                </a:lnTo>
                <a:lnTo>
                  <a:pt x="872" y="569"/>
                </a:lnTo>
                <a:lnTo>
                  <a:pt x="747" y="585"/>
                </a:lnTo>
                <a:lnTo>
                  <a:pt x="747" y="555"/>
                </a:lnTo>
                <a:close/>
                <a:moveTo>
                  <a:pt x="747" y="501"/>
                </a:moveTo>
                <a:lnTo>
                  <a:pt x="872" y="480"/>
                </a:lnTo>
                <a:lnTo>
                  <a:pt x="872" y="511"/>
                </a:lnTo>
                <a:lnTo>
                  <a:pt x="747" y="531"/>
                </a:lnTo>
                <a:lnTo>
                  <a:pt x="747" y="501"/>
                </a:lnTo>
                <a:close/>
                <a:moveTo>
                  <a:pt x="742" y="481"/>
                </a:moveTo>
                <a:lnTo>
                  <a:pt x="877" y="458"/>
                </a:lnTo>
                <a:lnTo>
                  <a:pt x="877" y="417"/>
                </a:lnTo>
                <a:lnTo>
                  <a:pt x="742" y="443"/>
                </a:lnTo>
                <a:lnTo>
                  <a:pt x="742" y="481"/>
                </a:lnTo>
                <a:close/>
                <a:moveTo>
                  <a:pt x="742" y="536"/>
                </a:moveTo>
                <a:lnTo>
                  <a:pt x="877" y="515"/>
                </a:lnTo>
                <a:lnTo>
                  <a:pt x="877" y="475"/>
                </a:lnTo>
                <a:lnTo>
                  <a:pt x="742" y="497"/>
                </a:lnTo>
                <a:lnTo>
                  <a:pt x="742" y="536"/>
                </a:lnTo>
                <a:close/>
                <a:moveTo>
                  <a:pt x="742" y="590"/>
                </a:moveTo>
                <a:lnTo>
                  <a:pt x="877" y="573"/>
                </a:lnTo>
                <a:lnTo>
                  <a:pt x="877" y="532"/>
                </a:lnTo>
                <a:lnTo>
                  <a:pt x="742" y="552"/>
                </a:lnTo>
                <a:lnTo>
                  <a:pt x="742" y="590"/>
                </a:lnTo>
                <a:close/>
                <a:moveTo>
                  <a:pt x="742" y="644"/>
                </a:moveTo>
                <a:lnTo>
                  <a:pt x="877" y="630"/>
                </a:lnTo>
                <a:lnTo>
                  <a:pt x="877" y="590"/>
                </a:lnTo>
                <a:lnTo>
                  <a:pt x="742" y="606"/>
                </a:lnTo>
                <a:lnTo>
                  <a:pt x="742" y="644"/>
                </a:lnTo>
                <a:close/>
                <a:moveTo>
                  <a:pt x="742" y="699"/>
                </a:moveTo>
                <a:lnTo>
                  <a:pt x="877" y="688"/>
                </a:lnTo>
                <a:lnTo>
                  <a:pt x="877" y="647"/>
                </a:lnTo>
                <a:lnTo>
                  <a:pt x="742" y="660"/>
                </a:lnTo>
                <a:lnTo>
                  <a:pt x="742" y="699"/>
                </a:lnTo>
                <a:close/>
                <a:moveTo>
                  <a:pt x="742" y="753"/>
                </a:moveTo>
                <a:lnTo>
                  <a:pt x="877" y="745"/>
                </a:lnTo>
                <a:lnTo>
                  <a:pt x="877" y="705"/>
                </a:lnTo>
                <a:lnTo>
                  <a:pt x="742" y="715"/>
                </a:lnTo>
                <a:lnTo>
                  <a:pt x="742" y="753"/>
                </a:lnTo>
                <a:close/>
                <a:moveTo>
                  <a:pt x="742" y="807"/>
                </a:moveTo>
                <a:lnTo>
                  <a:pt x="877" y="803"/>
                </a:lnTo>
                <a:lnTo>
                  <a:pt x="877" y="762"/>
                </a:lnTo>
                <a:lnTo>
                  <a:pt x="742" y="769"/>
                </a:lnTo>
                <a:lnTo>
                  <a:pt x="742" y="807"/>
                </a:lnTo>
                <a:close/>
                <a:moveTo>
                  <a:pt x="742" y="862"/>
                </a:moveTo>
                <a:lnTo>
                  <a:pt x="877" y="861"/>
                </a:lnTo>
                <a:lnTo>
                  <a:pt x="877" y="820"/>
                </a:lnTo>
                <a:lnTo>
                  <a:pt x="742" y="823"/>
                </a:lnTo>
                <a:lnTo>
                  <a:pt x="742" y="862"/>
                </a:lnTo>
                <a:close/>
                <a:moveTo>
                  <a:pt x="742" y="916"/>
                </a:moveTo>
                <a:lnTo>
                  <a:pt x="877" y="918"/>
                </a:lnTo>
                <a:lnTo>
                  <a:pt x="877" y="878"/>
                </a:lnTo>
                <a:lnTo>
                  <a:pt x="742" y="878"/>
                </a:lnTo>
                <a:lnTo>
                  <a:pt x="742" y="916"/>
                </a:lnTo>
                <a:close/>
                <a:moveTo>
                  <a:pt x="742" y="970"/>
                </a:moveTo>
                <a:lnTo>
                  <a:pt x="877" y="976"/>
                </a:lnTo>
                <a:lnTo>
                  <a:pt x="877" y="935"/>
                </a:lnTo>
                <a:lnTo>
                  <a:pt x="742" y="932"/>
                </a:lnTo>
                <a:lnTo>
                  <a:pt x="742" y="970"/>
                </a:lnTo>
                <a:close/>
                <a:moveTo>
                  <a:pt x="742" y="1025"/>
                </a:moveTo>
                <a:lnTo>
                  <a:pt x="877" y="1033"/>
                </a:lnTo>
                <a:lnTo>
                  <a:pt x="877" y="993"/>
                </a:lnTo>
                <a:lnTo>
                  <a:pt x="742" y="986"/>
                </a:lnTo>
                <a:lnTo>
                  <a:pt x="742" y="1025"/>
                </a:lnTo>
                <a:close/>
                <a:moveTo>
                  <a:pt x="736" y="432"/>
                </a:moveTo>
                <a:lnTo>
                  <a:pt x="884" y="402"/>
                </a:lnTo>
                <a:lnTo>
                  <a:pt x="884" y="1046"/>
                </a:lnTo>
                <a:lnTo>
                  <a:pt x="736" y="1036"/>
                </a:lnTo>
                <a:lnTo>
                  <a:pt x="736" y="432"/>
                </a:lnTo>
                <a:close/>
                <a:moveTo>
                  <a:pt x="1030" y="1019"/>
                </a:moveTo>
                <a:lnTo>
                  <a:pt x="1104" y="1023"/>
                </a:lnTo>
                <a:lnTo>
                  <a:pt x="1104" y="1012"/>
                </a:lnTo>
                <a:lnTo>
                  <a:pt x="1030" y="1008"/>
                </a:lnTo>
                <a:lnTo>
                  <a:pt x="1030" y="1019"/>
                </a:lnTo>
                <a:close/>
                <a:moveTo>
                  <a:pt x="1030" y="1034"/>
                </a:moveTo>
                <a:lnTo>
                  <a:pt x="1104" y="1038"/>
                </a:lnTo>
                <a:lnTo>
                  <a:pt x="1104" y="1027"/>
                </a:lnTo>
                <a:lnTo>
                  <a:pt x="1030" y="1023"/>
                </a:lnTo>
                <a:lnTo>
                  <a:pt x="1030" y="1034"/>
                </a:lnTo>
                <a:close/>
                <a:moveTo>
                  <a:pt x="1110" y="1028"/>
                </a:moveTo>
                <a:lnTo>
                  <a:pt x="1116" y="1029"/>
                </a:lnTo>
                <a:lnTo>
                  <a:pt x="1116" y="1024"/>
                </a:lnTo>
                <a:lnTo>
                  <a:pt x="1110" y="1023"/>
                </a:lnTo>
                <a:lnTo>
                  <a:pt x="1110" y="1028"/>
                </a:lnTo>
                <a:close/>
                <a:moveTo>
                  <a:pt x="1110" y="1038"/>
                </a:moveTo>
                <a:lnTo>
                  <a:pt x="1116" y="1038"/>
                </a:lnTo>
                <a:lnTo>
                  <a:pt x="1116" y="1033"/>
                </a:lnTo>
                <a:lnTo>
                  <a:pt x="1110" y="1033"/>
                </a:lnTo>
                <a:lnTo>
                  <a:pt x="1110" y="1038"/>
                </a:lnTo>
                <a:close/>
                <a:moveTo>
                  <a:pt x="1119" y="1019"/>
                </a:moveTo>
                <a:cubicBezTo>
                  <a:pt x="1120" y="1019"/>
                  <a:pt x="1121" y="1018"/>
                  <a:pt x="1121" y="1016"/>
                </a:cubicBezTo>
                <a:cubicBezTo>
                  <a:pt x="1121" y="1015"/>
                  <a:pt x="1120" y="1013"/>
                  <a:pt x="1119" y="1013"/>
                </a:cubicBezTo>
                <a:cubicBezTo>
                  <a:pt x="1118" y="1013"/>
                  <a:pt x="1118" y="1015"/>
                  <a:pt x="1118" y="1016"/>
                </a:cubicBezTo>
                <a:cubicBezTo>
                  <a:pt x="1118" y="1018"/>
                  <a:pt x="1118" y="1019"/>
                  <a:pt x="1119" y="1019"/>
                </a:cubicBezTo>
                <a:close/>
                <a:moveTo>
                  <a:pt x="1119" y="1029"/>
                </a:moveTo>
                <a:cubicBezTo>
                  <a:pt x="1120" y="1029"/>
                  <a:pt x="1121" y="1028"/>
                  <a:pt x="1121" y="1027"/>
                </a:cubicBezTo>
                <a:cubicBezTo>
                  <a:pt x="1121" y="1025"/>
                  <a:pt x="1120" y="1024"/>
                  <a:pt x="1119" y="1024"/>
                </a:cubicBezTo>
                <a:cubicBezTo>
                  <a:pt x="1118" y="1024"/>
                  <a:pt x="1118" y="1025"/>
                  <a:pt x="1118" y="1026"/>
                </a:cubicBezTo>
                <a:cubicBezTo>
                  <a:pt x="1118" y="1028"/>
                  <a:pt x="1118" y="1029"/>
                  <a:pt x="1119" y="1029"/>
                </a:cubicBezTo>
                <a:close/>
                <a:moveTo>
                  <a:pt x="1119" y="1039"/>
                </a:moveTo>
                <a:cubicBezTo>
                  <a:pt x="1120" y="1039"/>
                  <a:pt x="1121" y="1038"/>
                  <a:pt x="1121" y="1037"/>
                </a:cubicBezTo>
                <a:cubicBezTo>
                  <a:pt x="1121" y="1035"/>
                  <a:pt x="1120" y="1034"/>
                  <a:pt x="1119" y="1034"/>
                </a:cubicBezTo>
                <a:cubicBezTo>
                  <a:pt x="1118" y="1034"/>
                  <a:pt x="1118" y="1035"/>
                  <a:pt x="1118" y="1036"/>
                </a:cubicBezTo>
                <a:cubicBezTo>
                  <a:pt x="1118" y="1038"/>
                  <a:pt x="1118" y="1039"/>
                  <a:pt x="1119" y="1039"/>
                </a:cubicBezTo>
                <a:close/>
                <a:moveTo>
                  <a:pt x="1128" y="1039"/>
                </a:moveTo>
                <a:lnTo>
                  <a:pt x="1132" y="1040"/>
                </a:lnTo>
                <a:lnTo>
                  <a:pt x="1132" y="1013"/>
                </a:lnTo>
                <a:lnTo>
                  <a:pt x="1128" y="1013"/>
                </a:lnTo>
                <a:lnTo>
                  <a:pt x="1128" y="1039"/>
                </a:lnTo>
                <a:close/>
                <a:moveTo>
                  <a:pt x="1135" y="1040"/>
                </a:moveTo>
                <a:lnTo>
                  <a:pt x="1139" y="1040"/>
                </a:lnTo>
                <a:lnTo>
                  <a:pt x="1139" y="1014"/>
                </a:lnTo>
                <a:lnTo>
                  <a:pt x="1135" y="1014"/>
                </a:lnTo>
                <a:lnTo>
                  <a:pt x="1135" y="1040"/>
                </a:lnTo>
                <a:close/>
                <a:moveTo>
                  <a:pt x="1142" y="1040"/>
                </a:moveTo>
                <a:lnTo>
                  <a:pt x="1146" y="1041"/>
                </a:lnTo>
                <a:lnTo>
                  <a:pt x="1146" y="1014"/>
                </a:lnTo>
                <a:lnTo>
                  <a:pt x="1142" y="1014"/>
                </a:lnTo>
                <a:lnTo>
                  <a:pt x="1142" y="1040"/>
                </a:lnTo>
                <a:close/>
                <a:moveTo>
                  <a:pt x="1150" y="1041"/>
                </a:moveTo>
                <a:lnTo>
                  <a:pt x="1154" y="1041"/>
                </a:lnTo>
                <a:lnTo>
                  <a:pt x="1154" y="1014"/>
                </a:lnTo>
                <a:lnTo>
                  <a:pt x="1150" y="1014"/>
                </a:lnTo>
                <a:lnTo>
                  <a:pt x="1150" y="1041"/>
                </a:lnTo>
                <a:close/>
                <a:moveTo>
                  <a:pt x="1157" y="1041"/>
                </a:moveTo>
                <a:lnTo>
                  <a:pt x="1161" y="1041"/>
                </a:lnTo>
                <a:lnTo>
                  <a:pt x="1161" y="1015"/>
                </a:lnTo>
                <a:lnTo>
                  <a:pt x="1157" y="1015"/>
                </a:lnTo>
                <a:lnTo>
                  <a:pt x="1157" y="1041"/>
                </a:lnTo>
                <a:close/>
                <a:moveTo>
                  <a:pt x="1165" y="1042"/>
                </a:moveTo>
                <a:lnTo>
                  <a:pt x="1168" y="1042"/>
                </a:lnTo>
                <a:lnTo>
                  <a:pt x="1168" y="1015"/>
                </a:lnTo>
                <a:lnTo>
                  <a:pt x="1165" y="1015"/>
                </a:lnTo>
                <a:lnTo>
                  <a:pt x="1165" y="1042"/>
                </a:lnTo>
                <a:close/>
                <a:moveTo>
                  <a:pt x="1172" y="1042"/>
                </a:moveTo>
                <a:lnTo>
                  <a:pt x="1176" y="1042"/>
                </a:lnTo>
                <a:lnTo>
                  <a:pt x="1176" y="1016"/>
                </a:lnTo>
                <a:lnTo>
                  <a:pt x="1172" y="1015"/>
                </a:lnTo>
                <a:lnTo>
                  <a:pt x="1172" y="1042"/>
                </a:lnTo>
                <a:close/>
                <a:moveTo>
                  <a:pt x="1180" y="1043"/>
                </a:moveTo>
                <a:lnTo>
                  <a:pt x="1183" y="1043"/>
                </a:lnTo>
                <a:lnTo>
                  <a:pt x="1183" y="1016"/>
                </a:lnTo>
                <a:lnTo>
                  <a:pt x="1180" y="1016"/>
                </a:lnTo>
                <a:lnTo>
                  <a:pt x="1180" y="1043"/>
                </a:lnTo>
                <a:close/>
                <a:moveTo>
                  <a:pt x="1113" y="1013"/>
                </a:moveTo>
                <a:cubicBezTo>
                  <a:pt x="1112" y="1013"/>
                  <a:pt x="1111" y="1014"/>
                  <a:pt x="1111" y="1016"/>
                </a:cubicBezTo>
                <a:cubicBezTo>
                  <a:pt x="1111" y="1017"/>
                  <a:pt x="1112" y="1019"/>
                  <a:pt x="1113" y="1019"/>
                </a:cubicBezTo>
                <a:cubicBezTo>
                  <a:pt x="1114" y="1019"/>
                  <a:pt x="1115" y="1017"/>
                  <a:pt x="1115" y="1016"/>
                </a:cubicBezTo>
                <a:cubicBezTo>
                  <a:pt x="1115" y="1014"/>
                  <a:pt x="1114" y="1013"/>
                  <a:pt x="1113" y="1013"/>
                </a:cubicBezTo>
                <a:close/>
                <a:moveTo>
                  <a:pt x="1027" y="1004"/>
                </a:moveTo>
                <a:lnTo>
                  <a:pt x="1187" y="1012"/>
                </a:lnTo>
                <a:lnTo>
                  <a:pt x="1187" y="1048"/>
                </a:lnTo>
                <a:lnTo>
                  <a:pt x="1027" y="1038"/>
                </a:lnTo>
                <a:lnTo>
                  <a:pt x="1027" y="1004"/>
                </a:lnTo>
                <a:close/>
                <a:moveTo>
                  <a:pt x="1030" y="713"/>
                </a:moveTo>
                <a:lnTo>
                  <a:pt x="1104" y="708"/>
                </a:lnTo>
                <a:lnTo>
                  <a:pt x="1104" y="697"/>
                </a:lnTo>
                <a:lnTo>
                  <a:pt x="1030" y="702"/>
                </a:lnTo>
                <a:lnTo>
                  <a:pt x="1030" y="713"/>
                </a:lnTo>
                <a:close/>
                <a:moveTo>
                  <a:pt x="1030" y="728"/>
                </a:moveTo>
                <a:lnTo>
                  <a:pt x="1104" y="724"/>
                </a:lnTo>
                <a:lnTo>
                  <a:pt x="1104" y="712"/>
                </a:lnTo>
                <a:lnTo>
                  <a:pt x="1030" y="717"/>
                </a:lnTo>
                <a:lnTo>
                  <a:pt x="1030" y="728"/>
                </a:lnTo>
                <a:close/>
                <a:moveTo>
                  <a:pt x="1110" y="713"/>
                </a:moveTo>
                <a:lnTo>
                  <a:pt x="1116" y="713"/>
                </a:lnTo>
                <a:lnTo>
                  <a:pt x="1116" y="708"/>
                </a:lnTo>
                <a:lnTo>
                  <a:pt x="1110" y="708"/>
                </a:lnTo>
                <a:lnTo>
                  <a:pt x="1110" y="713"/>
                </a:lnTo>
                <a:close/>
                <a:moveTo>
                  <a:pt x="1110" y="723"/>
                </a:moveTo>
                <a:lnTo>
                  <a:pt x="1116" y="722"/>
                </a:lnTo>
                <a:lnTo>
                  <a:pt x="1116" y="717"/>
                </a:lnTo>
                <a:lnTo>
                  <a:pt x="1110" y="718"/>
                </a:lnTo>
                <a:lnTo>
                  <a:pt x="1110" y="723"/>
                </a:lnTo>
                <a:close/>
                <a:moveTo>
                  <a:pt x="1119" y="702"/>
                </a:moveTo>
                <a:cubicBezTo>
                  <a:pt x="1120" y="702"/>
                  <a:pt x="1121" y="701"/>
                  <a:pt x="1121" y="699"/>
                </a:cubicBezTo>
                <a:cubicBezTo>
                  <a:pt x="1121" y="698"/>
                  <a:pt x="1120" y="697"/>
                  <a:pt x="1119" y="697"/>
                </a:cubicBezTo>
                <a:cubicBezTo>
                  <a:pt x="1118" y="697"/>
                  <a:pt x="1118" y="698"/>
                  <a:pt x="1118" y="700"/>
                </a:cubicBezTo>
                <a:cubicBezTo>
                  <a:pt x="1118" y="701"/>
                  <a:pt x="1118" y="702"/>
                  <a:pt x="1119" y="702"/>
                </a:cubicBezTo>
                <a:close/>
                <a:moveTo>
                  <a:pt x="1119" y="713"/>
                </a:moveTo>
                <a:cubicBezTo>
                  <a:pt x="1120" y="713"/>
                  <a:pt x="1121" y="711"/>
                  <a:pt x="1121" y="710"/>
                </a:cubicBezTo>
                <a:cubicBezTo>
                  <a:pt x="1121" y="708"/>
                  <a:pt x="1120" y="707"/>
                  <a:pt x="1119" y="707"/>
                </a:cubicBezTo>
                <a:cubicBezTo>
                  <a:pt x="1118" y="707"/>
                  <a:pt x="1118" y="708"/>
                  <a:pt x="1118" y="710"/>
                </a:cubicBezTo>
                <a:cubicBezTo>
                  <a:pt x="1118" y="711"/>
                  <a:pt x="1118" y="713"/>
                  <a:pt x="1119" y="713"/>
                </a:cubicBezTo>
                <a:close/>
                <a:moveTo>
                  <a:pt x="1119" y="723"/>
                </a:moveTo>
                <a:cubicBezTo>
                  <a:pt x="1120" y="722"/>
                  <a:pt x="1121" y="721"/>
                  <a:pt x="1121" y="720"/>
                </a:cubicBezTo>
                <a:cubicBezTo>
                  <a:pt x="1121" y="718"/>
                  <a:pt x="1120" y="717"/>
                  <a:pt x="1119" y="717"/>
                </a:cubicBezTo>
                <a:cubicBezTo>
                  <a:pt x="1118" y="717"/>
                  <a:pt x="1118" y="718"/>
                  <a:pt x="1118" y="720"/>
                </a:cubicBezTo>
                <a:cubicBezTo>
                  <a:pt x="1118" y="721"/>
                  <a:pt x="1118" y="723"/>
                  <a:pt x="1119" y="723"/>
                </a:cubicBezTo>
                <a:close/>
                <a:moveTo>
                  <a:pt x="1128" y="722"/>
                </a:moveTo>
                <a:lnTo>
                  <a:pt x="1132" y="722"/>
                </a:lnTo>
                <a:lnTo>
                  <a:pt x="1132" y="695"/>
                </a:lnTo>
                <a:lnTo>
                  <a:pt x="1128" y="696"/>
                </a:lnTo>
                <a:lnTo>
                  <a:pt x="1128" y="722"/>
                </a:lnTo>
                <a:close/>
                <a:moveTo>
                  <a:pt x="1135" y="721"/>
                </a:moveTo>
                <a:lnTo>
                  <a:pt x="1139" y="721"/>
                </a:lnTo>
                <a:lnTo>
                  <a:pt x="1139" y="695"/>
                </a:lnTo>
                <a:lnTo>
                  <a:pt x="1135" y="695"/>
                </a:lnTo>
                <a:lnTo>
                  <a:pt x="1135" y="721"/>
                </a:lnTo>
                <a:close/>
                <a:moveTo>
                  <a:pt x="1142" y="721"/>
                </a:moveTo>
                <a:lnTo>
                  <a:pt x="1146" y="721"/>
                </a:lnTo>
                <a:lnTo>
                  <a:pt x="1146" y="694"/>
                </a:lnTo>
                <a:lnTo>
                  <a:pt x="1142" y="695"/>
                </a:lnTo>
                <a:lnTo>
                  <a:pt x="1142" y="721"/>
                </a:lnTo>
                <a:close/>
                <a:moveTo>
                  <a:pt x="1150" y="721"/>
                </a:moveTo>
                <a:lnTo>
                  <a:pt x="1154" y="720"/>
                </a:lnTo>
                <a:lnTo>
                  <a:pt x="1154" y="694"/>
                </a:lnTo>
                <a:lnTo>
                  <a:pt x="1150" y="694"/>
                </a:lnTo>
                <a:lnTo>
                  <a:pt x="1150" y="721"/>
                </a:lnTo>
                <a:close/>
                <a:moveTo>
                  <a:pt x="1157" y="720"/>
                </a:moveTo>
                <a:lnTo>
                  <a:pt x="1161" y="720"/>
                </a:lnTo>
                <a:lnTo>
                  <a:pt x="1161" y="693"/>
                </a:lnTo>
                <a:lnTo>
                  <a:pt x="1157" y="694"/>
                </a:lnTo>
                <a:lnTo>
                  <a:pt x="1157" y="720"/>
                </a:lnTo>
                <a:close/>
                <a:moveTo>
                  <a:pt x="1165" y="720"/>
                </a:moveTo>
                <a:lnTo>
                  <a:pt x="1168" y="719"/>
                </a:lnTo>
                <a:lnTo>
                  <a:pt x="1168" y="693"/>
                </a:lnTo>
                <a:lnTo>
                  <a:pt x="1165" y="693"/>
                </a:lnTo>
                <a:lnTo>
                  <a:pt x="1165" y="720"/>
                </a:lnTo>
                <a:close/>
                <a:moveTo>
                  <a:pt x="1172" y="719"/>
                </a:moveTo>
                <a:lnTo>
                  <a:pt x="1176" y="719"/>
                </a:lnTo>
                <a:lnTo>
                  <a:pt x="1176" y="692"/>
                </a:lnTo>
                <a:lnTo>
                  <a:pt x="1172" y="692"/>
                </a:lnTo>
                <a:lnTo>
                  <a:pt x="1172" y="719"/>
                </a:lnTo>
                <a:close/>
                <a:moveTo>
                  <a:pt x="1180" y="719"/>
                </a:moveTo>
                <a:lnTo>
                  <a:pt x="1183" y="719"/>
                </a:lnTo>
                <a:lnTo>
                  <a:pt x="1183" y="692"/>
                </a:lnTo>
                <a:lnTo>
                  <a:pt x="1180" y="692"/>
                </a:lnTo>
                <a:lnTo>
                  <a:pt x="1180" y="719"/>
                </a:lnTo>
                <a:close/>
                <a:moveTo>
                  <a:pt x="1113" y="697"/>
                </a:moveTo>
                <a:cubicBezTo>
                  <a:pt x="1112" y="697"/>
                  <a:pt x="1111" y="699"/>
                  <a:pt x="1111" y="700"/>
                </a:cubicBezTo>
                <a:cubicBezTo>
                  <a:pt x="1111" y="702"/>
                  <a:pt x="1112" y="703"/>
                  <a:pt x="1113" y="703"/>
                </a:cubicBezTo>
                <a:cubicBezTo>
                  <a:pt x="1114" y="703"/>
                  <a:pt x="1115" y="701"/>
                  <a:pt x="1115" y="700"/>
                </a:cubicBezTo>
                <a:cubicBezTo>
                  <a:pt x="1115" y="698"/>
                  <a:pt x="1114" y="697"/>
                  <a:pt x="1113" y="697"/>
                </a:cubicBezTo>
                <a:close/>
                <a:moveTo>
                  <a:pt x="1027" y="699"/>
                </a:moveTo>
                <a:lnTo>
                  <a:pt x="1187" y="687"/>
                </a:lnTo>
                <a:lnTo>
                  <a:pt x="1187" y="723"/>
                </a:lnTo>
                <a:lnTo>
                  <a:pt x="1027" y="732"/>
                </a:lnTo>
                <a:lnTo>
                  <a:pt x="1027" y="699"/>
                </a:lnTo>
                <a:close/>
                <a:moveTo>
                  <a:pt x="1027" y="407"/>
                </a:moveTo>
                <a:lnTo>
                  <a:pt x="1102" y="393"/>
                </a:lnTo>
                <a:lnTo>
                  <a:pt x="1102" y="382"/>
                </a:lnTo>
                <a:lnTo>
                  <a:pt x="1027" y="396"/>
                </a:lnTo>
                <a:lnTo>
                  <a:pt x="1027" y="407"/>
                </a:lnTo>
                <a:close/>
                <a:moveTo>
                  <a:pt x="1027" y="421"/>
                </a:moveTo>
                <a:lnTo>
                  <a:pt x="1102" y="408"/>
                </a:lnTo>
                <a:lnTo>
                  <a:pt x="1102" y="397"/>
                </a:lnTo>
                <a:lnTo>
                  <a:pt x="1027" y="410"/>
                </a:lnTo>
                <a:lnTo>
                  <a:pt x="1027" y="421"/>
                </a:lnTo>
                <a:close/>
                <a:moveTo>
                  <a:pt x="1107" y="397"/>
                </a:moveTo>
                <a:lnTo>
                  <a:pt x="1113" y="396"/>
                </a:lnTo>
                <a:lnTo>
                  <a:pt x="1113" y="391"/>
                </a:lnTo>
                <a:lnTo>
                  <a:pt x="1107" y="392"/>
                </a:lnTo>
                <a:lnTo>
                  <a:pt x="1107" y="397"/>
                </a:lnTo>
                <a:close/>
                <a:moveTo>
                  <a:pt x="1107" y="406"/>
                </a:moveTo>
                <a:lnTo>
                  <a:pt x="1113" y="405"/>
                </a:lnTo>
                <a:lnTo>
                  <a:pt x="1113" y="400"/>
                </a:lnTo>
                <a:lnTo>
                  <a:pt x="1107" y="401"/>
                </a:lnTo>
                <a:lnTo>
                  <a:pt x="1107" y="406"/>
                </a:lnTo>
                <a:close/>
                <a:moveTo>
                  <a:pt x="1117" y="385"/>
                </a:moveTo>
                <a:cubicBezTo>
                  <a:pt x="1118" y="385"/>
                  <a:pt x="1119" y="383"/>
                  <a:pt x="1119" y="382"/>
                </a:cubicBezTo>
                <a:cubicBezTo>
                  <a:pt x="1119" y="380"/>
                  <a:pt x="1118" y="379"/>
                  <a:pt x="1117" y="379"/>
                </a:cubicBezTo>
                <a:cubicBezTo>
                  <a:pt x="1116" y="380"/>
                  <a:pt x="1115" y="381"/>
                  <a:pt x="1115" y="383"/>
                </a:cubicBezTo>
                <a:cubicBezTo>
                  <a:pt x="1115" y="384"/>
                  <a:pt x="1116" y="385"/>
                  <a:pt x="1117" y="385"/>
                </a:cubicBezTo>
                <a:close/>
                <a:moveTo>
                  <a:pt x="1117" y="395"/>
                </a:moveTo>
                <a:cubicBezTo>
                  <a:pt x="1118" y="395"/>
                  <a:pt x="1119" y="394"/>
                  <a:pt x="1119" y="392"/>
                </a:cubicBezTo>
                <a:cubicBezTo>
                  <a:pt x="1119" y="391"/>
                  <a:pt x="1118" y="390"/>
                  <a:pt x="1117" y="390"/>
                </a:cubicBezTo>
                <a:cubicBezTo>
                  <a:pt x="1116" y="390"/>
                  <a:pt x="1115" y="391"/>
                  <a:pt x="1115" y="393"/>
                </a:cubicBezTo>
                <a:cubicBezTo>
                  <a:pt x="1115" y="394"/>
                  <a:pt x="1116" y="395"/>
                  <a:pt x="1117" y="395"/>
                </a:cubicBezTo>
                <a:close/>
                <a:moveTo>
                  <a:pt x="1117" y="405"/>
                </a:moveTo>
                <a:cubicBezTo>
                  <a:pt x="1118" y="405"/>
                  <a:pt x="1119" y="404"/>
                  <a:pt x="1119" y="402"/>
                </a:cubicBezTo>
                <a:cubicBezTo>
                  <a:pt x="1119" y="401"/>
                  <a:pt x="1118" y="399"/>
                  <a:pt x="1117" y="400"/>
                </a:cubicBezTo>
                <a:cubicBezTo>
                  <a:pt x="1116" y="400"/>
                  <a:pt x="1115" y="401"/>
                  <a:pt x="1115" y="403"/>
                </a:cubicBezTo>
                <a:cubicBezTo>
                  <a:pt x="1115" y="404"/>
                  <a:pt x="1116" y="405"/>
                  <a:pt x="1117" y="405"/>
                </a:cubicBezTo>
                <a:close/>
                <a:moveTo>
                  <a:pt x="1125" y="404"/>
                </a:moveTo>
                <a:lnTo>
                  <a:pt x="1129" y="403"/>
                </a:lnTo>
                <a:lnTo>
                  <a:pt x="1129" y="377"/>
                </a:lnTo>
                <a:lnTo>
                  <a:pt x="1125" y="377"/>
                </a:lnTo>
                <a:lnTo>
                  <a:pt x="1125" y="404"/>
                </a:lnTo>
                <a:close/>
                <a:moveTo>
                  <a:pt x="1133" y="402"/>
                </a:moveTo>
                <a:lnTo>
                  <a:pt x="1136" y="402"/>
                </a:lnTo>
                <a:lnTo>
                  <a:pt x="1136" y="375"/>
                </a:lnTo>
                <a:lnTo>
                  <a:pt x="1133" y="376"/>
                </a:lnTo>
                <a:lnTo>
                  <a:pt x="1133" y="402"/>
                </a:lnTo>
                <a:close/>
                <a:moveTo>
                  <a:pt x="1140" y="401"/>
                </a:moveTo>
                <a:lnTo>
                  <a:pt x="1144" y="400"/>
                </a:lnTo>
                <a:lnTo>
                  <a:pt x="1144" y="374"/>
                </a:lnTo>
                <a:lnTo>
                  <a:pt x="1140" y="374"/>
                </a:lnTo>
                <a:lnTo>
                  <a:pt x="1140" y="401"/>
                </a:lnTo>
                <a:close/>
                <a:moveTo>
                  <a:pt x="1147" y="400"/>
                </a:moveTo>
                <a:lnTo>
                  <a:pt x="1151" y="399"/>
                </a:lnTo>
                <a:lnTo>
                  <a:pt x="1151" y="372"/>
                </a:lnTo>
                <a:lnTo>
                  <a:pt x="1147" y="373"/>
                </a:lnTo>
                <a:lnTo>
                  <a:pt x="1147" y="400"/>
                </a:lnTo>
                <a:close/>
                <a:moveTo>
                  <a:pt x="1155" y="398"/>
                </a:moveTo>
                <a:lnTo>
                  <a:pt x="1158" y="398"/>
                </a:lnTo>
                <a:lnTo>
                  <a:pt x="1158" y="371"/>
                </a:lnTo>
                <a:lnTo>
                  <a:pt x="1155" y="372"/>
                </a:lnTo>
                <a:lnTo>
                  <a:pt x="1155" y="398"/>
                </a:lnTo>
                <a:close/>
                <a:moveTo>
                  <a:pt x="1162" y="397"/>
                </a:moveTo>
                <a:lnTo>
                  <a:pt x="1166" y="396"/>
                </a:lnTo>
                <a:lnTo>
                  <a:pt x="1166" y="370"/>
                </a:lnTo>
                <a:lnTo>
                  <a:pt x="1162" y="370"/>
                </a:lnTo>
                <a:lnTo>
                  <a:pt x="1162" y="397"/>
                </a:lnTo>
                <a:close/>
                <a:moveTo>
                  <a:pt x="1169" y="396"/>
                </a:moveTo>
                <a:lnTo>
                  <a:pt x="1173" y="395"/>
                </a:lnTo>
                <a:lnTo>
                  <a:pt x="1173" y="368"/>
                </a:lnTo>
                <a:lnTo>
                  <a:pt x="1169" y="369"/>
                </a:lnTo>
                <a:lnTo>
                  <a:pt x="1169" y="396"/>
                </a:lnTo>
                <a:close/>
                <a:moveTo>
                  <a:pt x="1177" y="394"/>
                </a:moveTo>
                <a:lnTo>
                  <a:pt x="1181" y="394"/>
                </a:lnTo>
                <a:lnTo>
                  <a:pt x="1181" y="367"/>
                </a:lnTo>
                <a:lnTo>
                  <a:pt x="1177" y="367"/>
                </a:lnTo>
                <a:lnTo>
                  <a:pt x="1177" y="394"/>
                </a:lnTo>
                <a:close/>
                <a:moveTo>
                  <a:pt x="1110" y="381"/>
                </a:moveTo>
                <a:cubicBezTo>
                  <a:pt x="1109" y="381"/>
                  <a:pt x="1108" y="382"/>
                  <a:pt x="1108" y="384"/>
                </a:cubicBezTo>
                <a:cubicBezTo>
                  <a:pt x="1108" y="385"/>
                  <a:pt x="1109" y="386"/>
                  <a:pt x="1110" y="386"/>
                </a:cubicBezTo>
                <a:cubicBezTo>
                  <a:pt x="1111" y="386"/>
                  <a:pt x="1112" y="385"/>
                  <a:pt x="1112" y="383"/>
                </a:cubicBezTo>
                <a:cubicBezTo>
                  <a:pt x="1112" y="382"/>
                  <a:pt x="1111" y="380"/>
                  <a:pt x="1110" y="381"/>
                </a:cubicBezTo>
                <a:close/>
                <a:moveTo>
                  <a:pt x="1025" y="392"/>
                </a:moveTo>
                <a:lnTo>
                  <a:pt x="1185" y="362"/>
                </a:lnTo>
                <a:lnTo>
                  <a:pt x="1185" y="397"/>
                </a:lnTo>
                <a:lnTo>
                  <a:pt x="1025" y="426"/>
                </a:lnTo>
                <a:lnTo>
                  <a:pt x="1025" y="392"/>
                </a:lnTo>
                <a:close/>
                <a:moveTo>
                  <a:pt x="1027" y="943"/>
                </a:moveTo>
                <a:lnTo>
                  <a:pt x="1187" y="947"/>
                </a:lnTo>
                <a:lnTo>
                  <a:pt x="1187" y="983"/>
                </a:lnTo>
                <a:lnTo>
                  <a:pt x="1027" y="977"/>
                </a:lnTo>
                <a:lnTo>
                  <a:pt x="1027" y="943"/>
                </a:lnTo>
                <a:close/>
                <a:moveTo>
                  <a:pt x="1027" y="882"/>
                </a:moveTo>
                <a:lnTo>
                  <a:pt x="1187" y="882"/>
                </a:lnTo>
                <a:lnTo>
                  <a:pt x="1187" y="918"/>
                </a:lnTo>
                <a:lnTo>
                  <a:pt x="1027" y="916"/>
                </a:lnTo>
                <a:lnTo>
                  <a:pt x="1027" y="882"/>
                </a:lnTo>
                <a:close/>
                <a:moveTo>
                  <a:pt x="1027" y="821"/>
                </a:moveTo>
                <a:lnTo>
                  <a:pt x="1187" y="817"/>
                </a:lnTo>
                <a:lnTo>
                  <a:pt x="1187" y="853"/>
                </a:lnTo>
                <a:lnTo>
                  <a:pt x="1027" y="854"/>
                </a:lnTo>
                <a:lnTo>
                  <a:pt x="1027" y="821"/>
                </a:lnTo>
                <a:close/>
                <a:moveTo>
                  <a:pt x="1027" y="760"/>
                </a:moveTo>
                <a:lnTo>
                  <a:pt x="1187" y="752"/>
                </a:lnTo>
                <a:lnTo>
                  <a:pt x="1187" y="788"/>
                </a:lnTo>
                <a:lnTo>
                  <a:pt x="1027" y="793"/>
                </a:lnTo>
                <a:lnTo>
                  <a:pt x="1027" y="760"/>
                </a:lnTo>
                <a:close/>
                <a:moveTo>
                  <a:pt x="1027" y="637"/>
                </a:moveTo>
                <a:lnTo>
                  <a:pt x="1187" y="622"/>
                </a:lnTo>
                <a:lnTo>
                  <a:pt x="1187" y="658"/>
                </a:lnTo>
                <a:lnTo>
                  <a:pt x="1027" y="671"/>
                </a:lnTo>
                <a:lnTo>
                  <a:pt x="1027" y="637"/>
                </a:lnTo>
                <a:close/>
                <a:moveTo>
                  <a:pt x="1027" y="576"/>
                </a:moveTo>
                <a:lnTo>
                  <a:pt x="1187" y="557"/>
                </a:lnTo>
                <a:lnTo>
                  <a:pt x="1187" y="593"/>
                </a:lnTo>
                <a:lnTo>
                  <a:pt x="1027" y="610"/>
                </a:lnTo>
                <a:lnTo>
                  <a:pt x="1027" y="576"/>
                </a:lnTo>
                <a:close/>
                <a:moveTo>
                  <a:pt x="1027" y="515"/>
                </a:moveTo>
                <a:lnTo>
                  <a:pt x="1187" y="492"/>
                </a:lnTo>
                <a:lnTo>
                  <a:pt x="1187" y="528"/>
                </a:lnTo>
                <a:lnTo>
                  <a:pt x="1027" y="549"/>
                </a:lnTo>
                <a:lnTo>
                  <a:pt x="1027" y="515"/>
                </a:lnTo>
                <a:close/>
                <a:moveTo>
                  <a:pt x="1027" y="454"/>
                </a:moveTo>
                <a:lnTo>
                  <a:pt x="1187" y="427"/>
                </a:lnTo>
                <a:lnTo>
                  <a:pt x="1187" y="463"/>
                </a:lnTo>
                <a:lnTo>
                  <a:pt x="1027" y="488"/>
                </a:lnTo>
                <a:lnTo>
                  <a:pt x="1027" y="454"/>
                </a:lnTo>
                <a:close/>
                <a:moveTo>
                  <a:pt x="1022" y="493"/>
                </a:moveTo>
                <a:lnTo>
                  <a:pt x="1193" y="467"/>
                </a:lnTo>
                <a:lnTo>
                  <a:pt x="1193" y="421"/>
                </a:lnTo>
                <a:lnTo>
                  <a:pt x="1022" y="450"/>
                </a:lnTo>
                <a:lnTo>
                  <a:pt x="1022" y="493"/>
                </a:lnTo>
                <a:close/>
                <a:moveTo>
                  <a:pt x="1022" y="554"/>
                </a:moveTo>
                <a:lnTo>
                  <a:pt x="1193" y="532"/>
                </a:lnTo>
                <a:lnTo>
                  <a:pt x="1193" y="486"/>
                </a:lnTo>
                <a:lnTo>
                  <a:pt x="1022" y="511"/>
                </a:lnTo>
                <a:lnTo>
                  <a:pt x="1022" y="554"/>
                </a:lnTo>
                <a:close/>
                <a:moveTo>
                  <a:pt x="1022" y="615"/>
                </a:moveTo>
                <a:lnTo>
                  <a:pt x="1193" y="597"/>
                </a:lnTo>
                <a:lnTo>
                  <a:pt x="1193" y="552"/>
                </a:lnTo>
                <a:lnTo>
                  <a:pt x="1022" y="572"/>
                </a:lnTo>
                <a:lnTo>
                  <a:pt x="1022" y="615"/>
                </a:lnTo>
                <a:close/>
                <a:moveTo>
                  <a:pt x="1022" y="676"/>
                </a:moveTo>
                <a:lnTo>
                  <a:pt x="1193" y="662"/>
                </a:lnTo>
                <a:lnTo>
                  <a:pt x="1193" y="617"/>
                </a:lnTo>
                <a:lnTo>
                  <a:pt x="1022" y="633"/>
                </a:lnTo>
                <a:lnTo>
                  <a:pt x="1022" y="676"/>
                </a:lnTo>
                <a:close/>
                <a:moveTo>
                  <a:pt x="1022" y="737"/>
                </a:moveTo>
                <a:lnTo>
                  <a:pt x="1193" y="728"/>
                </a:lnTo>
                <a:lnTo>
                  <a:pt x="1193" y="682"/>
                </a:lnTo>
                <a:lnTo>
                  <a:pt x="1022" y="694"/>
                </a:lnTo>
                <a:lnTo>
                  <a:pt x="1022" y="737"/>
                </a:lnTo>
                <a:close/>
                <a:moveTo>
                  <a:pt x="1022" y="798"/>
                </a:moveTo>
                <a:lnTo>
                  <a:pt x="1193" y="793"/>
                </a:lnTo>
                <a:lnTo>
                  <a:pt x="1193" y="747"/>
                </a:lnTo>
                <a:lnTo>
                  <a:pt x="1022" y="755"/>
                </a:lnTo>
                <a:lnTo>
                  <a:pt x="1022" y="798"/>
                </a:lnTo>
                <a:close/>
                <a:moveTo>
                  <a:pt x="1022" y="859"/>
                </a:moveTo>
                <a:lnTo>
                  <a:pt x="1193" y="858"/>
                </a:lnTo>
                <a:lnTo>
                  <a:pt x="1193" y="812"/>
                </a:lnTo>
                <a:lnTo>
                  <a:pt x="1022" y="816"/>
                </a:lnTo>
                <a:lnTo>
                  <a:pt x="1022" y="859"/>
                </a:lnTo>
                <a:close/>
                <a:moveTo>
                  <a:pt x="1022" y="920"/>
                </a:moveTo>
                <a:lnTo>
                  <a:pt x="1193" y="923"/>
                </a:lnTo>
                <a:lnTo>
                  <a:pt x="1193" y="877"/>
                </a:lnTo>
                <a:lnTo>
                  <a:pt x="1022" y="877"/>
                </a:lnTo>
                <a:lnTo>
                  <a:pt x="1022" y="920"/>
                </a:lnTo>
                <a:close/>
                <a:moveTo>
                  <a:pt x="1022" y="981"/>
                </a:moveTo>
                <a:lnTo>
                  <a:pt x="1193" y="988"/>
                </a:lnTo>
                <a:lnTo>
                  <a:pt x="1193" y="942"/>
                </a:lnTo>
                <a:lnTo>
                  <a:pt x="1022" y="938"/>
                </a:lnTo>
                <a:lnTo>
                  <a:pt x="1022" y="981"/>
                </a:lnTo>
                <a:close/>
                <a:moveTo>
                  <a:pt x="1022" y="1042"/>
                </a:moveTo>
                <a:lnTo>
                  <a:pt x="1193" y="1053"/>
                </a:lnTo>
                <a:lnTo>
                  <a:pt x="1193" y="1007"/>
                </a:lnTo>
                <a:lnTo>
                  <a:pt x="1022" y="999"/>
                </a:lnTo>
                <a:lnTo>
                  <a:pt x="1022" y="1042"/>
                </a:lnTo>
                <a:close/>
                <a:moveTo>
                  <a:pt x="1014" y="377"/>
                </a:moveTo>
                <a:lnTo>
                  <a:pt x="1202" y="339"/>
                </a:lnTo>
                <a:lnTo>
                  <a:pt x="1202" y="1068"/>
                </a:lnTo>
                <a:lnTo>
                  <a:pt x="1014" y="1055"/>
                </a:lnTo>
                <a:lnTo>
                  <a:pt x="1014" y="377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id="{6801AFCA-63FB-4DF3-9E75-C59915A392B4}"/>
              </a:ext>
            </a:extLst>
          </p:cNvPr>
          <p:cNvSpPr>
            <a:spLocks noEditPoints="1"/>
          </p:cNvSpPr>
          <p:nvPr/>
        </p:nvSpPr>
        <p:spPr bwMode="auto">
          <a:xfrm>
            <a:off x="5882993" y="4064393"/>
            <a:ext cx="470863" cy="347735"/>
          </a:xfrm>
          <a:custGeom>
            <a:avLst/>
            <a:gdLst>
              <a:gd name="T0" fmla="*/ 773 w 1523"/>
              <a:gd name="T1" fmla="*/ 352 h 1114"/>
              <a:gd name="T2" fmla="*/ 604 w 1523"/>
              <a:gd name="T3" fmla="*/ 988 h 1114"/>
              <a:gd name="T4" fmla="*/ 593 w 1523"/>
              <a:gd name="T5" fmla="*/ 987 h 1114"/>
              <a:gd name="T6" fmla="*/ 580 w 1523"/>
              <a:gd name="T7" fmla="*/ 991 h 1114"/>
              <a:gd name="T8" fmla="*/ 571 w 1523"/>
              <a:gd name="T9" fmla="*/ 998 h 1114"/>
              <a:gd name="T10" fmla="*/ 621 w 1523"/>
              <a:gd name="T11" fmla="*/ 752 h 1114"/>
              <a:gd name="T12" fmla="*/ 600 w 1523"/>
              <a:gd name="T13" fmla="*/ 733 h 1114"/>
              <a:gd name="T14" fmla="*/ 588 w 1523"/>
              <a:gd name="T15" fmla="*/ 733 h 1114"/>
              <a:gd name="T16" fmla="*/ 574 w 1523"/>
              <a:gd name="T17" fmla="*/ 755 h 1114"/>
              <a:gd name="T18" fmla="*/ 571 w 1523"/>
              <a:gd name="T19" fmla="*/ 735 h 1114"/>
              <a:gd name="T20" fmla="*/ 616 w 1523"/>
              <a:gd name="T21" fmla="*/ 496 h 1114"/>
              <a:gd name="T22" fmla="*/ 595 w 1523"/>
              <a:gd name="T23" fmla="*/ 479 h 1114"/>
              <a:gd name="T24" fmla="*/ 580 w 1523"/>
              <a:gd name="T25" fmla="*/ 498 h 1114"/>
              <a:gd name="T26" fmla="*/ 574 w 1523"/>
              <a:gd name="T27" fmla="*/ 495 h 1114"/>
              <a:gd name="T28" fmla="*/ 623 w 1523"/>
              <a:gd name="T29" fmla="*/ 498 h 1114"/>
              <a:gd name="T30" fmla="*/ 623 w 1523"/>
              <a:gd name="T31" fmla="*/ 830 h 1114"/>
              <a:gd name="T32" fmla="*/ 521 w 1523"/>
              <a:gd name="T33" fmla="*/ 614 h 1114"/>
              <a:gd name="T34" fmla="*/ 627 w 1523"/>
              <a:gd name="T35" fmla="*/ 930 h 1114"/>
              <a:gd name="T36" fmla="*/ 518 w 1523"/>
              <a:gd name="T37" fmla="*/ 766 h 1114"/>
              <a:gd name="T38" fmla="*/ 627 w 1523"/>
              <a:gd name="T39" fmla="*/ 517 h 1114"/>
              <a:gd name="T40" fmla="*/ 638 w 1523"/>
              <a:gd name="T41" fmla="*/ 1040 h 1114"/>
              <a:gd name="T42" fmla="*/ 1523 w 1523"/>
              <a:gd name="T43" fmla="*/ 350 h 1114"/>
              <a:gd name="T44" fmla="*/ 808 w 1523"/>
              <a:gd name="T45" fmla="*/ 997 h 1114"/>
              <a:gd name="T46" fmla="*/ 820 w 1523"/>
              <a:gd name="T47" fmla="*/ 1003 h 1114"/>
              <a:gd name="T48" fmla="*/ 826 w 1523"/>
              <a:gd name="T49" fmla="*/ 998 h 1114"/>
              <a:gd name="T50" fmla="*/ 852 w 1523"/>
              <a:gd name="T51" fmla="*/ 1023 h 1114"/>
              <a:gd name="T52" fmla="*/ 867 w 1523"/>
              <a:gd name="T53" fmla="*/ 1024 h 1114"/>
              <a:gd name="T54" fmla="*/ 808 w 1523"/>
              <a:gd name="T55" fmla="*/ 731 h 1114"/>
              <a:gd name="T56" fmla="*/ 820 w 1523"/>
              <a:gd name="T57" fmla="*/ 732 h 1114"/>
              <a:gd name="T58" fmla="*/ 832 w 1523"/>
              <a:gd name="T59" fmla="*/ 716 h 1114"/>
              <a:gd name="T60" fmla="*/ 858 w 1523"/>
              <a:gd name="T61" fmla="*/ 738 h 1114"/>
              <a:gd name="T62" fmla="*/ 814 w 1523"/>
              <a:gd name="T63" fmla="*/ 718 h 1114"/>
              <a:gd name="T64" fmla="*/ 816 w 1523"/>
              <a:gd name="T65" fmla="*/ 447 h 1114"/>
              <a:gd name="T66" fmla="*/ 819 w 1523"/>
              <a:gd name="T67" fmla="*/ 460 h 1114"/>
              <a:gd name="T68" fmla="*/ 837 w 1523"/>
              <a:gd name="T69" fmla="*/ 433 h 1114"/>
              <a:gd name="T70" fmla="*/ 864 w 1523"/>
              <a:gd name="T71" fmla="*/ 452 h 1114"/>
              <a:gd name="T72" fmla="*/ 747 w 1523"/>
              <a:gd name="T73" fmla="*/ 446 h 1114"/>
              <a:gd name="T74" fmla="*/ 872 w 1523"/>
              <a:gd name="T75" fmla="*/ 799 h 1114"/>
              <a:gd name="T76" fmla="*/ 747 w 1523"/>
              <a:gd name="T77" fmla="*/ 501 h 1114"/>
              <a:gd name="T78" fmla="*/ 742 w 1523"/>
              <a:gd name="T79" fmla="*/ 552 h 1114"/>
              <a:gd name="T80" fmla="*/ 877 w 1523"/>
              <a:gd name="T81" fmla="*/ 803 h 1114"/>
              <a:gd name="T82" fmla="*/ 742 w 1523"/>
              <a:gd name="T83" fmla="*/ 970 h 1114"/>
              <a:gd name="T84" fmla="*/ 1104 w 1523"/>
              <a:gd name="T85" fmla="*/ 1027 h 1114"/>
              <a:gd name="T86" fmla="*/ 1119 w 1523"/>
              <a:gd name="T87" fmla="*/ 1029 h 1114"/>
              <a:gd name="T88" fmla="*/ 1135 w 1523"/>
              <a:gd name="T89" fmla="*/ 1014 h 1114"/>
              <a:gd name="T90" fmla="*/ 1168 w 1523"/>
              <a:gd name="T91" fmla="*/ 1042 h 1114"/>
              <a:gd name="T92" fmla="*/ 1113 w 1523"/>
              <a:gd name="T93" fmla="*/ 1013 h 1114"/>
              <a:gd name="T94" fmla="*/ 1116 w 1523"/>
              <a:gd name="T95" fmla="*/ 708 h 1114"/>
              <a:gd name="T96" fmla="*/ 1119 w 1523"/>
              <a:gd name="T97" fmla="*/ 723 h 1114"/>
              <a:gd name="T98" fmla="*/ 1142 w 1523"/>
              <a:gd name="T99" fmla="*/ 695 h 1114"/>
              <a:gd name="T100" fmla="*/ 1176 w 1523"/>
              <a:gd name="T101" fmla="*/ 719 h 1114"/>
              <a:gd name="T102" fmla="*/ 1027 w 1523"/>
              <a:gd name="T103" fmla="*/ 699 h 1114"/>
              <a:gd name="T104" fmla="*/ 1113 w 1523"/>
              <a:gd name="T105" fmla="*/ 400 h 1114"/>
              <a:gd name="T106" fmla="*/ 1125 w 1523"/>
              <a:gd name="T107" fmla="*/ 404 h 1114"/>
              <a:gd name="T108" fmla="*/ 1147 w 1523"/>
              <a:gd name="T109" fmla="*/ 373 h 1114"/>
              <a:gd name="T110" fmla="*/ 1181 w 1523"/>
              <a:gd name="T111" fmla="*/ 394 h 1114"/>
              <a:gd name="T112" fmla="*/ 1027 w 1523"/>
              <a:gd name="T113" fmla="*/ 943 h 1114"/>
              <a:gd name="T114" fmla="*/ 1187 w 1523"/>
              <a:gd name="T115" fmla="*/ 658 h 1114"/>
              <a:gd name="T116" fmla="*/ 1022 w 1523"/>
              <a:gd name="T117" fmla="*/ 493 h 1114"/>
              <a:gd name="T118" fmla="*/ 1022 w 1523"/>
              <a:gd name="T119" fmla="*/ 633 h 1114"/>
              <a:gd name="T120" fmla="*/ 1193 w 1523"/>
              <a:gd name="T121" fmla="*/ 923 h 1114"/>
              <a:gd name="T122" fmla="*/ 1014 w 1523"/>
              <a:gd name="T123" fmla="*/ 37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23" h="1114">
                <a:moveTo>
                  <a:pt x="1019" y="431"/>
                </a:moveTo>
                <a:lnTo>
                  <a:pt x="1190" y="401"/>
                </a:lnTo>
                <a:lnTo>
                  <a:pt x="1190" y="355"/>
                </a:lnTo>
                <a:lnTo>
                  <a:pt x="1019" y="388"/>
                </a:lnTo>
                <a:lnTo>
                  <a:pt x="1019" y="431"/>
                </a:lnTo>
                <a:close/>
                <a:moveTo>
                  <a:pt x="1386" y="278"/>
                </a:moveTo>
                <a:cubicBezTo>
                  <a:pt x="1359" y="138"/>
                  <a:pt x="1200" y="0"/>
                  <a:pt x="1032" y="0"/>
                </a:cubicBezTo>
                <a:cubicBezTo>
                  <a:pt x="873" y="0"/>
                  <a:pt x="733" y="102"/>
                  <a:pt x="685" y="252"/>
                </a:cubicBezTo>
                <a:cubicBezTo>
                  <a:pt x="658" y="243"/>
                  <a:pt x="630" y="238"/>
                  <a:pt x="602" y="238"/>
                </a:cubicBezTo>
                <a:cubicBezTo>
                  <a:pt x="461" y="238"/>
                  <a:pt x="345" y="349"/>
                  <a:pt x="336" y="488"/>
                </a:cubicBezTo>
                <a:cubicBezTo>
                  <a:pt x="319" y="485"/>
                  <a:pt x="303" y="483"/>
                  <a:pt x="287" y="483"/>
                </a:cubicBezTo>
                <a:cubicBezTo>
                  <a:pt x="129" y="483"/>
                  <a:pt x="0" y="612"/>
                  <a:pt x="0" y="770"/>
                </a:cubicBezTo>
                <a:cubicBezTo>
                  <a:pt x="0" y="912"/>
                  <a:pt x="106" y="1036"/>
                  <a:pt x="245" y="1056"/>
                </a:cubicBezTo>
                <a:lnTo>
                  <a:pt x="462" y="1056"/>
                </a:lnTo>
                <a:lnTo>
                  <a:pt x="462" y="917"/>
                </a:lnTo>
                <a:lnTo>
                  <a:pt x="376" y="917"/>
                </a:lnTo>
                <a:cubicBezTo>
                  <a:pt x="74" y="918"/>
                  <a:pt x="102" y="594"/>
                  <a:pt x="446" y="587"/>
                </a:cubicBezTo>
                <a:cubicBezTo>
                  <a:pt x="404" y="287"/>
                  <a:pt x="670" y="320"/>
                  <a:pt x="773" y="352"/>
                </a:cubicBezTo>
                <a:cubicBezTo>
                  <a:pt x="789" y="128"/>
                  <a:pt x="1110" y="57"/>
                  <a:pt x="1386" y="278"/>
                </a:cubicBezTo>
                <a:close/>
                <a:moveTo>
                  <a:pt x="621" y="988"/>
                </a:moveTo>
                <a:lnTo>
                  <a:pt x="618" y="988"/>
                </a:lnTo>
                <a:lnTo>
                  <a:pt x="618" y="1009"/>
                </a:lnTo>
                <a:lnTo>
                  <a:pt x="621" y="1010"/>
                </a:lnTo>
                <a:lnTo>
                  <a:pt x="621" y="988"/>
                </a:lnTo>
                <a:close/>
                <a:moveTo>
                  <a:pt x="616" y="988"/>
                </a:moveTo>
                <a:lnTo>
                  <a:pt x="614" y="988"/>
                </a:lnTo>
                <a:lnTo>
                  <a:pt x="614" y="1009"/>
                </a:lnTo>
                <a:lnTo>
                  <a:pt x="616" y="1009"/>
                </a:lnTo>
                <a:lnTo>
                  <a:pt x="616" y="988"/>
                </a:lnTo>
                <a:close/>
                <a:moveTo>
                  <a:pt x="611" y="988"/>
                </a:moveTo>
                <a:lnTo>
                  <a:pt x="609" y="988"/>
                </a:lnTo>
                <a:lnTo>
                  <a:pt x="609" y="1009"/>
                </a:lnTo>
                <a:lnTo>
                  <a:pt x="611" y="1009"/>
                </a:lnTo>
                <a:lnTo>
                  <a:pt x="611" y="988"/>
                </a:lnTo>
                <a:close/>
                <a:moveTo>
                  <a:pt x="607" y="988"/>
                </a:moveTo>
                <a:lnTo>
                  <a:pt x="604" y="988"/>
                </a:lnTo>
                <a:lnTo>
                  <a:pt x="604" y="1009"/>
                </a:lnTo>
                <a:lnTo>
                  <a:pt x="607" y="1009"/>
                </a:lnTo>
                <a:lnTo>
                  <a:pt x="607" y="988"/>
                </a:lnTo>
                <a:close/>
                <a:moveTo>
                  <a:pt x="602" y="987"/>
                </a:moveTo>
                <a:lnTo>
                  <a:pt x="600" y="987"/>
                </a:lnTo>
                <a:lnTo>
                  <a:pt x="600" y="1008"/>
                </a:lnTo>
                <a:lnTo>
                  <a:pt x="602" y="1009"/>
                </a:lnTo>
                <a:lnTo>
                  <a:pt x="602" y="987"/>
                </a:lnTo>
                <a:close/>
                <a:moveTo>
                  <a:pt x="597" y="987"/>
                </a:moveTo>
                <a:lnTo>
                  <a:pt x="595" y="987"/>
                </a:lnTo>
                <a:lnTo>
                  <a:pt x="595" y="1008"/>
                </a:lnTo>
                <a:lnTo>
                  <a:pt x="597" y="1008"/>
                </a:lnTo>
                <a:lnTo>
                  <a:pt x="597" y="987"/>
                </a:lnTo>
                <a:close/>
                <a:moveTo>
                  <a:pt x="593" y="987"/>
                </a:moveTo>
                <a:lnTo>
                  <a:pt x="590" y="987"/>
                </a:lnTo>
                <a:lnTo>
                  <a:pt x="590" y="1008"/>
                </a:lnTo>
                <a:lnTo>
                  <a:pt x="593" y="1008"/>
                </a:lnTo>
                <a:lnTo>
                  <a:pt x="593" y="987"/>
                </a:lnTo>
                <a:close/>
                <a:moveTo>
                  <a:pt x="588" y="987"/>
                </a:moveTo>
                <a:lnTo>
                  <a:pt x="586" y="987"/>
                </a:lnTo>
                <a:lnTo>
                  <a:pt x="586" y="1008"/>
                </a:lnTo>
                <a:lnTo>
                  <a:pt x="588" y="1008"/>
                </a:lnTo>
                <a:lnTo>
                  <a:pt x="588" y="987"/>
                </a:lnTo>
                <a:close/>
                <a:moveTo>
                  <a:pt x="580" y="1003"/>
                </a:moveTo>
                <a:cubicBezTo>
                  <a:pt x="580" y="1003"/>
                  <a:pt x="579" y="1004"/>
                  <a:pt x="579" y="1005"/>
                </a:cubicBezTo>
                <a:cubicBezTo>
                  <a:pt x="579" y="1006"/>
                  <a:pt x="580" y="1007"/>
                  <a:pt x="580" y="1007"/>
                </a:cubicBezTo>
                <a:cubicBezTo>
                  <a:pt x="581" y="1007"/>
                  <a:pt x="582" y="1006"/>
                  <a:pt x="582" y="1005"/>
                </a:cubicBezTo>
                <a:cubicBezTo>
                  <a:pt x="582" y="1004"/>
                  <a:pt x="581" y="1003"/>
                  <a:pt x="580" y="1003"/>
                </a:cubicBezTo>
                <a:close/>
                <a:moveTo>
                  <a:pt x="580" y="995"/>
                </a:moveTo>
                <a:cubicBezTo>
                  <a:pt x="580" y="995"/>
                  <a:pt x="579" y="996"/>
                  <a:pt x="579" y="997"/>
                </a:cubicBezTo>
                <a:cubicBezTo>
                  <a:pt x="579" y="998"/>
                  <a:pt x="580" y="999"/>
                  <a:pt x="580" y="999"/>
                </a:cubicBezTo>
                <a:cubicBezTo>
                  <a:pt x="581" y="999"/>
                  <a:pt x="582" y="999"/>
                  <a:pt x="582" y="997"/>
                </a:cubicBezTo>
                <a:cubicBezTo>
                  <a:pt x="582" y="996"/>
                  <a:pt x="581" y="995"/>
                  <a:pt x="580" y="995"/>
                </a:cubicBezTo>
                <a:close/>
                <a:moveTo>
                  <a:pt x="580" y="987"/>
                </a:moveTo>
                <a:cubicBezTo>
                  <a:pt x="580" y="987"/>
                  <a:pt x="579" y="988"/>
                  <a:pt x="579" y="989"/>
                </a:cubicBezTo>
                <a:cubicBezTo>
                  <a:pt x="579" y="990"/>
                  <a:pt x="580" y="991"/>
                  <a:pt x="580" y="991"/>
                </a:cubicBezTo>
                <a:cubicBezTo>
                  <a:pt x="581" y="991"/>
                  <a:pt x="582" y="990"/>
                  <a:pt x="582" y="989"/>
                </a:cubicBezTo>
                <a:cubicBezTo>
                  <a:pt x="582" y="988"/>
                  <a:pt x="581" y="987"/>
                  <a:pt x="580" y="987"/>
                </a:cubicBezTo>
                <a:close/>
                <a:moveTo>
                  <a:pt x="578" y="1003"/>
                </a:moveTo>
                <a:lnTo>
                  <a:pt x="574" y="1003"/>
                </a:lnTo>
                <a:lnTo>
                  <a:pt x="574" y="1007"/>
                </a:lnTo>
                <a:lnTo>
                  <a:pt x="578" y="1007"/>
                </a:lnTo>
                <a:lnTo>
                  <a:pt x="578" y="1003"/>
                </a:lnTo>
                <a:close/>
                <a:moveTo>
                  <a:pt x="578" y="995"/>
                </a:moveTo>
                <a:lnTo>
                  <a:pt x="574" y="995"/>
                </a:lnTo>
                <a:lnTo>
                  <a:pt x="574" y="999"/>
                </a:lnTo>
                <a:lnTo>
                  <a:pt x="578" y="999"/>
                </a:lnTo>
                <a:lnTo>
                  <a:pt x="578" y="995"/>
                </a:lnTo>
                <a:close/>
                <a:moveTo>
                  <a:pt x="576" y="987"/>
                </a:moveTo>
                <a:cubicBezTo>
                  <a:pt x="576" y="987"/>
                  <a:pt x="575" y="988"/>
                  <a:pt x="575" y="989"/>
                </a:cubicBezTo>
                <a:cubicBezTo>
                  <a:pt x="575" y="990"/>
                  <a:pt x="576" y="991"/>
                  <a:pt x="576" y="991"/>
                </a:cubicBezTo>
                <a:cubicBezTo>
                  <a:pt x="577" y="991"/>
                  <a:pt x="577" y="990"/>
                  <a:pt x="577" y="989"/>
                </a:cubicBezTo>
                <a:cubicBezTo>
                  <a:pt x="577" y="988"/>
                  <a:pt x="577" y="987"/>
                  <a:pt x="576" y="987"/>
                </a:cubicBezTo>
                <a:close/>
                <a:moveTo>
                  <a:pt x="571" y="998"/>
                </a:moveTo>
                <a:lnTo>
                  <a:pt x="523" y="995"/>
                </a:lnTo>
                <a:lnTo>
                  <a:pt x="523" y="1004"/>
                </a:lnTo>
                <a:lnTo>
                  <a:pt x="571" y="1007"/>
                </a:lnTo>
                <a:lnTo>
                  <a:pt x="571" y="998"/>
                </a:lnTo>
                <a:close/>
                <a:moveTo>
                  <a:pt x="571" y="986"/>
                </a:moveTo>
                <a:lnTo>
                  <a:pt x="523" y="984"/>
                </a:lnTo>
                <a:lnTo>
                  <a:pt x="523" y="992"/>
                </a:lnTo>
                <a:lnTo>
                  <a:pt x="571" y="995"/>
                </a:lnTo>
                <a:lnTo>
                  <a:pt x="571" y="986"/>
                </a:lnTo>
                <a:close/>
                <a:moveTo>
                  <a:pt x="623" y="1013"/>
                </a:moveTo>
                <a:lnTo>
                  <a:pt x="521" y="1007"/>
                </a:lnTo>
                <a:lnTo>
                  <a:pt x="521" y="980"/>
                </a:lnTo>
                <a:lnTo>
                  <a:pt x="623" y="985"/>
                </a:lnTo>
                <a:lnTo>
                  <a:pt x="623" y="1013"/>
                </a:lnTo>
                <a:close/>
                <a:moveTo>
                  <a:pt x="621" y="731"/>
                </a:moveTo>
                <a:lnTo>
                  <a:pt x="618" y="731"/>
                </a:lnTo>
                <a:lnTo>
                  <a:pt x="618" y="752"/>
                </a:lnTo>
                <a:lnTo>
                  <a:pt x="621" y="752"/>
                </a:lnTo>
                <a:lnTo>
                  <a:pt x="621" y="731"/>
                </a:lnTo>
                <a:close/>
                <a:moveTo>
                  <a:pt x="616" y="731"/>
                </a:moveTo>
                <a:lnTo>
                  <a:pt x="614" y="732"/>
                </a:lnTo>
                <a:lnTo>
                  <a:pt x="614" y="753"/>
                </a:lnTo>
                <a:lnTo>
                  <a:pt x="616" y="753"/>
                </a:lnTo>
                <a:lnTo>
                  <a:pt x="616" y="731"/>
                </a:lnTo>
                <a:close/>
                <a:moveTo>
                  <a:pt x="611" y="732"/>
                </a:moveTo>
                <a:lnTo>
                  <a:pt x="609" y="732"/>
                </a:lnTo>
                <a:lnTo>
                  <a:pt x="609" y="753"/>
                </a:lnTo>
                <a:lnTo>
                  <a:pt x="611" y="753"/>
                </a:lnTo>
                <a:lnTo>
                  <a:pt x="611" y="732"/>
                </a:lnTo>
                <a:close/>
                <a:moveTo>
                  <a:pt x="607" y="732"/>
                </a:moveTo>
                <a:lnTo>
                  <a:pt x="604" y="732"/>
                </a:lnTo>
                <a:lnTo>
                  <a:pt x="604" y="753"/>
                </a:lnTo>
                <a:lnTo>
                  <a:pt x="607" y="753"/>
                </a:lnTo>
                <a:lnTo>
                  <a:pt x="607" y="732"/>
                </a:lnTo>
                <a:close/>
                <a:moveTo>
                  <a:pt x="602" y="732"/>
                </a:moveTo>
                <a:lnTo>
                  <a:pt x="600" y="733"/>
                </a:lnTo>
                <a:lnTo>
                  <a:pt x="600" y="754"/>
                </a:lnTo>
                <a:lnTo>
                  <a:pt x="602" y="753"/>
                </a:lnTo>
                <a:lnTo>
                  <a:pt x="602" y="732"/>
                </a:lnTo>
                <a:close/>
                <a:moveTo>
                  <a:pt x="597" y="733"/>
                </a:moveTo>
                <a:lnTo>
                  <a:pt x="595" y="733"/>
                </a:lnTo>
                <a:lnTo>
                  <a:pt x="595" y="754"/>
                </a:lnTo>
                <a:lnTo>
                  <a:pt x="597" y="754"/>
                </a:lnTo>
                <a:lnTo>
                  <a:pt x="597" y="733"/>
                </a:lnTo>
                <a:close/>
                <a:moveTo>
                  <a:pt x="593" y="733"/>
                </a:moveTo>
                <a:lnTo>
                  <a:pt x="590" y="733"/>
                </a:lnTo>
                <a:lnTo>
                  <a:pt x="590" y="754"/>
                </a:lnTo>
                <a:lnTo>
                  <a:pt x="593" y="754"/>
                </a:lnTo>
                <a:lnTo>
                  <a:pt x="593" y="733"/>
                </a:lnTo>
                <a:close/>
                <a:moveTo>
                  <a:pt x="588" y="733"/>
                </a:moveTo>
                <a:lnTo>
                  <a:pt x="586" y="733"/>
                </a:lnTo>
                <a:lnTo>
                  <a:pt x="586" y="754"/>
                </a:lnTo>
                <a:lnTo>
                  <a:pt x="588" y="754"/>
                </a:lnTo>
                <a:lnTo>
                  <a:pt x="588" y="733"/>
                </a:lnTo>
                <a:close/>
                <a:moveTo>
                  <a:pt x="580" y="750"/>
                </a:moveTo>
                <a:cubicBezTo>
                  <a:pt x="580" y="751"/>
                  <a:pt x="579" y="752"/>
                  <a:pt x="579" y="753"/>
                </a:cubicBezTo>
                <a:cubicBezTo>
                  <a:pt x="579" y="754"/>
                  <a:pt x="580" y="755"/>
                  <a:pt x="580" y="755"/>
                </a:cubicBezTo>
                <a:cubicBezTo>
                  <a:pt x="581" y="755"/>
                  <a:pt x="582" y="754"/>
                  <a:pt x="582" y="753"/>
                </a:cubicBezTo>
                <a:cubicBezTo>
                  <a:pt x="582" y="751"/>
                  <a:pt x="581" y="750"/>
                  <a:pt x="580" y="750"/>
                </a:cubicBezTo>
                <a:close/>
                <a:moveTo>
                  <a:pt x="580" y="743"/>
                </a:moveTo>
                <a:cubicBezTo>
                  <a:pt x="580" y="743"/>
                  <a:pt x="579" y="744"/>
                  <a:pt x="579" y="745"/>
                </a:cubicBezTo>
                <a:cubicBezTo>
                  <a:pt x="579" y="746"/>
                  <a:pt x="580" y="747"/>
                  <a:pt x="580" y="747"/>
                </a:cubicBezTo>
                <a:cubicBezTo>
                  <a:pt x="581" y="747"/>
                  <a:pt x="582" y="746"/>
                  <a:pt x="582" y="745"/>
                </a:cubicBezTo>
                <a:cubicBezTo>
                  <a:pt x="582" y="743"/>
                  <a:pt x="581" y="743"/>
                  <a:pt x="580" y="743"/>
                </a:cubicBezTo>
                <a:close/>
                <a:moveTo>
                  <a:pt x="580" y="734"/>
                </a:moveTo>
                <a:cubicBezTo>
                  <a:pt x="580" y="734"/>
                  <a:pt x="579" y="735"/>
                  <a:pt x="579" y="737"/>
                </a:cubicBezTo>
                <a:cubicBezTo>
                  <a:pt x="579" y="738"/>
                  <a:pt x="580" y="739"/>
                  <a:pt x="580" y="739"/>
                </a:cubicBezTo>
                <a:cubicBezTo>
                  <a:pt x="581" y="739"/>
                  <a:pt x="582" y="738"/>
                  <a:pt x="582" y="736"/>
                </a:cubicBezTo>
                <a:cubicBezTo>
                  <a:pt x="582" y="735"/>
                  <a:pt x="581" y="734"/>
                  <a:pt x="580" y="734"/>
                </a:cubicBezTo>
                <a:close/>
                <a:moveTo>
                  <a:pt x="578" y="751"/>
                </a:moveTo>
                <a:lnTo>
                  <a:pt x="574" y="751"/>
                </a:lnTo>
                <a:lnTo>
                  <a:pt x="574" y="755"/>
                </a:lnTo>
                <a:lnTo>
                  <a:pt x="578" y="755"/>
                </a:lnTo>
                <a:lnTo>
                  <a:pt x="578" y="751"/>
                </a:lnTo>
                <a:close/>
                <a:moveTo>
                  <a:pt x="578" y="743"/>
                </a:moveTo>
                <a:lnTo>
                  <a:pt x="574" y="743"/>
                </a:lnTo>
                <a:lnTo>
                  <a:pt x="574" y="747"/>
                </a:lnTo>
                <a:lnTo>
                  <a:pt x="578" y="747"/>
                </a:lnTo>
                <a:lnTo>
                  <a:pt x="578" y="743"/>
                </a:lnTo>
                <a:close/>
                <a:moveTo>
                  <a:pt x="576" y="735"/>
                </a:moveTo>
                <a:cubicBezTo>
                  <a:pt x="576" y="735"/>
                  <a:pt x="575" y="736"/>
                  <a:pt x="575" y="737"/>
                </a:cubicBezTo>
                <a:cubicBezTo>
                  <a:pt x="575" y="738"/>
                  <a:pt x="576" y="739"/>
                  <a:pt x="576" y="739"/>
                </a:cubicBezTo>
                <a:cubicBezTo>
                  <a:pt x="577" y="739"/>
                  <a:pt x="577" y="738"/>
                  <a:pt x="577" y="737"/>
                </a:cubicBezTo>
                <a:cubicBezTo>
                  <a:pt x="577" y="736"/>
                  <a:pt x="577" y="735"/>
                  <a:pt x="576" y="735"/>
                </a:cubicBezTo>
                <a:close/>
                <a:moveTo>
                  <a:pt x="571" y="747"/>
                </a:moveTo>
                <a:lnTo>
                  <a:pt x="523" y="750"/>
                </a:lnTo>
                <a:lnTo>
                  <a:pt x="523" y="758"/>
                </a:lnTo>
                <a:lnTo>
                  <a:pt x="571" y="756"/>
                </a:lnTo>
                <a:lnTo>
                  <a:pt x="571" y="747"/>
                </a:lnTo>
                <a:close/>
                <a:moveTo>
                  <a:pt x="571" y="735"/>
                </a:moveTo>
                <a:lnTo>
                  <a:pt x="523" y="738"/>
                </a:lnTo>
                <a:lnTo>
                  <a:pt x="523" y="747"/>
                </a:lnTo>
                <a:lnTo>
                  <a:pt x="571" y="743"/>
                </a:lnTo>
                <a:lnTo>
                  <a:pt x="571" y="735"/>
                </a:lnTo>
                <a:close/>
                <a:moveTo>
                  <a:pt x="623" y="756"/>
                </a:moveTo>
                <a:lnTo>
                  <a:pt x="521" y="762"/>
                </a:lnTo>
                <a:lnTo>
                  <a:pt x="521" y="735"/>
                </a:lnTo>
                <a:lnTo>
                  <a:pt x="623" y="727"/>
                </a:lnTo>
                <a:lnTo>
                  <a:pt x="623" y="756"/>
                </a:lnTo>
                <a:close/>
                <a:moveTo>
                  <a:pt x="621" y="474"/>
                </a:moveTo>
                <a:lnTo>
                  <a:pt x="618" y="474"/>
                </a:lnTo>
                <a:lnTo>
                  <a:pt x="618" y="496"/>
                </a:lnTo>
                <a:lnTo>
                  <a:pt x="621" y="495"/>
                </a:lnTo>
                <a:lnTo>
                  <a:pt x="621" y="474"/>
                </a:lnTo>
                <a:close/>
                <a:moveTo>
                  <a:pt x="616" y="475"/>
                </a:moveTo>
                <a:lnTo>
                  <a:pt x="614" y="475"/>
                </a:lnTo>
                <a:lnTo>
                  <a:pt x="614" y="496"/>
                </a:lnTo>
                <a:lnTo>
                  <a:pt x="616" y="496"/>
                </a:lnTo>
                <a:lnTo>
                  <a:pt x="616" y="475"/>
                </a:lnTo>
                <a:close/>
                <a:moveTo>
                  <a:pt x="611" y="476"/>
                </a:moveTo>
                <a:lnTo>
                  <a:pt x="609" y="476"/>
                </a:lnTo>
                <a:lnTo>
                  <a:pt x="609" y="497"/>
                </a:lnTo>
                <a:lnTo>
                  <a:pt x="611" y="497"/>
                </a:lnTo>
                <a:lnTo>
                  <a:pt x="611" y="476"/>
                </a:lnTo>
                <a:close/>
                <a:moveTo>
                  <a:pt x="607" y="477"/>
                </a:moveTo>
                <a:lnTo>
                  <a:pt x="604" y="477"/>
                </a:lnTo>
                <a:lnTo>
                  <a:pt x="604" y="498"/>
                </a:lnTo>
                <a:lnTo>
                  <a:pt x="607" y="498"/>
                </a:lnTo>
                <a:lnTo>
                  <a:pt x="607" y="477"/>
                </a:lnTo>
                <a:close/>
                <a:moveTo>
                  <a:pt x="602" y="477"/>
                </a:moveTo>
                <a:lnTo>
                  <a:pt x="600" y="478"/>
                </a:lnTo>
                <a:lnTo>
                  <a:pt x="600" y="499"/>
                </a:lnTo>
                <a:lnTo>
                  <a:pt x="602" y="499"/>
                </a:lnTo>
                <a:lnTo>
                  <a:pt x="602" y="477"/>
                </a:lnTo>
                <a:close/>
                <a:moveTo>
                  <a:pt x="597" y="478"/>
                </a:moveTo>
                <a:lnTo>
                  <a:pt x="595" y="479"/>
                </a:lnTo>
                <a:lnTo>
                  <a:pt x="595" y="500"/>
                </a:lnTo>
                <a:lnTo>
                  <a:pt x="597" y="499"/>
                </a:lnTo>
                <a:lnTo>
                  <a:pt x="597" y="478"/>
                </a:lnTo>
                <a:close/>
                <a:moveTo>
                  <a:pt x="593" y="479"/>
                </a:moveTo>
                <a:lnTo>
                  <a:pt x="590" y="480"/>
                </a:lnTo>
                <a:lnTo>
                  <a:pt x="590" y="501"/>
                </a:lnTo>
                <a:lnTo>
                  <a:pt x="593" y="500"/>
                </a:lnTo>
                <a:lnTo>
                  <a:pt x="593" y="479"/>
                </a:lnTo>
                <a:close/>
                <a:moveTo>
                  <a:pt x="588" y="480"/>
                </a:moveTo>
                <a:lnTo>
                  <a:pt x="586" y="480"/>
                </a:lnTo>
                <a:lnTo>
                  <a:pt x="586" y="501"/>
                </a:lnTo>
                <a:lnTo>
                  <a:pt x="588" y="501"/>
                </a:lnTo>
                <a:lnTo>
                  <a:pt x="588" y="480"/>
                </a:lnTo>
                <a:close/>
                <a:moveTo>
                  <a:pt x="580" y="498"/>
                </a:moveTo>
                <a:cubicBezTo>
                  <a:pt x="580" y="498"/>
                  <a:pt x="579" y="499"/>
                  <a:pt x="579" y="501"/>
                </a:cubicBezTo>
                <a:cubicBezTo>
                  <a:pt x="579" y="502"/>
                  <a:pt x="580" y="503"/>
                  <a:pt x="580" y="503"/>
                </a:cubicBezTo>
                <a:cubicBezTo>
                  <a:pt x="581" y="502"/>
                  <a:pt x="581" y="501"/>
                  <a:pt x="581" y="500"/>
                </a:cubicBezTo>
                <a:cubicBezTo>
                  <a:pt x="581" y="499"/>
                  <a:pt x="581" y="498"/>
                  <a:pt x="580" y="498"/>
                </a:cubicBezTo>
                <a:close/>
                <a:moveTo>
                  <a:pt x="580" y="490"/>
                </a:moveTo>
                <a:cubicBezTo>
                  <a:pt x="580" y="490"/>
                  <a:pt x="579" y="491"/>
                  <a:pt x="579" y="493"/>
                </a:cubicBezTo>
                <a:cubicBezTo>
                  <a:pt x="579" y="494"/>
                  <a:pt x="580" y="495"/>
                  <a:pt x="580" y="495"/>
                </a:cubicBezTo>
                <a:cubicBezTo>
                  <a:pt x="581" y="495"/>
                  <a:pt x="581" y="493"/>
                  <a:pt x="581" y="492"/>
                </a:cubicBezTo>
                <a:cubicBezTo>
                  <a:pt x="581" y="491"/>
                  <a:pt x="581" y="490"/>
                  <a:pt x="580" y="490"/>
                </a:cubicBezTo>
                <a:close/>
                <a:moveTo>
                  <a:pt x="580" y="482"/>
                </a:moveTo>
                <a:cubicBezTo>
                  <a:pt x="580" y="482"/>
                  <a:pt x="579" y="483"/>
                  <a:pt x="579" y="484"/>
                </a:cubicBezTo>
                <a:cubicBezTo>
                  <a:pt x="579" y="486"/>
                  <a:pt x="580" y="487"/>
                  <a:pt x="580" y="486"/>
                </a:cubicBezTo>
                <a:cubicBezTo>
                  <a:pt x="581" y="486"/>
                  <a:pt x="581" y="485"/>
                  <a:pt x="581" y="484"/>
                </a:cubicBezTo>
                <a:cubicBezTo>
                  <a:pt x="581" y="483"/>
                  <a:pt x="581" y="482"/>
                  <a:pt x="580" y="482"/>
                </a:cubicBezTo>
                <a:close/>
                <a:moveTo>
                  <a:pt x="578" y="499"/>
                </a:moveTo>
                <a:lnTo>
                  <a:pt x="574" y="499"/>
                </a:lnTo>
                <a:lnTo>
                  <a:pt x="574" y="503"/>
                </a:lnTo>
                <a:lnTo>
                  <a:pt x="578" y="503"/>
                </a:lnTo>
                <a:lnTo>
                  <a:pt x="578" y="499"/>
                </a:lnTo>
                <a:close/>
                <a:moveTo>
                  <a:pt x="578" y="491"/>
                </a:moveTo>
                <a:lnTo>
                  <a:pt x="574" y="492"/>
                </a:lnTo>
                <a:lnTo>
                  <a:pt x="574" y="495"/>
                </a:lnTo>
                <a:lnTo>
                  <a:pt x="578" y="495"/>
                </a:lnTo>
                <a:lnTo>
                  <a:pt x="578" y="491"/>
                </a:lnTo>
                <a:close/>
                <a:moveTo>
                  <a:pt x="576" y="483"/>
                </a:moveTo>
                <a:cubicBezTo>
                  <a:pt x="575" y="483"/>
                  <a:pt x="575" y="484"/>
                  <a:pt x="575" y="485"/>
                </a:cubicBezTo>
                <a:cubicBezTo>
                  <a:pt x="575" y="486"/>
                  <a:pt x="575" y="487"/>
                  <a:pt x="576" y="487"/>
                </a:cubicBezTo>
                <a:cubicBezTo>
                  <a:pt x="577" y="487"/>
                  <a:pt x="577" y="486"/>
                  <a:pt x="577" y="485"/>
                </a:cubicBezTo>
                <a:cubicBezTo>
                  <a:pt x="577" y="484"/>
                  <a:pt x="577" y="483"/>
                  <a:pt x="576" y="483"/>
                </a:cubicBezTo>
                <a:close/>
                <a:moveTo>
                  <a:pt x="571" y="495"/>
                </a:moveTo>
                <a:lnTo>
                  <a:pt x="523" y="504"/>
                </a:lnTo>
                <a:lnTo>
                  <a:pt x="523" y="513"/>
                </a:lnTo>
                <a:lnTo>
                  <a:pt x="571" y="504"/>
                </a:lnTo>
                <a:lnTo>
                  <a:pt x="571" y="495"/>
                </a:lnTo>
                <a:close/>
                <a:moveTo>
                  <a:pt x="571" y="483"/>
                </a:moveTo>
                <a:lnTo>
                  <a:pt x="523" y="492"/>
                </a:lnTo>
                <a:lnTo>
                  <a:pt x="523" y="501"/>
                </a:lnTo>
                <a:lnTo>
                  <a:pt x="571" y="492"/>
                </a:lnTo>
                <a:lnTo>
                  <a:pt x="571" y="483"/>
                </a:lnTo>
                <a:close/>
                <a:moveTo>
                  <a:pt x="623" y="498"/>
                </a:moveTo>
                <a:lnTo>
                  <a:pt x="521" y="516"/>
                </a:lnTo>
                <a:lnTo>
                  <a:pt x="521" y="489"/>
                </a:lnTo>
                <a:lnTo>
                  <a:pt x="623" y="470"/>
                </a:lnTo>
                <a:lnTo>
                  <a:pt x="623" y="498"/>
                </a:lnTo>
                <a:close/>
                <a:moveTo>
                  <a:pt x="623" y="962"/>
                </a:moveTo>
                <a:lnTo>
                  <a:pt x="521" y="958"/>
                </a:lnTo>
                <a:lnTo>
                  <a:pt x="521" y="931"/>
                </a:lnTo>
                <a:lnTo>
                  <a:pt x="623" y="933"/>
                </a:lnTo>
                <a:lnTo>
                  <a:pt x="623" y="962"/>
                </a:lnTo>
                <a:close/>
                <a:moveTo>
                  <a:pt x="623" y="910"/>
                </a:moveTo>
                <a:lnTo>
                  <a:pt x="521" y="909"/>
                </a:lnTo>
                <a:lnTo>
                  <a:pt x="521" y="882"/>
                </a:lnTo>
                <a:lnTo>
                  <a:pt x="623" y="882"/>
                </a:lnTo>
                <a:lnTo>
                  <a:pt x="623" y="910"/>
                </a:lnTo>
                <a:close/>
                <a:moveTo>
                  <a:pt x="623" y="859"/>
                </a:moveTo>
                <a:lnTo>
                  <a:pt x="521" y="860"/>
                </a:lnTo>
                <a:lnTo>
                  <a:pt x="521" y="833"/>
                </a:lnTo>
                <a:lnTo>
                  <a:pt x="623" y="830"/>
                </a:lnTo>
                <a:lnTo>
                  <a:pt x="623" y="859"/>
                </a:lnTo>
                <a:close/>
                <a:moveTo>
                  <a:pt x="623" y="807"/>
                </a:moveTo>
                <a:lnTo>
                  <a:pt x="521" y="811"/>
                </a:lnTo>
                <a:lnTo>
                  <a:pt x="521" y="784"/>
                </a:lnTo>
                <a:lnTo>
                  <a:pt x="623" y="779"/>
                </a:lnTo>
                <a:lnTo>
                  <a:pt x="623" y="807"/>
                </a:lnTo>
                <a:close/>
                <a:moveTo>
                  <a:pt x="623" y="704"/>
                </a:moveTo>
                <a:lnTo>
                  <a:pt x="521" y="713"/>
                </a:lnTo>
                <a:lnTo>
                  <a:pt x="521" y="686"/>
                </a:lnTo>
                <a:lnTo>
                  <a:pt x="623" y="676"/>
                </a:lnTo>
                <a:lnTo>
                  <a:pt x="623" y="704"/>
                </a:lnTo>
                <a:close/>
                <a:moveTo>
                  <a:pt x="623" y="653"/>
                </a:moveTo>
                <a:lnTo>
                  <a:pt x="521" y="664"/>
                </a:lnTo>
                <a:lnTo>
                  <a:pt x="521" y="637"/>
                </a:lnTo>
                <a:lnTo>
                  <a:pt x="623" y="624"/>
                </a:lnTo>
                <a:lnTo>
                  <a:pt x="623" y="653"/>
                </a:lnTo>
                <a:close/>
                <a:moveTo>
                  <a:pt x="623" y="601"/>
                </a:moveTo>
                <a:lnTo>
                  <a:pt x="521" y="614"/>
                </a:lnTo>
                <a:lnTo>
                  <a:pt x="521" y="587"/>
                </a:lnTo>
                <a:lnTo>
                  <a:pt x="623" y="573"/>
                </a:lnTo>
                <a:lnTo>
                  <a:pt x="623" y="601"/>
                </a:lnTo>
                <a:close/>
                <a:moveTo>
                  <a:pt x="623" y="550"/>
                </a:moveTo>
                <a:lnTo>
                  <a:pt x="521" y="565"/>
                </a:lnTo>
                <a:lnTo>
                  <a:pt x="521" y="538"/>
                </a:lnTo>
                <a:lnTo>
                  <a:pt x="623" y="521"/>
                </a:lnTo>
                <a:lnTo>
                  <a:pt x="623" y="550"/>
                </a:lnTo>
                <a:close/>
                <a:moveTo>
                  <a:pt x="627" y="981"/>
                </a:moveTo>
                <a:lnTo>
                  <a:pt x="518" y="976"/>
                </a:lnTo>
                <a:lnTo>
                  <a:pt x="518" y="1011"/>
                </a:lnTo>
                <a:lnTo>
                  <a:pt x="627" y="1018"/>
                </a:lnTo>
                <a:lnTo>
                  <a:pt x="627" y="981"/>
                </a:lnTo>
                <a:close/>
                <a:moveTo>
                  <a:pt x="627" y="930"/>
                </a:moveTo>
                <a:lnTo>
                  <a:pt x="518" y="927"/>
                </a:lnTo>
                <a:lnTo>
                  <a:pt x="518" y="962"/>
                </a:lnTo>
                <a:lnTo>
                  <a:pt x="627" y="966"/>
                </a:lnTo>
                <a:lnTo>
                  <a:pt x="627" y="930"/>
                </a:lnTo>
                <a:close/>
                <a:moveTo>
                  <a:pt x="627" y="878"/>
                </a:moveTo>
                <a:lnTo>
                  <a:pt x="518" y="878"/>
                </a:lnTo>
                <a:lnTo>
                  <a:pt x="518" y="913"/>
                </a:lnTo>
                <a:lnTo>
                  <a:pt x="627" y="914"/>
                </a:lnTo>
                <a:lnTo>
                  <a:pt x="627" y="878"/>
                </a:lnTo>
                <a:close/>
                <a:moveTo>
                  <a:pt x="627" y="826"/>
                </a:moveTo>
                <a:lnTo>
                  <a:pt x="518" y="829"/>
                </a:lnTo>
                <a:lnTo>
                  <a:pt x="518" y="864"/>
                </a:lnTo>
                <a:lnTo>
                  <a:pt x="627" y="863"/>
                </a:lnTo>
                <a:lnTo>
                  <a:pt x="627" y="826"/>
                </a:lnTo>
                <a:close/>
                <a:moveTo>
                  <a:pt x="627" y="775"/>
                </a:moveTo>
                <a:lnTo>
                  <a:pt x="518" y="780"/>
                </a:lnTo>
                <a:lnTo>
                  <a:pt x="518" y="815"/>
                </a:lnTo>
                <a:lnTo>
                  <a:pt x="627" y="811"/>
                </a:lnTo>
                <a:lnTo>
                  <a:pt x="627" y="775"/>
                </a:lnTo>
                <a:close/>
                <a:moveTo>
                  <a:pt x="627" y="723"/>
                </a:moveTo>
                <a:lnTo>
                  <a:pt x="518" y="731"/>
                </a:lnTo>
                <a:lnTo>
                  <a:pt x="518" y="766"/>
                </a:lnTo>
                <a:lnTo>
                  <a:pt x="627" y="760"/>
                </a:lnTo>
                <a:lnTo>
                  <a:pt x="627" y="723"/>
                </a:lnTo>
                <a:close/>
                <a:moveTo>
                  <a:pt x="627" y="672"/>
                </a:moveTo>
                <a:lnTo>
                  <a:pt x="518" y="682"/>
                </a:lnTo>
                <a:lnTo>
                  <a:pt x="518" y="717"/>
                </a:lnTo>
                <a:lnTo>
                  <a:pt x="627" y="708"/>
                </a:lnTo>
                <a:lnTo>
                  <a:pt x="627" y="672"/>
                </a:lnTo>
                <a:close/>
                <a:moveTo>
                  <a:pt x="627" y="620"/>
                </a:moveTo>
                <a:lnTo>
                  <a:pt x="518" y="633"/>
                </a:lnTo>
                <a:lnTo>
                  <a:pt x="518" y="668"/>
                </a:lnTo>
                <a:lnTo>
                  <a:pt x="627" y="656"/>
                </a:lnTo>
                <a:lnTo>
                  <a:pt x="627" y="620"/>
                </a:lnTo>
                <a:close/>
                <a:moveTo>
                  <a:pt x="627" y="568"/>
                </a:moveTo>
                <a:lnTo>
                  <a:pt x="518" y="584"/>
                </a:lnTo>
                <a:lnTo>
                  <a:pt x="518" y="619"/>
                </a:lnTo>
                <a:lnTo>
                  <a:pt x="627" y="605"/>
                </a:lnTo>
                <a:lnTo>
                  <a:pt x="627" y="568"/>
                </a:lnTo>
                <a:close/>
                <a:moveTo>
                  <a:pt x="627" y="517"/>
                </a:moveTo>
                <a:lnTo>
                  <a:pt x="518" y="535"/>
                </a:lnTo>
                <a:lnTo>
                  <a:pt x="518" y="570"/>
                </a:lnTo>
                <a:lnTo>
                  <a:pt x="627" y="553"/>
                </a:lnTo>
                <a:lnTo>
                  <a:pt x="627" y="517"/>
                </a:lnTo>
                <a:close/>
                <a:moveTo>
                  <a:pt x="627" y="465"/>
                </a:moveTo>
                <a:lnTo>
                  <a:pt x="518" y="486"/>
                </a:lnTo>
                <a:lnTo>
                  <a:pt x="518" y="521"/>
                </a:lnTo>
                <a:lnTo>
                  <a:pt x="627" y="502"/>
                </a:lnTo>
                <a:lnTo>
                  <a:pt x="627" y="465"/>
                </a:lnTo>
                <a:close/>
                <a:moveTo>
                  <a:pt x="632" y="1029"/>
                </a:moveTo>
                <a:lnTo>
                  <a:pt x="513" y="1021"/>
                </a:lnTo>
                <a:lnTo>
                  <a:pt x="513" y="476"/>
                </a:lnTo>
                <a:lnTo>
                  <a:pt x="632" y="452"/>
                </a:lnTo>
                <a:lnTo>
                  <a:pt x="632" y="1029"/>
                </a:lnTo>
                <a:close/>
                <a:moveTo>
                  <a:pt x="638" y="441"/>
                </a:moveTo>
                <a:lnTo>
                  <a:pt x="507" y="468"/>
                </a:lnTo>
                <a:lnTo>
                  <a:pt x="507" y="1030"/>
                </a:lnTo>
                <a:lnTo>
                  <a:pt x="638" y="1040"/>
                </a:lnTo>
                <a:lnTo>
                  <a:pt x="638" y="441"/>
                </a:lnTo>
                <a:close/>
                <a:moveTo>
                  <a:pt x="730" y="1046"/>
                </a:moveTo>
                <a:lnTo>
                  <a:pt x="892" y="1058"/>
                </a:lnTo>
                <a:lnTo>
                  <a:pt x="892" y="390"/>
                </a:lnTo>
                <a:lnTo>
                  <a:pt x="730" y="423"/>
                </a:lnTo>
                <a:lnTo>
                  <a:pt x="730" y="1046"/>
                </a:lnTo>
                <a:close/>
                <a:moveTo>
                  <a:pt x="1006" y="1066"/>
                </a:moveTo>
                <a:lnTo>
                  <a:pt x="1211" y="1081"/>
                </a:lnTo>
                <a:lnTo>
                  <a:pt x="1211" y="325"/>
                </a:lnTo>
                <a:lnTo>
                  <a:pt x="1006" y="367"/>
                </a:lnTo>
                <a:lnTo>
                  <a:pt x="1006" y="1066"/>
                </a:lnTo>
                <a:close/>
                <a:moveTo>
                  <a:pt x="713" y="421"/>
                </a:moveTo>
                <a:lnTo>
                  <a:pt x="713" y="400"/>
                </a:lnTo>
                <a:lnTo>
                  <a:pt x="911" y="358"/>
                </a:lnTo>
                <a:lnTo>
                  <a:pt x="985" y="371"/>
                </a:lnTo>
                <a:lnTo>
                  <a:pt x="985" y="342"/>
                </a:lnTo>
                <a:lnTo>
                  <a:pt x="1236" y="288"/>
                </a:lnTo>
                <a:lnTo>
                  <a:pt x="1523" y="350"/>
                </a:lnTo>
                <a:lnTo>
                  <a:pt x="1523" y="1090"/>
                </a:lnTo>
                <a:lnTo>
                  <a:pt x="1236" y="1114"/>
                </a:lnTo>
                <a:lnTo>
                  <a:pt x="985" y="1093"/>
                </a:lnTo>
                <a:lnTo>
                  <a:pt x="985" y="1082"/>
                </a:lnTo>
                <a:lnTo>
                  <a:pt x="911" y="1087"/>
                </a:lnTo>
                <a:lnTo>
                  <a:pt x="911" y="1087"/>
                </a:lnTo>
                <a:lnTo>
                  <a:pt x="910" y="1087"/>
                </a:lnTo>
                <a:lnTo>
                  <a:pt x="910" y="1087"/>
                </a:lnTo>
                <a:lnTo>
                  <a:pt x="713" y="1070"/>
                </a:lnTo>
                <a:lnTo>
                  <a:pt x="713" y="1062"/>
                </a:lnTo>
                <a:lnTo>
                  <a:pt x="657" y="1065"/>
                </a:lnTo>
                <a:lnTo>
                  <a:pt x="498" y="1052"/>
                </a:lnTo>
                <a:lnTo>
                  <a:pt x="498" y="447"/>
                </a:lnTo>
                <a:lnTo>
                  <a:pt x="654" y="412"/>
                </a:lnTo>
                <a:lnTo>
                  <a:pt x="713" y="421"/>
                </a:lnTo>
                <a:close/>
                <a:moveTo>
                  <a:pt x="749" y="1004"/>
                </a:moveTo>
                <a:lnTo>
                  <a:pt x="808" y="1007"/>
                </a:lnTo>
                <a:lnTo>
                  <a:pt x="808" y="997"/>
                </a:lnTo>
                <a:lnTo>
                  <a:pt x="749" y="995"/>
                </a:lnTo>
                <a:lnTo>
                  <a:pt x="749" y="1004"/>
                </a:lnTo>
                <a:close/>
                <a:moveTo>
                  <a:pt x="749" y="1017"/>
                </a:moveTo>
                <a:lnTo>
                  <a:pt x="808" y="1021"/>
                </a:lnTo>
                <a:lnTo>
                  <a:pt x="808" y="1011"/>
                </a:lnTo>
                <a:lnTo>
                  <a:pt x="749" y="1008"/>
                </a:lnTo>
                <a:lnTo>
                  <a:pt x="749" y="1017"/>
                </a:lnTo>
                <a:close/>
                <a:moveTo>
                  <a:pt x="812" y="1012"/>
                </a:moveTo>
                <a:lnTo>
                  <a:pt x="817" y="1012"/>
                </a:lnTo>
                <a:lnTo>
                  <a:pt x="817" y="1008"/>
                </a:lnTo>
                <a:lnTo>
                  <a:pt x="812" y="1008"/>
                </a:lnTo>
                <a:lnTo>
                  <a:pt x="812" y="1012"/>
                </a:lnTo>
                <a:close/>
                <a:moveTo>
                  <a:pt x="812" y="1021"/>
                </a:moveTo>
                <a:lnTo>
                  <a:pt x="817" y="1021"/>
                </a:lnTo>
                <a:lnTo>
                  <a:pt x="817" y="1016"/>
                </a:lnTo>
                <a:lnTo>
                  <a:pt x="812" y="1016"/>
                </a:lnTo>
                <a:lnTo>
                  <a:pt x="812" y="1021"/>
                </a:lnTo>
                <a:close/>
                <a:moveTo>
                  <a:pt x="820" y="1003"/>
                </a:moveTo>
                <a:cubicBezTo>
                  <a:pt x="820" y="1004"/>
                  <a:pt x="821" y="1002"/>
                  <a:pt x="821" y="1001"/>
                </a:cubicBezTo>
                <a:cubicBezTo>
                  <a:pt x="821" y="1000"/>
                  <a:pt x="820" y="999"/>
                  <a:pt x="820" y="999"/>
                </a:cubicBezTo>
                <a:cubicBezTo>
                  <a:pt x="819" y="999"/>
                  <a:pt x="818" y="1000"/>
                  <a:pt x="818" y="1001"/>
                </a:cubicBezTo>
                <a:cubicBezTo>
                  <a:pt x="818" y="1002"/>
                  <a:pt x="819" y="1003"/>
                  <a:pt x="820" y="1003"/>
                </a:cubicBezTo>
                <a:close/>
                <a:moveTo>
                  <a:pt x="820" y="1013"/>
                </a:moveTo>
                <a:cubicBezTo>
                  <a:pt x="820" y="1013"/>
                  <a:pt x="821" y="1012"/>
                  <a:pt x="821" y="1010"/>
                </a:cubicBezTo>
                <a:cubicBezTo>
                  <a:pt x="821" y="1009"/>
                  <a:pt x="820" y="1008"/>
                  <a:pt x="820" y="1008"/>
                </a:cubicBezTo>
                <a:cubicBezTo>
                  <a:pt x="819" y="1008"/>
                  <a:pt x="818" y="1009"/>
                  <a:pt x="818" y="1010"/>
                </a:cubicBezTo>
                <a:cubicBezTo>
                  <a:pt x="818" y="1011"/>
                  <a:pt x="819" y="1013"/>
                  <a:pt x="820" y="1013"/>
                </a:cubicBezTo>
                <a:close/>
                <a:moveTo>
                  <a:pt x="820" y="1021"/>
                </a:moveTo>
                <a:cubicBezTo>
                  <a:pt x="820" y="1022"/>
                  <a:pt x="821" y="1020"/>
                  <a:pt x="821" y="1019"/>
                </a:cubicBezTo>
                <a:cubicBezTo>
                  <a:pt x="821" y="1018"/>
                  <a:pt x="820" y="1017"/>
                  <a:pt x="820" y="1017"/>
                </a:cubicBezTo>
                <a:cubicBezTo>
                  <a:pt x="819" y="1017"/>
                  <a:pt x="818" y="1018"/>
                  <a:pt x="818" y="1019"/>
                </a:cubicBezTo>
                <a:cubicBezTo>
                  <a:pt x="818" y="1020"/>
                  <a:pt x="819" y="1021"/>
                  <a:pt x="820" y="1021"/>
                </a:cubicBezTo>
                <a:close/>
                <a:moveTo>
                  <a:pt x="826" y="1022"/>
                </a:moveTo>
                <a:lnTo>
                  <a:pt x="829" y="1022"/>
                </a:lnTo>
                <a:lnTo>
                  <a:pt x="829" y="999"/>
                </a:lnTo>
                <a:lnTo>
                  <a:pt x="826" y="998"/>
                </a:lnTo>
                <a:lnTo>
                  <a:pt x="826" y="1022"/>
                </a:lnTo>
                <a:close/>
                <a:moveTo>
                  <a:pt x="832" y="1022"/>
                </a:moveTo>
                <a:lnTo>
                  <a:pt x="835" y="1022"/>
                </a:lnTo>
                <a:lnTo>
                  <a:pt x="835" y="999"/>
                </a:lnTo>
                <a:lnTo>
                  <a:pt x="832" y="999"/>
                </a:lnTo>
                <a:lnTo>
                  <a:pt x="832" y="1022"/>
                </a:lnTo>
                <a:close/>
                <a:moveTo>
                  <a:pt x="838" y="1022"/>
                </a:moveTo>
                <a:lnTo>
                  <a:pt x="841" y="1023"/>
                </a:lnTo>
                <a:lnTo>
                  <a:pt x="841" y="999"/>
                </a:lnTo>
                <a:lnTo>
                  <a:pt x="838" y="999"/>
                </a:lnTo>
                <a:lnTo>
                  <a:pt x="838" y="1022"/>
                </a:lnTo>
                <a:close/>
                <a:moveTo>
                  <a:pt x="843" y="1023"/>
                </a:moveTo>
                <a:lnTo>
                  <a:pt x="846" y="1023"/>
                </a:lnTo>
                <a:lnTo>
                  <a:pt x="846" y="999"/>
                </a:lnTo>
                <a:lnTo>
                  <a:pt x="843" y="999"/>
                </a:lnTo>
                <a:lnTo>
                  <a:pt x="843" y="1023"/>
                </a:lnTo>
                <a:close/>
                <a:moveTo>
                  <a:pt x="849" y="1023"/>
                </a:moveTo>
                <a:lnTo>
                  <a:pt x="852" y="1023"/>
                </a:lnTo>
                <a:lnTo>
                  <a:pt x="852" y="1000"/>
                </a:lnTo>
                <a:lnTo>
                  <a:pt x="849" y="1000"/>
                </a:lnTo>
                <a:lnTo>
                  <a:pt x="849" y="1023"/>
                </a:lnTo>
                <a:close/>
                <a:moveTo>
                  <a:pt x="855" y="1023"/>
                </a:moveTo>
                <a:lnTo>
                  <a:pt x="858" y="1024"/>
                </a:lnTo>
                <a:lnTo>
                  <a:pt x="858" y="1000"/>
                </a:lnTo>
                <a:lnTo>
                  <a:pt x="855" y="1000"/>
                </a:lnTo>
                <a:lnTo>
                  <a:pt x="855" y="1023"/>
                </a:lnTo>
                <a:close/>
                <a:moveTo>
                  <a:pt x="861" y="1024"/>
                </a:moveTo>
                <a:lnTo>
                  <a:pt x="864" y="1024"/>
                </a:lnTo>
                <a:lnTo>
                  <a:pt x="864" y="1000"/>
                </a:lnTo>
                <a:lnTo>
                  <a:pt x="861" y="1000"/>
                </a:lnTo>
                <a:lnTo>
                  <a:pt x="861" y="1024"/>
                </a:lnTo>
                <a:close/>
                <a:moveTo>
                  <a:pt x="867" y="1024"/>
                </a:moveTo>
                <a:lnTo>
                  <a:pt x="870" y="1024"/>
                </a:lnTo>
                <a:lnTo>
                  <a:pt x="870" y="1001"/>
                </a:lnTo>
                <a:lnTo>
                  <a:pt x="867" y="1000"/>
                </a:lnTo>
                <a:lnTo>
                  <a:pt x="867" y="1024"/>
                </a:lnTo>
                <a:close/>
                <a:moveTo>
                  <a:pt x="814" y="998"/>
                </a:moveTo>
                <a:cubicBezTo>
                  <a:pt x="814" y="998"/>
                  <a:pt x="813" y="999"/>
                  <a:pt x="813" y="1001"/>
                </a:cubicBezTo>
                <a:cubicBezTo>
                  <a:pt x="813" y="1002"/>
                  <a:pt x="814" y="1003"/>
                  <a:pt x="814" y="1003"/>
                </a:cubicBezTo>
                <a:cubicBezTo>
                  <a:pt x="815" y="1003"/>
                  <a:pt x="816" y="1002"/>
                  <a:pt x="816" y="1001"/>
                </a:cubicBezTo>
                <a:cubicBezTo>
                  <a:pt x="816" y="1000"/>
                  <a:pt x="815" y="998"/>
                  <a:pt x="814" y="998"/>
                </a:cubicBezTo>
                <a:close/>
                <a:moveTo>
                  <a:pt x="747" y="991"/>
                </a:moveTo>
                <a:lnTo>
                  <a:pt x="872" y="997"/>
                </a:lnTo>
                <a:lnTo>
                  <a:pt x="872" y="1028"/>
                </a:lnTo>
                <a:lnTo>
                  <a:pt x="747" y="1021"/>
                </a:lnTo>
                <a:lnTo>
                  <a:pt x="747" y="991"/>
                </a:lnTo>
                <a:close/>
                <a:moveTo>
                  <a:pt x="749" y="732"/>
                </a:moveTo>
                <a:lnTo>
                  <a:pt x="808" y="728"/>
                </a:lnTo>
                <a:lnTo>
                  <a:pt x="808" y="718"/>
                </a:lnTo>
                <a:lnTo>
                  <a:pt x="749" y="722"/>
                </a:lnTo>
                <a:lnTo>
                  <a:pt x="749" y="732"/>
                </a:lnTo>
                <a:close/>
                <a:moveTo>
                  <a:pt x="749" y="745"/>
                </a:moveTo>
                <a:lnTo>
                  <a:pt x="808" y="741"/>
                </a:lnTo>
                <a:lnTo>
                  <a:pt x="808" y="731"/>
                </a:lnTo>
                <a:lnTo>
                  <a:pt x="749" y="735"/>
                </a:lnTo>
                <a:lnTo>
                  <a:pt x="749" y="745"/>
                </a:lnTo>
                <a:close/>
                <a:moveTo>
                  <a:pt x="812" y="732"/>
                </a:moveTo>
                <a:lnTo>
                  <a:pt x="817" y="732"/>
                </a:lnTo>
                <a:lnTo>
                  <a:pt x="817" y="727"/>
                </a:lnTo>
                <a:lnTo>
                  <a:pt x="812" y="728"/>
                </a:lnTo>
                <a:lnTo>
                  <a:pt x="812" y="732"/>
                </a:lnTo>
                <a:close/>
                <a:moveTo>
                  <a:pt x="812" y="740"/>
                </a:moveTo>
                <a:lnTo>
                  <a:pt x="817" y="740"/>
                </a:lnTo>
                <a:lnTo>
                  <a:pt x="817" y="736"/>
                </a:lnTo>
                <a:lnTo>
                  <a:pt x="812" y="736"/>
                </a:lnTo>
                <a:lnTo>
                  <a:pt x="812" y="740"/>
                </a:lnTo>
                <a:close/>
                <a:moveTo>
                  <a:pt x="820" y="723"/>
                </a:moveTo>
                <a:cubicBezTo>
                  <a:pt x="820" y="723"/>
                  <a:pt x="821" y="721"/>
                  <a:pt x="821" y="720"/>
                </a:cubicBezTo>
                <a:cubicBezTo>
                  <a:pt x="821" y="719"/>
                  <a:pt x="820" y="718"/>
                  <a:pt x="820" y="718"/>
                </a:cubicBezTo>
                <a:cubicBezTo>
                  <a:pt x="819" y="718"/>
                  <a:pt x="818" y="719"/>
                  <a:pt x="818" y="720"/>
                </a:cubicBezTo>
                <a:cubicBezTo>
                  <a:pt x="818" y="722"/>
                  <a:pt x="819" y="723"/>
                  <a:pt x="820" y="723"/>
                </a:cubicBezTo>
                <a:close/>
                <a:moveTo>
                  <a:pt x="820" y="732"/>
                </a:moveTo>
                <a:cubicBezTo>
                  <a:pt x="820" y="732"/>
                  <a:pt x="821" y="731"/>
                  <a:pt x="821" y="729"/>
                </a:cubicBezTo>
                <a:cubicBezTo>
                  <a:pt x="821" y="728"/>
                  <a:pt x="820" y="727"/>
                  <a:pt x="820" y="727"/>
                </a:cubicBezTo>
                <a:cubicBezTo>
                  <a:pt x="819" y="727"/>
                  <a:pt x="818" y="728"/>
                  <a:pt x="818" y="729"/>
                </a:cubicBezTo>
                <a:cubicBezTo>
                  <a:pt x="818" y="731"/>
                  <a:pt x="819" y="732"/>
                  <a:pt x="820" y="732"/>
                </a:cubicBezTo>
                <a:close/>
                <a:moveTo>
                  <a:pt x="820" y="741"/>
                </a:moveTo>
                <a:cubicBezTo>
                  <a:pt x="820" y="740"/>
                  <a:pt x="821" y="739"/>
                  <a:pt x="821" y="738"/>
                </a:cubicBezTo>
                <a:cubicBezTo>
                  <a:pt x="821" y="737"/>
                  <a:pt x="820" y="736"/>
                  <a:pt x="820" y="736"/>
                </a:cubicBezTo>
                <a:cubicBezTo>
                  <a:pt x="819" y="736"/>
                  <a:pt x="818" y="737"/>
                  <a:pt x="818" y="738"/>
                </a:cubicBezTo>
                <a:cubicBezTo>
                  <a:pt x="818" y="740"/>
                  <a:pt x="819" y="741"/>
                  <a:pt x="820" y="741"/>
                </a:cubicBezTo>
                <a:close/>
                <a:moveTo>
                  <a:pt x="826" y="740"/>
                </a:moveTo>
                <a:lnTo>
                  <a:pt x="829" y="740"/>
                </a:lnTo>
                <a:lnTo>
                  <a:pt x="829" y="716"/>
                </a:lnTo>
                <a:lnTo>
                  <a:pt x="826" y="717"/>
                </a:lnTo>
                <a:lnTo>
                  <a:pt x="826" y="740"/>
                </a:lnTo>
                <a:close/>
                <a:moveTo>
                  <a:pt x="832" y="740"/>
                </a:moveTo>
                <a:lnTo>
                  <a:pt x="835" y="739"/>
                </a:lnTo>
                <a:lnTo>
                  <a:pt x="835" y="716"/>
                </a:lnTo>
                <a:lnTo>
                  <a:pt x="832" y="716"/>
                </a:lnTo>
                <a:lnTo>
                  <a:pt x="832" y="740"/>
                </a:lnTo>
                <a:close/>
                <a:moveTo>
                  <a:pt x="838" y="739"/>
                </a:moveTo>
                <a:lnTo>
                  <a:pt x="841" y="739"/>
                </a:lnTo>
                <a:lnTo>
                  <a:pt x="841" y="716"/>
                </a:lnTo>
                <a:lnTo>
                  <a:pt x="838" y="716"/>
                </a:lnTo>
                <a:lnTo>
                  <a:pt x="838" y="739"/>
                </a:lnTo>
                <a:close/>
                <a:moveTo>
                  <a:pt x="843" y="739"/>
                </a:moveTo>
                <a:lnTo>
                  <a:pt x="846" y="739"/>
                </a:lnTo>
                <a:lnTo>
                  <a:pt x="846" y="715"/>
                </a:lnTo>
                <a:lnTo>
                  <a:pt x="843" y="715"/>
                </a:lnTo>
                <a:lnTo>
                  <a:pt x="843" y="739"/>
                </a:lnTo>
                <a:close/>
                <a:moveTo>
                  <a:pt x="849" y="739"/>
                </a:moveTo>
                <a:lnTo>
                  <a:pt x="852" y="738"/>
                </a:lnTo>
                <a:lnTo>
                  <a:pt x="852" y="715"/>
                </a:lnTo>
                <a:lnTo>
                  <a:pt x="849" y="715"/>
                </a:lnTo>
                <a:lnTo>
                  <a:pt x="849" y="739"/>
                </a:lnTo>
                <a:close/>
                <a:moveTo>
                  <a:pt x="855" y="738"/>
                </a:moveTo>
                <a:lnTo>
                  <a:pt x="858" y="738"/>
                </a:lnTo>
                <a:lnTo>
                  <a:pt x="858" y="714"/>
                </a:lnTo>
                <a:lnTo>
                  <a:pt x="855" y="715"/>
                </a:lnTo>
                <a:lnTo>
                  <a:pt x="855" y="738"/>
                </a:lnTo>
                <a:close/>
                <a:moveTo>
                  <a:pt x="861" y="738"/>
                </a:moveTo>
                <a:lnTo>
                  <a:pt x="864" y="738"/>
                </a:lnTo>
                <a:lnTo>
                  <a:pt x="864" y="714"/>
                </a:lnTo>
                <a:lnTo>
                  <a:pt x="861" y="714"/>
                </a:lnTo>
                <a:lnTo>
                  <a:pt x="861" y="738"/>
                </a:lnTo>
                <a:close/>
                <a:moveTo>
                  <a:pt x="867" y="738"/>
                </a:moveTo>
                <a:lnTo>
                  <a:pt x="870" y="737"/>
                </a:lnTo>
                <a:lnTo>
                  <a:pt x="870" y="714"/>
                </a:lnTo>
                <a:lnTo>
                  <a:pt x="867" y="714"/>
                </a:lnTo>
                <a:lnTo>
                  <a:pt x="867" y="738"/>
                </a:lnTo>
                <a:close/>
                <a:moveTo>
                  <a:pt x="814" y="718"/>
                </a:moveTo>
                <a:cubicBezTo>
                  <a:pt x="814" y="718"/>
                  <a:pt x="813" y="719"/>
                  <a:pt x="813" y="721"/>
                </a:cubicBezTo>
                <a:cubicBezTo>
                  <a:pt x="813" y="722"/>
                  <a:pt x="814" y="723"/>
                  <a:pt x="814" y="723"/>
                </a:cubicBezTo>
                <a:cubicBezTo>
                  <a:pt x="815" y="723"/>
                  <a:pt x="816" y="722"/>
                  <a:pt x="816" y="720"/>
                </a:cubicBezTo>
                <a:cubicBezTo>
                  <a:pt x="816" y="719"/>
                  <a:pt x="815" y="718"/>
                  <a:pt x="814" y="718"/>
                </a:cubicBezTo>
                <a:close/>
                <a:moveTo>
                  <a:pt x="747" y="719"/>
                </a:moveTo>
                <a:lnTo>
                  <a:pt x="872" y="710"/>
                </a:lnTo>
                <a:lnTo>
                  <a:pt x="872" y="741"/>
                </a:lnTo>
                <a:lnTo>
                  <a:pt x="747" y="749"/>
                </a:lnTo>
                <a:lnTo>
                  <a:pt x="747" y="719"/>
                </a:lnTo>
                <a:close/>
                <a:moveTo>
                  <a:pt x="749" y="459"/>
                </a:moveTo>
                <a:lnTo>
                  <a:pt x="807" y="448"/>
                </a:lnTo>
                <a:lnTo>
                  <a:pt x="807" y="439"/>
                </a:lnTo>
                <a:lnTo>
                  <a:pt x="749" y="450"/>
                </a:lnTo>
                <a:lnTo>
                  <a:pt x="749" y="459"/>
                </a:lnTo>
                <a:close/>
                <a:moveTo>
                  <a:pt x="749" y="472"/>
                </a:moveTo>
                <a:lnTo>
                  <a:pt x="807" y="462"/>
                </a:lnTo>
                <a:lnTo>
                  <a:pt x="807" y="452"/>
                </a:lnTo>
                <a:lnTo>
                  <a:pt x="749" y="463"/>
                </a:lnTo>
                <a:lnTo>
                  <a:pt x="749" y="472"/>
                </a:lnTo>
                <a:close/>
                <a:moveTo>
                  <a:pt x="812" y="452"/>
                </a:moveTo>
                <a:lnTo>
                  <a:pt x="816" y="451"/>
                </a:lnTo>
                <a:lnTo>
                  <a:pt x="816" y="447"/>
                </a:lnTo>
                <a:lnTo>
                  <a:pt x="812" y="448"/>
                </a:lnTo>
                <a:lnTo>
                  <a:pt x="812" y="452"/>
                </a:lnTo>
                <a:close/>
                <a:moveTo>
                  <a:pt x="812" y="461"/>
                </a:moveTo>
                <a:lnTo>
                  <a:pt x="816" y="460"/>
                </a:lnTo>
                <a:lnTo>
                  <a:pt x="816" y="455"/>
                </a:lnTo>
                <a:lnTo>
                  <a:pt x="812" y="456"/>
                </a:lnTo>
                <a:lnTo>
                  <a:pt x="812" y="461"/>
                </a:lnTo>
                <a:close/>
                <a:moveTo>
                  <a:pt x="819" y="442"/>
                </a:moveTo>
                <a:cubicBezTo>
                  <a:pt x="820" y="442"/>
                  <a:pt x="821" y="440"/>
                  <a:pt x="821" y="439"/>
                </a:cubicBezTo>
                <a:cubicBezTo>
                  <a:pt x="821" y="438"/>
                  <a:pt x="820" y="437"/>
                  <a:pt x="819" y="437"/>
                </a:cubicBezTo>
                <a:cubicBezTo>
                  <a:pt x="819" y="437"/>
                  <a:pt x="818" y="438"/>
                  <a:pt x="818" y="440"/>
                </a:cubicBezTo>
                <a:cubicBezTo>
                  <a:pt x="818" y="441"/>
                  <a:pt x="819" y="442"/>
                  <a:pt x="819" y="442"/>
                </a:cubicBezTo>
                <a:close/>
                <a:moveTo>
                  <a:pt x="819" y="451"/>
                </a:moveTo>
                <a:cubicBezTo>
                  <a:pt x="820" y="451"/>
                  <a:pt x="821" y="450"/>
                  <a:pt x="821" y="448"/>
                </a:cubicBezTo>
                <a:cubicBezTo>
                  <a:pt x="821" y="447"/>
                  <a:pt x="820" y="446"/>
                  <a:pt x="819" y="446"/>
                </a:cubicBezTo>
                <a:cubicBezTo>
                  <a:pt x="819" y="446"/>
                  <a:pt x="818" y="447"/>
                  <a:pt x="818" y="449"/>
                </a:cubicBezTo>
                <a:cubicBezTo>
                  <a:pt x="818" y="450"/>
                  <a:pt x="819" y="451"/>
                  <a:pt x="819" y="451"/>
                </a:cubicBezTo>
                <a:close/>
                <a:moveTo>
                  <a:pt x="819" y="460"/>
                </a:moveTo>
                <a:cubicBezTo>
                  <a:pt x="820" y="460"/>
                  <a:pt x="821" y="458"/>
                  <a:pt x="821" y="457"/>
                </a:cubicBezTo>
                <a:cubicBezTo>
                  <a:pt x="821" y="456"/>
                  <a:pt x="820" y="455"/>
                  <a:pt x="819" y="455"/>
                </a:cubicBezTo>
                <a:cubicBezTo>
                  <a:pt x="819" y="455"/>
                  <a:pt x="818" y="456"/>
                  <a:pt x="818" y="458"/>
                </a:cubicBezTo>
                <a:cubicBezTo>
                  <a:pt x="818" y="459"/>
                  <a:pt x="819" y="460"/>
                  <a:pt x="819" y="460"/>
                </a:cubicBezTo>
                <a:close/>
                <a:moveTo>
                  <a:pt x="826" y="458"/>
                </a:moveTo>
                <a:lnTo>
                  <a:pt x="829" y="458"/>
                </a:lnTo>
                <a:lnTo>
                  <a:pt x="829" y="435"/>
                </a:lnTo>
                <a:lnTo>
                  <a:pt x="826" y="435"/>
                </a:lnTo>
                <a:lnTo>
                  <a:pt x="826" y="458"/>
                </a:lnTo>
                <a:close/>
                <a:moveTo>
                  <a:pt x="832" y="457"/>
                </a:moveTo>
                <a:lnTo>
                  <a:pt x="835" y="457"/>
                </a:lnTo>
                <a:lnTo>
                  <a:pt x="835" y="433"/>
                </a:lnTo>
                <a:lnTo>
                  <a:pt x="832" y="434"/>
                </a:lnTo>
                <a:lnTo>
                  <a:pt x="832" y="457"/>
                </a:lnTo>
                <a:close/>
                <a:moveTo>
                  <a:pt x="837" y="456"/>
                </a:moveTo>
                <a:lnTo>
                  <a:pt x="840" y="456"/>
                </a:lnTo>
                <a:lnTo>
                  <a:pt x="840" y="432"/>
                </a:lnTo>
                <a:lnTo>
                  <a:pt x="837" y="433"/>
                </a:lnTo>
                <a:lnTo>
                  <a:pt x="837" y="456"/>
                </a:lnTo>
                <a:close/>
                <a:moveTo>
                  <a:pt x="843" y="455"/>
                </a:moveTo>
                <a:lnTo>
                  <a:pt x="846" y="455"/>
                </a:lnTo>
                <a:lnTo>
                  <a:pt x="846" y="431"/>
                </a:lnTo>
                <a:lnTo>
                  <a:pt x="843" y="432"/>
                </a:lnTo>
                <a:lnTo>
                  <a:pt x="843" y="455"/>
                </a:lnTo>
                <a:close/>
                <a:moveTo>
                  <a:pt x="849" y="454"/>
                </a:moveTo>
                <a:lnTo>
                  <a:pt x="852" y="454"/>
                </a:lnTo>
                <a:lnTo>
                  <a:pt x="852" y="430"/>
                </a:lnTo>
                <a:lnTo>
                  <a:pt x="849" y="431"/>
                </a:lnTo>
                <a:lnTo>
                  <a:pt x="849" y="454"/>
                </a:lnTo>
                <a:close/>
                <a:moveTo>
                  <a:pt x="855" y="453"/>
                </a:moveTo>
                <a:lnTo>
                  <a:pt x="858" y="453"/>
                </a:lnTo>
                <a:lnTo>
                  <a:pt x="858" y="429"/>
                </a:lnTo>
                <a:lnTo>
                  <a:pt x="855" y="430"/>
                </a:lnTo>
                <a:lnTo>
                  <a:pt x="855" y="453"/>
                </a:lnTo>
                <a:close/>
                <a:moveTo>
                  <a:pt x="861" y="452"/>
                </a:moveTo>
                <a:lnTo>
                  <a:pt x="864" y="452"/>
                </a:lnTo>
                <a:lnTo>
                  <a:pt x="864" y="428"/>
                </a:lnTo>
                <a:lnTo>
                  <a:pt x="861" y="429"/>
                </a:lnTo>
                <a:lnTo>
                  <a:pt x="861" y="452"/>
                </a:lnTo>
                <a:close/>
                <a:moveTo>
                  <a:pt x="867" y="451"/>
                </a:moveTo>
                <a:lnTo>
                  <a:pt x="870" y="451"/>
                </a:lnTo>
                <a:lnTo>
                  <a:pt x="870" y="427"/>
                </a:lnTo>
                <a:lnTo>
                  <a:pt x="867" y="427"/>
                </a:lnTo>
                <a:lnTo>
                  <a:pt x="867" y="451"/>
                </a:lnTo>
                <a:close/>
                <a:moveTo>
                  <a:pt x="814" y="438"/>
                </a:moveTo>
                <a:cubicBezTo>
                  <a:pt x="813" y="438"/>
                  <a:pt x="813" y="439"/>
                  <a:pt x="813" y="441"/>
                </a:cubicBezTo>
                <a:cubicBezTo>
                  <a:pt x="813" y="442"/>
                  <a:pt x="813" y="443"/>
                  <a:pt x="814" y="443"/>
                </a:cubicBezTo>
                <a:cubicBezTo>
                  <a:pt x="815" y="443"/>
                  <a:pt x="816" y="441"/>
                  <a:pt x="816" y="440"/>
                </a:cubicBezTo>
                <a:cubicBezTo>
                  <a:pt x="816" y="439"/>
                  <a:pt x="815" y="438"/>
                  <a:pt x="814" y="438"/>
                </a:cubicBezTo>
                <a:close/>
                <a:moveTo>
                  <a:pt x="747" y="446"/>
                </a:moveTo>
                <a:lnTo>
                  <a:pt x="872" y="422"/>
                </a:lnTo>
                <a:lnTo>
                  <a:pt x="872" y="454"/>
                </a:lnTo>
                <a:lnTo>
                  <a:pt x="747" y="476"/>
                </a:lnTo>
                <a:lnTo>
                  <a:pt x="747" y="446"/>
                </a:lnTo>
                <a:close/>
                <a:moveTo>
                  <a:pt x="747" y="936"/>
                </a:moveTo>
                <a:lnTo>
                  <a:pt x="872" y="939"/>
                </a:lnTo>
                <a:lnTo>
                  <a:pt x="872" y="971"/>
                </a:lnTo>
                <a:lnTo>
                  <a:pt x="747" y="966"/>
                </a:lnTo>
                <a:lnTo>
                  <a:pt x="747" y="936"/>
                </a:lnTo>
                <a:close/>
                <a:moveTo>
                  <a:pt x="747" y="882"/>
                </a:moveTo>
                <a:lnTo>
                  <a:pt x="872" y="882"/>
                </a:lnTo>
                <a:lnTo>
                  <a:pt x="872" y="914"/>
                </a:lnTo>
                <a:lnTo>
                  <a:pt x="747" y="912"/>
                </a:lnTo>
                <a:lnTo>
                  <a:pt x="747" y="882"/>
                </a:lnTo>
                <a:close/>
                <a:moveTo>
                  <a:pt x="747" y="828"/>
                </a:moveTo>
                <a:lnTo>
                  <a:pt x="872" y="825"/>
                </a:lnTo>
                <a:lnTo>
                  <a:pt x="872" y="856"/>
                </a:lnTo>
                <a:lnTo>
                  <a:pt x="747" y="857"/>
                </a:lnTo>
                <a:lnTo>
                  <a:pt x="747" y="828"/>
                </a:lnTo>
                <a:close/>
                <a:moveTo>
                  <a:pt x="747" y="773"/>
                </a:moveTo>
                <a:lnTo>
                  <a:pt x="872" y="767"/>
                </a:lnTo>
                <a:lnTo>
                  <a:pt x="872" y="799"/>
                </a:lnTo>
                <a:lnTo>
                  <a:pt x="747" y="803"/>
                </a:lnTo>
                <a:lnTo>
                  <a:pt x="747" y="773"/>
                </a:lnTo>
                <a:close/>
                <a:moveTo>
                  <a:pt x="747" y="664"/>
                </a:moveTo>
                <a:lnTo>
                  <a:pt x="872" y="652"/>
                </a:lnTo>
                <a:lnTo>
                  <a:pt x="872" y="684"/>
                </a:lnTo>
                <a:lnTo>
                  <a:pt x="747" y="694"/>
                </a:lnTo>
                <a:lnTo>
                  <a:pt x="747" y="664"/>
                </a:lnTo>
                <a:close/>
                <a:moveTo>
                  <a:pt x="747" y="610"/>
                </a:moveTo>
                <a:lnTo>
                  <a:pt x="872" y="595"/>
                </a:lnTo>
                <a:lnTo>
                  <a:pt x="872" y="626"/>
                </a:lnTo>
                <a:lnTo>
                  <a:pt x="747" y="640"/>
                </a:lnTo>
                <a:lnTo>
                  <a:pt x="747" y="610"/>
                </a:lnTo>
                <a:close/>
                <a:moveTo>
                  <a:pt x="747" y="555"/>
                </a:moveTo>
                <a:lnTo>
                  <a:pt x="872" y="537"/>
                </a:lnTo>
                <a:lnTo>
                  <a:pt x="872" y="569"/>
                </a:lnTo>
                <a:lnTo>
                  <a:pt x="747" y="585"/>
                </a:lnTo>
                <a:lnTo>
                  <a:pt x="747" y="555"/>
                </a:lnTo>
                <a:close/>
                <a:moveTo>
                  <a:pt x="747" y="501"/>
                </a:moveTo>
                <a:lnTo>
                  <a:pt x="872" y="480"/>
                </a:lnTo>
                <a:lnTo>
                  <a:pt x="872" y="511"/>
                </a:lnTo>
                <a:lnTo>
                  <a:pt x="747" y="531"/>
                </a:lnTo>
                <a:lnTo>
                  <a:pt x="747" y="501"/>
                </a:lnTo>
                <a:close/>
                <a:moveTo>
                  <a:pt x="742" y="481"/>
                </a:moveTo>
                <a:lnTo>
                  <a:pt x="877" y="458"/>
                </a:lnTo>
                <a:lnTo>
                  <a:pt x="877" y="417"/>
                </a:lnTo>
                <a:lnTo>
                  <a:pt x="742" y="443"/>
                </a:lnTo>
                <a:lnTo>
                  <a:pt x="742" y="481"/>
                </a:lnTo>
                <a:close/>
                <a:moveTo>
                  <a:pt x="742" y="536"/>
                </a:moveTo>
                <a:lnTo>
                  <a:pt x="877" y="515"/>
                </a:lnTo>
                <a:lnTo>
                  <a:pt x="877" y="475"/>
                </a:lnTo>
                <a:lnTo>
                  <a:pt x="742" y="497"/>
                </a:lnTo>
                <a:lnTo>
                  <a:pt x="742" y="536"/>
                </a:lnTo>
                <a:close/>
                <a:moveTo>
                  <a:pt x="742" y="590"/>
                </a:moveTo>
                <a:lnTo>
                  <a:pt x="877" y="573"/>
                </a:lnTo>
                <a:lnTo>
                  <a:pt x="877" y="532"/>
                </a:lnTo>
                <a:lnTo>
                  <a:pt x="742" y="552"/>
                </a:lnTo>
                <a:lnTo>
                  <a:pt x="742" y="590"/>
                </a:lnTo>
                <a:close/>
                <a:moveTo>
                  <a:pt x="742" y="644"/>
                </a:moveTo>
                <a:lnTo>
                  <a:pt x="877" y="630"/>
                </a:lnTo>
                <a:lnTo>
                  <a:pt x="877" y="590"/>
                </a:lnTo>
                <a:lnTo>
                  <a:pt x="742" y="606"/>
                </a:lnTo>
                <a:lnTo>
                  <a:pt x="742" y="644"/>
                </a:lnTo>
                <a:close/>
                <a:moveTo>
                  <a:pt x="742" y="699"/>
                </a:moveTo>
                <a:lnTo>
                  <a:pt x="877" y="688"/>
                </a:lnTo>
                <a:lnTo>
                  <a:pt x="877" y="647"/>
                </a:lnTo>
                <a:lnTo>
                  <a:pt x="742" y="660"/>
                </a:lnTo>
                <a:lnTo>
                  <a:pt x="742" y="699"/>
                </a:lnTo>
                <a:close/>
                <a:moveTo>
                  <a:pt x="742" y="753"/>
                </a:moveTo>
                <a:lnTo>
                  <a:pt x="877" y="745"/>
                </a:lnTo>
                <a:lnTo>
                  <a:pt x="877" y="705"/>
                </a:lnTo>
                <a:lnTo>
                  <a:pt x="742" y="715"/>
                </a:lnTo>
                <a:lnTo>
                  <a:pt x="742" y="753"/>
                </a:lnTo>
                <a:close/>
                <a:moveTo>
                  <a:pt x="742" y="807"/>
                </a:moveTo>
                <a:lnTo>
                  <a:pt x="877" y="803"/>
                </a:lnTo>
                <a:lnTo>
                  <a:pt x="877" y="762"/>
                </a:lnTo>
                <a:lnTo>
                  <a:pt x="742" y="769"/>
                </a:lnTo>
                <a:lnTo>
                  <a:pt x="742" y="807"/>
                </a:lnTo>
                <a:close/>
                <a:moveTo>
                  <a:pt x="742" y="862"/>
                </a:moveTo>
                <a:lnTo>
                  <a:pt x="877" y="861"/>
                </a:lnTo>
                <a:lnTo>
                  <a:pt x="877" y="820"/>
                </a:lnTo>
                <a:lnTo>
                  <a:pt x="742" y="823"/>
                </a:lnTo>
                <a:lnTo>
                  <a:pt x="742" y="862"/>
                </a:lnTo>
                <a:close/>
                <a:moveTo>
                  <a:pt x="742" y="916"/>
                </a:moveTo>
                <a:lnTo>
                  <a:pt x="877" y="918"/>
                </a:lnTo>
                <a:lnTo>
                  <a:pt x="877" y="878"/>
                </a:lnTo>
                <a:lnTo>
                  <a:pt x="742" y="878"/>
                </a:lnTo>
                <a:lnTo>
                  <a:pt x="742" y="916"/>
                </a:lnTo>
                <a:close/>
                <a:moveTo>
                  <a:pt x="742" y="970"/>
                </a:moveTo>
                <a:lnTo>
                  <a:pt x="877" y="976"/>
                </a:lnTo>
                <a:lnTo>
                  <a:pt x="877" y="935"/>
                </a:lnTo>
                <a:lnTo>
                  <a:pt x="742" y="932"/>
                </a:lnTo>
                <a:lnTo>
                  <a:pt x="742" y="970"/>
                </a:lnTo>
                <a:close/>
                <a:moveTo>
                  <a:pt x="742" y="1025"/>
                </a:moveTo>
                <a:lnTo>
                  <a:pt x="877" y="1033"/>
                </a:lnTo>
                <a:lnTo>
                  <a:pt x="877" y="993"/>
                </a:lnTo>
                <a:lnTo>
                  <a:pt x="742" y="986"/>
                </a:lnTo>
                <a:lnTo>
                  <a:pt x="742" y="1025"/>
                </a:lnTo>
                <a:close/>
                <a:moveTo>
                  <a:pt x="736" y="432"/>
                </a:moveTo>
                <a:lnTo>
                  <a:pt x="884" y="402"/>
                </a:lnTo>
                <a:lnTo>
                  <a:pt x="884" y="1046"/>
                </a:lnTo>
                <a:lnTo>
                  <a:pt x="736" y="1036"/>
                </a:lnTo>
                <a:lnTo>
                  <a:pt x="736" y="432"/>
                </a:lnTo>
                <a:close/>
                <a:moveTo>
                  <a:pt x="1030" y="1019"/>
                </a:moveTo>
                <a:lnTo>
                  <a:pt x="1104" y="1023"/>
                </a:lnTo>
                <a:lnTo>
                  <a:pt x="1104" y="1012"/>
                </a:lnTo>
                <a:lnTo>
                  <a:pt x="1030" y="1008"/>
                </a:lnTo>
                <a:lnTo>
                  <a:pt x="1030" y="1019"/>
                </a:lnTo>
                <a:close/>
                <a:moveTo>
                  <a:pt x="1030" y="1034"/>
                </a:moveTo>
                <a:lnTo>
                  <a:pt x="1104" y="1038"/>
                </a:lnTo>
                <a:lnTo>
                  <a:pt x="1104" y="1027"/>
                </a:lnTo>
                <a:lnTo>
                  <a:pt x="1030" y="1023"/>
                </a:lnTo>
                <a:lnTo>
                  <a:pt x="1030" y="1034"/>
                </a:lnTo>
                <a:close/>
                <a:moveTo>
                  <a:pt x="1110" y="1028"/>
                </a:moveTo>
                <a:lnTo>
                  <a:pt x="1116" y="1029"/>
                </a:lnTo>
                <a:lnTo>
                  <a:pt x="1116" y="1024"/>
                </a:lnTo>
                <a:lnTo>
                  <a:pt x="1110" y="1023"/>
                </a:lnTo>
                <a:lnTo>
                  <a:pt x="1110" y="1028"/>
                </a:lnTo>
                <a:close/>
                <a:moveTo>
                  <a:pt x="1110" y="1038"/>
                </a:moveTo>
                <a:lnTo>
                  <a:pt x="1116" y="1038"/>
                </a:lnTo>
                <a:lnTo>
                  <a:pt x="1116" y="1033"/>
                </a:lnTo>
                <a:lnTo>
                  <a:pt x="1110" y="1033"/>
                </a:lnTo>
                <a:lnTo>
                  <a:pt x="1110" y="1038"/>
                </a:lnTo>
                <a:close/>
                <a:moveTo>
                  <a:pt x="1119" y="1019"/>
                </a:moveTo>
                <a:cubicBezTo>
                  <a:pt x="1120" y="1019"/>
                  <a:pt x="1121" y="1018"/>
                  <a:pt x="1121" y="1016"/>
                </a:cubicBezTo>
                <a:cubicBezTo>
                  <a:pt x="1121" y="1015"/>
                  <a:pt x="1120" y="1013"/>
                  <a:pt x="1119" y="1013"/>
                </a:cubicBezTo>
                <a:cubicBezTo>
                  <a:pt x="1118" y="1013"/>
                  <a:pt x="1118" y="1015"/>
                  <a:pt x="1118" y="1016"/>
                </a:cubicBezTo>
                <a:cubicBezTo>
                  <a:pt x="1118" y="1018"/>
                  <a:pt x="1118" y="1019"/>
                  <a:pt x="1119" y="1019"/>
                </a:cubicBezTo>
                <a:close/>
                <a:moveTo>
                  <a:pt x="1119" y="1029"/>
                </a:moveTo>
                <a:cubicBezTo>
                  <a:pt x="1120" y="1029"/>
                  <a:pt x="1121" y="1028"/>
                  <a:pt x="1121" y="1027"/>
                </a:cubicBezTo>
                <a:cubicBezTo>
                  <a:pt x="1121" y="1025"/>
                  <a:pt x="1120" y="1024"/>
                  <a:pt x="1119" y="1024"/>
                </a:cubicBezTo>
                <a:cubicBezTo>
                  <a:pt x="1118" y="1024"/>
                  <a:pt x="1118" y="1025"/>
                  <a:pt x="1118" y="1026"/>
                </a:cubicBezTo>
                <a:cubicBezTo>
                  <a:pt x="1118" y="1028"/>
                  <a:pt x="1118" y="1029"/>
                  <a:pt x="1119" y="1029"/>
                </a:cubicBezTo>
                <a:close/>
                <a:moveTo>
                  <a:pt x="1119" y="1039"/>
                </a:moveTo>
                <a:cubicBezTo>
                  <a:pt x="1120" y="1039"/>
                  <a:pt x="1121" y="1038"/>
                  <a:pt x="1121" y="1037"/>
                </a:cubicBezTo>
                <a:cubicBezTo>
                  <a:pt x="1121" y="1035"/>
                  <a:pt x="1120" y="1034"/>
                  <a:pt x="1119" y="1034"/>
                </a:cubicBezTo>
                <a:cubicBezTo>
                  <a:pt x="1118" y="1034"/>
                  <a:pt x="1118" y="1035"/>
                  <a:pt x="1118" y="1036"/>
                </a:cubicBezTo>
                <a:cubicBezTo>
                  <a:pt x="1118" y="1038"/>
                  <a:pt x="1118" y="1039"/>
                  <a:pt x="1119" y="1039"/>
                </a:cubicBezTo>
                <a:close/>
                <a:moveTo>
                  <a:pt x="1128" y="1039"/>
                </a:moveTo>
                <a:lnTo>
                  <a:pt x="1132" y="1040"/>
                </a:lnTo>
                <a:lnTo>
                  <a:pt x="1132" y="1013"/>
                </a:lnTo>
                <a:lnTo>
                  <a:pt x="1128" y="1013"/>
                </a:lnTo>
                <a:lnTo>
                  <a:pt x="1128" y="1039"/>
                </a:lnTo>
                <a:close/>
                <a:moveTo>
                  <a:pt x="1135" y="1040"/>
                </a:moveTo>
                <a:lnTo>
                  <a:pt x="1139" y="1040"/>
                </a:lnTo>
                <a:lnTo>
                  <a:pt x="1139" y="1014"/>
                </a:lnTo>
                <a:lnTo>
                  <a:pt x="1135" y="1014"/>
                </a:lnTo>
                <a:lnTo>
                  <a:pt x="1135" y="1040"/>
                </a:lnTo>
                <a:close/>
                <a:moveTo>
                  <a:pt x="1142" y="1040"/>
                </a:moveTo>
                <a:lnTo>
                  <a:pt x="1146" y="1041"/>
                </a:lnTo>
                <a:lnTo>
                  <a:pt x="1146" y="1014"/>
                </a:lnTo>
                <a:lnTo>
                  <a:pt x="1142" y="1014"/>
                </a:lnTo>
                <a:lnTo>
                  <a:pt x="1142" y="1040"/>
                </a:lnTo>
                <a:close/>
                <a:moveTo>
                  <a:pt x="1150" y="1041"/>
                </a:moveTo>
                <a:lnTo>
                  <a:pt x="1154" y="1041"/>
                </a:lnTo>
                <a:lnTo>
                  <a:pt x="1154" y="1014"/>
                </a:lnTo>
                <a:lnTo>
                  <a:pt x="1150" y="1014"/>
                </a:lnTo>
                <a:lnTo>
                  <a:pt x="1150" y="1041"/>
                </a:lnTo>
                <a:close/>
                <a:moveTo>
                  <a:pt x="1157" y="1041"/>
                </a:moveTo>
                <a:lnTo>
                  <a:pt x="1161" y="1041"/>
                </a:lnTo>
                <a:lnTo>
                  <a:pt x="1161" y="1015"/>
                </a:lnTo>
                <a:lnTo>
                  <a:pt x="1157" y="1015"/>
                </a:lnTo>
                <a:lnTo>
                  <a:pt x="1157" y="1041"/>
                </a:lnTo>
                <a:close/>
                <a:moveTo>
                  <a:pt x="1165" y="1042"/>
                </a:moveTo>
                <a:lnTo>
                  <a:pt x="1168" y="1042"/>
                </a:lnTo>
                <a:lnTo>
                  <a:pt x="1168" y="1015"/>
                </a:lnTo>
                <a:lnTo>
                  <a:pt x="1165" y="1015"/>
                </a:lnTo>
                <a:lnTo>
                  <a:pt x="1165" y="1042"/>
                </a:lnTo>
                <a:close/>
                <a:moveTo>
                  <a:pt x="1172" y="1042"/>
                </a:moveTo>
                <a:lnTo>
                  <a:pt x="1176" y="1042"/>
                </a:lnTo>
                <a:lnTo>
                  <a:pt x="1176" y="1016"/>
                </a:lnTo>
                <a:lnTo>
                  <a:pt x="1172" y="1015"/>
                </a:lnTo>
                <a:lnTo>
                  <a:pt x="1172" y="1042"/>
                </a:lnTo>
                <a:close/>
                <a:moveTo>
                  <a:pt x="1180" y="1043"/>
                </a:moveTo>
                <a:lnTo>
                  <a:pt x="1183" y="1043"/>
                </a:lnTo>
                <a:lnTo>
                  <a:pt x="1183" y="1016"/>
                </a:lnTo>
                <a:lnTo>
                  <a:pt x="1180" y="1016"/>
                </a:lnTo>
                <a:lnTo>
                  <a:pt x="1180" y="1043"/>
                </a:lnTo>
                <a:close/>
                <a:moveTo>
                  <a:pt x="1113" y="1013"/>
                </a:moveTo>
                <a:cubicBezTo>
                  <a:pt x="1112" y="1013"/>
                  <a:pt x="1111" y="1014"/>
                  <a:pt x="1111" y="1016"/>
                </a:cubicBezTo>
                <a:cubicBezTo>
                  <a:pt x="1111" y="1017"/>
                  <a:pt x="1112" y="1019"/>
                  <a:pt x="1113" y="1019"/>
                </a:cubicBezTo>
                <a:cubicBezTo>
                  <a:pt x="1114" y="1019"/>
                  <a:pt x="1115" y="1017"/>
                  <a:pt x="1115" y="1016"/>
                </a:cubicBezTo>
                <a:cubicBezTo>
                  <a:pt x="1115" y="1014"/>
                  <a:pt x="1114" y="1013"/>
                  <a:pt x="1113" y="1013"/>
                </a:cubicBezTo>
                <a:close/>
                <a:moveTo>
                  <a:pt x="1027" y="1004"/>
                </a:moveTo>
                <a:lnTo>
                  <a:pt x="1187" y="1012"/>
                </a:lnTo>
                <a:lnTo>
                  <a:pt x="1187" y="1048"/>
                </a:lnTo>
                <a:lnTo>
                  <a:pt x="1027" y="1038"/>
                </a:lnTo>
                <a:lnTo>
                  <a:pt x="1027" y="1004"/>
                </a:lnTo>
                <a:close/>
                <a:moveTo>
                  <a:pt x="1030" y="713"/>
                </a:moveTo>
                <a:lnTo>
                  <a:pt x="1104" y="708"/>
                </a:lnTo>
                <a:lnTo>
                  <a:pt x="1104" y="697"/>
                </a:lnTo>
                <a:lnTo>
                  <a:pt x="1030" y="702"/>
                </a:lnTo>
                <a:lnTo>
                  <a:pt x="1030" y="713"/>
                </a:lnTo>
                <a:close/>
                <a:moveTo>
                  <a:pt x="1030" y="728"/>
                </a:moveTo>
                <a:lnTo>
                  <a:pt x="1104" y="724"/>
                </a:lnTo>
                <a:lnTo>
                  <a:pt x="1104" y="712"/>
                </a:lnTo>
                <a:lnTo>
                  <a:pt x="1030" y="717"/>
                </a:lnTo>
                <a:lnTo>
                  <a:pt x="1030" y="728"/>
                </a:lnTo>
                <a:close/>
                <a:moveTo>
                  <a:pt x="1110" y="713"/>
                </a:moveTo>
                <a:lnTo>
                  <a:pt x="1116" y="713"/>
                </a:lnTo>
                <a:lnTo>
                  <a:pt x="1116" y="708"/>
                </a:lnTo>
                <a:lnTo>
                  <a:pt x="1110" y="708"/>
                </a:lnTo>
                <a:lnTo>
                  <a:pt x="1110" y="713"/>
                </a:lnTo>
                <a:close/>
                <a:moveTo>
                  <a:pt x="1110" y="723"/>
                </a:moveTo>
                <a:lnTo>
                  <a:pt x="1116" y="722"/>
                </a:lnTo>
                <a:lnTo>
                  <a:pt x="1116" y="717"/>
                </a:lnTo>
                <a:lnTo>
                  <a:pt x="1110" y="718"/>
                </a:lnTo>
                <a:lnTo>
                  <a:pt x="1110" y="723"/>
                </a:lnTo>
                <a:close/>
                <a:moveTo>
                  <a:pt x="1119" y="702"/>
                </a:moveTo>
                <a:cubicBezTo>
                  <a:pt x="1120" y="702"/>
                  <a:pt x="1121" y="701"/>
                  <a:pt x="1121" y="699"/>
                </a:cubicBezTo>
                <a:cubicBezTo>
                  <a:pt x="1121" y="698"/>
                  <a:pt x="1120" y="697"/>
                  <a:pt x="1119" y="697"/>
                </a:cubicBezTo>
                <a:cubicBezTo>
                  <a:pt x="1118" y="697"/>
                  <a:pt x="1118" y="698"/>
                  <a:pt x="1118" y="700"/>
                </a:cubicBezTo>
                <a:cubicBezTo>
                  <a:pt x="1118" y="701"/>
                  <a:pt x="1118" y="702"/>
                  <a:pt x="1119" y="702"/>
                </a:cubicBezTo>
                <a:close/>
                <a:moveTo>
                  <a:pt x="1119" y="713"/>
                </a:moveTo>
                <a:cubicBezTo>
                  <a:pt x="1120" y="713"/>
                  <a:pt x="1121" y="711"/>
                  <a:pt x="1121" y="710"/>
                </a:cubicBezTo>
                <a:cubicBezTo>
                  <a:pt x="1121" y="708"/>
                  <a:pt x="1120" y="707"/>
                  <a:pt x="1119" y="707"/>
                </a:cubicBezTo>
                <a:cubicBezTo>
                  <a:pt x="1118" y="707"/>
                  <a:pt x="1118" y="708"/>
                  <a:pt x="1118" y="710"/>
                </a:cubicBezTo>
                <a:cubicBezTo>
                  <a:pt x="1118" y="711"/>
                  <a:pt x="1118" y="713"/>
                  <a:pt x="1119" y="713"/>
                </a:cubicBezTo>
                <a:close/>
                <a:moveTo>
                  <a:pt x="1119" y="723"/>
                </a:moveTo>
                <a:cubicBezTo>
                  <a:pt x="1120" y="722"/>
                  <a:pt x="1121" y="721"/>
                  <a:pt x="1121" y="720"/>
                </a:cubicBezTo>
                <a:cubicBezTo>
                  <a:pt x="1121" y="718"/>
                  <a:pt x="1120" y="717"/>
                  <a:pt x="1119" y="717"/>
                </a:cubicBezTo>
                <a:cubicBezTo>
                  <a:pt x="1118" y="717"/>
                  <a:pt x="1118" y="718"/>
                  <a:pt x="1118" y="720"/>
                </a:cubicBezTo>
                <a:cubicBezTo>
                  <a:pt x="1118" y="721"/>
                  <a:pt x="1118" y="723"/>
                  <a:pt x="1119" y="723"/>
                </a:cubicBezTo>
                <a:close/>
                <a:moveTo>
                  <a:pt x="1128" y="722"/>
                </a:moveTo>
                <a:lnTo>
                  <a:pt x="1132" y="722"/>
                </a:lnTo>
                <a:lnTo>
                  <a:pt x="1132" y="695"/>
                </a:lnTo>
                <a:lnTo>
                  <a:pt x="1128" y="696"/>
                </a:lnTo>
                <a:lnTo>
                  <a:pt x="1128" y="722"/>
                </a:lnTo>
                <a:close/>
                <a:moveTo>
                  <a:pt x="1135" y="721"/>
                </a:moveTo>
                <a:lnTo>
                  <a:pt x="1139" y="721"/>
                </a:lnTo>
                <a:lnTo>
                  <a:pt x="1139" y="695"/>
                </a:lnTo>
                <a:lnTo>
                  <a:pt x="1135" y="695"/>
                </a:lnTo>
                <a:lnTo>
                  <a:pt x="1135" y="721"/>
                </a:lnTo>
                <a:close/>
                <a:moveTo>
                  <a:pt x="1142" y="721"/>
                </a:moveTo>
                <a:lnTo>
                  <a:pt x="1146" y="721"/>
                </a:lnTo>
                <a:lnTo>
                  <a:pt x="1146" y="694"/>
                </a:lnTo>
                <a:lnTo>
                  <a:pt x="1142" y="695"/>
                </a:lnTo>
                <a:lnTo>
                  <a:pt x="1142" y="721"/>
                </a:lnTo>
                <a:close/>
                <a:moveTo>
                  <a:pt x="1150" y="721"/>
                </a:moveTo>
                <a:lnTo>
                  <a:pt x="1154" y="720"/>
                </a:lnTo>
                <a:lnTo>
                  <a:pt x="1154" y="694"/>
                </a:lnTo>
                <a:lnTo>
                  <a:pt x="1150" y="694"/>
                </a:lnTo>
                <a:lnTo>
                  <a:pt x="1150" y="721"/>
                </a:lnTo>
                <a:close/>
                <a:moveTo>
                  <a:pt x="1157" y="720"/>
                </a:moveTo>
                <a:lnTo>
                  <a:pt x="1161" y="720"/>
                </a:lnTo>
                <a:lnTo>
                  <a:pt x="1161" y="693"/>
                </a:lnTo>
                <a:lnTo>
                  <a:pt x="1157" y="694"/>
                </a:lnTo>
                <a:lnTo>
                  <a:pt x="1157" y="720"/>
                </a:lnTo>
                <a:close/>
                <a:moveTo>
                  <a:pt x="1165" y="720"/>
                </a:moveTo>
                <a:lnTo>
                  <a:pt x="1168" y="719"/>
                </a:lnTo>
                <a:lnTo>
                  <a:pt x="1168" y="693"/>
                </a:lnTo>
                <a:lnTo>
                  <a:pt x="1165" y="693"/>
                </a:lnTo>
                <a:lnTo>
                  <a:pt x="1165" y="720"/>
                </a:lnTo>
                <a:close/>
                <a:moveTo>
                  <a:pt x="1172" y="719"/>
                </a:moveTo>
                <a:lnTo>
                  <a:pt x="1176" y="719"/>
                </a:lnTo>
                <a:lnTo>
                  <a:pt x="1176" y="692"/>
                </a:lnTo>
                <a:lnTo>
                  <a:pt x="1172" y="692"/>
                </a:lnTo>
                <a:lnTo>
                  <a:pt x="1172" y="719"/>
                </a:lnTo>
                <a:close/>
                <a:moveTo>
                  <a:pt x="1180" y="719"/>
                </a:moveTo>
                <a:lnTo>
                  <a:pt x="1183" y="719"/>
                </a:lnTo>
                <a:lnTo>
                  <a:pt x="1183" y="692"/>
                </a:lnTo>
                <a:lnTo>
                  <a:pt x="1180" y="692"/>
                </a:lnTo>
                <a:lnTo>
                  <a:pt x="1180" y="719"/>
                </a:lnTo>
                <a:close/>
                <a:moveTo>
                  <a:pt x="1113" y="697"/>
                </a:moveTo>
                <a:cubicBezTo>
                  <a:pt x="1112" y="697"/>
                  <a:pt x="1111" y="699"/>
                  <a:pt x="1111" y="700"/>
                </a:cubicBezTo>
                <a:cubicBezTo>
                  <a:pt x="1111" y="702"/>
                  <a:pt x="1112" y="703"/>
                  <a:pt x="1113" y="703"/>
                </a:cubicBezTo>
                <a:cubicBezTo>
                  <a:pt x="1114" y="703"/>
                  <a:pt x="1115" y="701"/>
                  <a:pt x="1115" y="700"/>
                </a:cubicBezTo>
                <a:cubicBezTo>
                  <a:pt x="1115" y="698"/>
                  <a:pt x="1114" y="697"/>
                  <a:pt x="1113" y="697"/>
                </a:cubicBezTo>
                <a:close/>
                <a:moveTo>
                  <a:pt x="1027" y="699"/>
                </a:moveTo>
                <a:lnTo>
                  <a:pt x="1187" y="687"/>
                </a:lnTo>
                <a:lnTo>
                  <a:pt x="1187" y="723"/>
                </a:lnTo>
                <a:lnTo>
                  <a:pt x="1027" y="732"/>
                </a:lnTo>
                <a:lnTo>
                  <a:pt x="1027" y="699"/>
                </a:lnTo>
                <a:close/>
                <a:moveTo>
                  <a:pt x="1027" y="407"/>
                </a:moveTo>
                <a:lnTo>
                  <a:pt x="1102" y="393"/>
                </a:lnTo>
                <a:lnTo>
                  <a:pt x="1102" y="382"/>
                </a:lnTo>
                <a:lnTo>
                  <a:pt x="1027" y="396"/>
                </a:lnTo>
                <a:lnTo>
                  <a:pt x="1027" y="407"/>
                </a:lnTo>
                <a:close/>
                <a:moveTo>
                  <a:pt x="1027" y="421"/>
                </a:moveTo>
                <a:lnTo>
                  <a:pt x="1102" y="408"/>
                </a:lnTo>
                <a:lnTo>
                  <a:pt x="1102" y="397"/>
                </a:lnTo>
                <a:lnTo>
                  <a:pt x="1027" y="410"/>
                </a:lnTo>
                <a:lnTo>
                  <a:pt x="1027" y="421"/>
                </a:lnTo>
                <a:close/>
                <a:moveTo>
                  <a:pt x="1107" y="397"/>
                </a:moveTo>
                <a:lnTo>
                  <a:pt x="1113" y="396"/>
                </a:lnTo>
                <a:lnTo>
                  <a:pt x="1113" y="391"/>
                </a:lnTo>
                <a:lnTo>
                  <a:pt x="1107" y="392"/>
                </a:lnTo>
                <a:lnTo>
                  <a:pt x="1107" y="397"/>
                </a:lnTo>
                <a:close/>
                <a:moveTo>
                  <a:pt x="1107" y="406"/>
                </a:moveTo>
                <a:lnTo>
                  <a:pt x="1113" y="405"/>
                </a:lnTo>
                <a:lnTo>
                  <a:pt x="1113" y="400"/>
                </a:lnTo>
                <a:lnTo>
                  <a:pt x="1107" y="401"/>
                </a:lnTo>
                <a:lnTo>
                  <a:pt x="1107" y="406"/>
                </a:lnTo>
                <a:close/>
                <a:moveTo>
                  <a:pt x="1117" y="385"/>
                </a:moveTo>
                <a:cubicBezTo>
                  <a:pt x="1118" y="385"/>
                  <a:pt x="1119" y="383"/>
                  <a:pt x="1119" y="382"/>
                </a:cubicBezTo>
                <a:cubicBezTo>
                  <a:pt x="1119" y="380"/>
                  <a:pt x="1118" y="379"/>
                  <a:pt x="1117" y="379"/>
                </a:cubicBezTo>
                <a:cubicBezTo>
                  <a:pt x="1116" y="380"/>
                  <a:pt x="1115" y="381"/>
                  <a:pt x="1115" y="383"/>
                </a:cubicBezTo>
                <a:cubicBezTo>
                  <a:pt x="1115" y="384"/>
                  <a:pt x="1116" y="385"/>
                  <a:pt x="1117" y="385"/>
                </a:cubicBezTo>
                <a:close/>
                <a:moveTo>
                  <a:pt x="1117" y="395"/>
                </a:moveTo>
                <a:cubicBezTo>
                  <a:pt x="1118" y="395"/>
                  <a:pt x="1119" y="394"/>
                  <a:pt x="1119" y="392"/>
                </a:cubicBezTo>
                <a:cubicBezTo>
                  <a:pt x="1119" y="391"/>
                  <a:pt x="1118" y="390"/>
                  <a:pt x="1117" y="390"/>
                </a:cubicBezTo>
                <a:cubicBezTo>
                  <a:pt x="1116" y="390"/>
                  <a:pt x="1115" y="391"/>
                  <a:pt x="1115" y="393"/>
                </a:cubicBezTo>
                <a:cubicBezTo>
                  <a:pt x="1115" y="394"/>
                  <a:pt x="1116" y="395"/>
                  <a:pt x="1117" y="395"/>
                </a:cubicBezTo>
                <a:close/>
                <a:moveTo>
                  <a:pt x="1117" y="405"/>
                </a:moveTo>
                <a:cubicBezTo>
                  <a:pt x="1118" y="405"/>
                  <a:pt x="1119" y="404"/>
                  <a:pt x="1119" y="402"/>
                </a:cubicBezTo>
                <a:cubicBezTo>
                  <a:pt x="1119" y="401"/>
                  <a:pt x="1118" y="399"/>
                  <a:pt x="1117" y="400"/>
                </a:cubicBezTo>
                <a:cubicBezTo>
                  <a:pt x="1116" y="400"/>
                  <a:pt x="1115" y="401"/>
                  <a:pt x="1115" y="403"/>
                </a:cubicBezTo>
                <a:cubicBezTo>
                  <a:pt x="1115" y="404"/>
                  <a:pt x="1116" y="405"/>
                  <a:pt x="1117" y="405"/>
                </a:cubicBezTo>
                <a:close/>
                <a:moveTo>
                  <a:pt x="1125" y="404"/>
                </a:moveTo>
                <a:lnTo>
                  <a:pt x="1129" y="403"/>
                </a:lnTo>
                <a:lnTo>
                  <a:pt x="1129" y="377"/>
                </a:lnTo>
                <a:lnTo>
                  <a:pt x="1125" y="377"/>
                </a:lnTo>
                <a:lnTo>
                  <a:pt x="1125" y="404"/>
                </a:lnTo>
                <a:close/>
                <a:moveTo>
                  <a:pt x="1133" y="402"/>
                </a:moveTo>
                <a:lnTo>
                  <a:pt x="1136" y="402"/>
                </a:lnTo>
                <a:lnTo>
                  <a:pt x="1136" y="375"/>
                </a:lnTo>
                <a:lnTo>
                  <a:pt x="1133" y="376"/>
                </a:lnTo>
                <a:lnTo>
                  <a:pt x="1133" y="402"/>
                </a:lnTo>
                <a:close/>
                <a:moveTo>
                  <a:pt x="1140" y="401"/>
                </a:moveTo>
                <a:lnTo>
                  <a:pt x="1144" y="400"/>
                </a:lnTo>
                <a:lnTo>
                  <a:pt x="1144" y="374"/>
                </a:lnTo>
                <a:lnTo>
                  <a:pt x="1140" y="374"/>
                </a:lnTo>
                <a:lnTo>
                  <a:pt x="1140" y="401"/>
                </a:lnTo>
                <a:close/>
                <a:moveTo>
                  <a:pt x="1147" y="400"/>
                </a:moveTo>
                <a:lnTo>
                  <a:pt x="1151" y="399"/>
                </a:lnTo>
                <a:lnTo>
                  <a:pt x="1151" y="372"/>
                </a:lnTo>
                <a:lnTo>
                  <a:pt x="1147" y="373"/>
                </a:lnTo>
                <a:lnTo>
                  <a:pt x="1147" y="400"/>
                </a:lnTo>
                <a:close/>
                <a:moveTo>
                  <a:pt x="1155" y="398"/>
                </a:moveTo>
                <a:lnTo>
                  <a:pt x="1158" y="398"/>
                </a:lnTo>
                <a:lnTo>
                  <a:pt x="1158" y="371"/>
                </a:lnTo>
                <a:lnTo>
                  <a:pt x="1155" y="372"/>
                </a:lnTo>
                <a:lnTo>
                  <a:pt x="1155" y="398"/>
                </a:lnTo>
                <a:close/>
                <a:moveTo>
                  <a:pt x="1162" y="397"/>
                </a:moveTo>
                <a:lnTo>
                  <a:pt x="1166" y="396"/>
                </a:lnTo>
                <a:lnTo>
                  <a:pt x="1166" y="370"/>
                </a:lnTo>
                <a:lnTo>
                  <a:pt x="1162" y="370"/>
                </a:lnTo>
                <a:lnTo>
                  <a:pt x="1162" y="397"/>
                </a:lnTo>
                <a:close/>
                <a:moveTo>
                  <a:pt x="1169" y="396"/>
                </a:moveTo>
                <a:lnTo>
                  <a:pt x="1173" y="395"/>
                </a:lnTo>
                <a:lnTo>
                  <a:pt x="1173" y="368"/>
                </a:lnTo>
                <a:lnTo>
                  <a:pt x="1169" y="369"/>
                </a:lnTo>
                <a:lnTo>
                  <a:pt x="1169" y="396"/>
                </a:lnTo>
                <a:close/>
                <a:moveTo>
                  <a:pt x="1177" y="394"/>
                </a:moveTo>
                <a:lnTo>
                  <a:pt x="1181" y="394"/>
                </a:lnTo>
                <a:lnTo>
                  <a:pt x="1181" y="367"/>
                </a:lnTo>
                <a:lnTo>
                  <a:pt x="1177" y="367"/>
                </a:lnTo>
                <a:lnTo>
                  <a:pt x="1177" y="394"/>
                </a:lnTo>
                <a:close/>
                <a:moveTo>
                  <a:pt x="1110" y="381"/>
                </a:moveTo>
                <a:cubicBezTo>
                  <a:pt x="1109" y="381"/>
                  <a:pt x="1108" y="382"/>
                  <a:pt x="1108" y="384"/>
                </a:cubicBezTo>
                <a:cubicBezTo>
                  <a:pt x="1108" y="385"/>
                  <a:pt x="1109" y="386"/>
                  <a:pt x="1110" y="386"/>
                </a:cubicBezTo>
                <a:cubicBezTo>
                  <a:pt x="1111" y="386"/>
                  <a:pt x="1112" y="385"/>
                  <a:pt x="1112" y="383"/>
                </a:cubicBezTo>
                <a:cubicBezTo>
                  <a:pt x="1112" y="382"/>
                  <a:pt x="1111" y="380"/>
                  <a:pt x="1110" y="381"/>
                </a:cubicBezTo>
                <a:close/>
                <a:moveTo>
                  <a:pt x="1025" y="392"/>
                </a:moveTo>
                <a:lnTo>
                  <a:pt x="1185" y="362"/>
                </a:lnTo>
                <a:lnTo>
                  <a:pt x="1185" y="397"/>
                </a:lnTo>
                <a:lnTo>
                  <a:pt x="1025" y="426"/>
                </a:lnTo>
                <a:lnTo>
                  <a:pt x="1025" y="392"/>
                </a:lnTo>
                <a:close/>
                <a:moveTo>
                  <a:pt x="1027" y="943"/>
                </a:moveTo>
                <a:lnTo>
                  <a:pt x="1187" y="947"/>
                </a:lnTo>
                <a:lnTo>
                  <a:pt x="1187" y="983"/>
                </a:lnTo>
                <a:lnTo>
                  <a:pt x="1027" y="977"/>
                </a:lnTo>
                <a:lnTo>
                  <a:pt x="1027" y="943"/>
                </a:lnTo>
                <a:close/>
                <a:moveTo>
                  <a:pt x="1027" y="882"/>
                </a:moveTo>
                <a:lnTo>
                  <a:pt x="1187" y="882"/>
                </a:lnTo>
                <a:lnTo>
                  <a:pt x="1187" y="918"/>
                </a:lnTo>
                <a:lnTo>
                  <a:pt x="1027" y="916"/>
                </a:lnTo>
                <a:lnTo>
                  <a:pt x="1027" y="882"/>
                </a:lnTo>
                <a:close/>
                <a:moveTo>
                  <a:pt x="1027" y="821"/>
                </a:moveTo>
                <a:lnTo>
                  <a:pt x="1187" y="817"/>
                </a:lnTo>
                <a:lnTo>
                  <a:pt x="1187" y="853"/>
                </a:lnTo>
                <a:lnTo>
                  <a:pt x="1027" y="854"/>
                </a:lnTo>
                <a:lnTo>
                  <a:pt x="1027" y="821"/>
                </a:lnTo>
                <a:close/>
                <a:moveTo>
                  <a:pt x="1027" y="760"/>
                </a:moveTo>
                <a:lnTo>
                  <a:pt x="1187" y="752"/>
                </a:lnTo>
                <a:lnTo>
                  <a:pt x="1187" y="788"/>
                </a:lnTo>
                <a:lnTo>
                  <a:pt x="1027" y="793"/>
                </a:lnTo>
                <a:lnTo>
                  <a:pt x="1027" y="760"/>
                </a:lnTo>
                <a:close/>
                <a:moveTo>
                  <a:pt x="1027" y="637"/>
                </a:moveTo>
                <a:lnTo>
                  <a:pt x="1187" y="622"/>
                </a:lnTo>
                <a:lnTo>
                  <a:pt x="1187" y="658"/>
                </a:lnTo>
                <a:lnTo>
                  <a:pt x="1027" y="671"/>
                </a:lnTo>
                <a:lnTo>
                  <a:pt x="1027" y="637"/>
                </a:lnTo>
                <a:close/>
                <a:moveTo>
                  <a:pt x="1027" y="576"/>
                </a:moveTo>
                <a:lnTo>
                  <a:pt x="1187" y="557"/>
                </a:lnTo>
                <a:lnTo>
                  <a:pt x="1187" y="593"/>
                </a:lnTo>
                <a:lnTo>
                  <a:pt x="1027" y="610"/>
                </a:lnTo>
                <a:lnTo>
                  <a:pt x="1027" y="576"/>
                </a:lnTo>
                <a:close/>
                <a:moveTo>
                  <a:pt x="1027" y="515"/>
                </a:moveTo>
                <a:lnTo>
                  <a:pt x="1187" y="492"/>
                </a:lnTo>
                <a:lnTo>
                  <a:pt x="1187" y="528"/>
                </a:lnTo>
                <a:lnTo>
                  <a:pt x="1027" y="549"/>
                </a:lnTo>
                <a:lnTo>
                  <a:pt x="1027" y="515"/>
                </a:lnTo>
                <a:close/>
                <a:moveTo>
                  <a:pt x="1027" y="454"/>
                </a:moveTo>
                <a:lnTo>
                  <a:pt x="1187" y="427"/>
                </a:lnTo>
                <a:lnTo>
                  <a:pt x="1187" y="463"/>
                </a:lnTo>
                <a:lnTo>
                  <a:pt x="1027" y="488"/>
                </a:lnTo>
                <a:lnTo>
                  <a:pt x="1027" y="454"/>
                </a:lnTo>
                <a:close/>
                <a:moveTo>
                  <a:pt x="1022" y="493"/>
                </a:moveTo>
                <a:lnTo>
                  <a:pt x="1193" y="467"/>
                </a:lnTo>
                <a:lnTo>
                  <a:pt x="1193" y="421"/>
                </a:lnTo>
                <a:lnTo>
                  <a:pt x="1022" y="450"/>
                </a:lnTo>
                <a:lnTo>
                  <a:pt x="1022" y="493"/>
                </a:lnTo>
                <a:close/>
                <a:moveTo>
                  <a:pt x="1022" y="554"/>
                </a:moveTo>
                <a:lnTo>
                  <a:pt x="1193" y="532"/>
                </a:lnTo>
                <a:lnTo>
                  <a:pt x="1193" y="486"/>
                </a:lnTo>
                <a:lnTo>
                  <a:pt x="1022" y="511"/>
                </a:lnTo>
                <a:lnTo>
                  <a:pt x="1022" y="554"/>
                </a:lnTo>
                <a:close/>
                <a:moveTo>
                  <a:pt x="1022" y="615"/>
                </a:moveTo>
                <a:lnTo>
                  <a:pt x="1193" y="597"/>
                </a:lnTo>
                <a:lnTo>
                  <a:pt x="1193" y="552"/>
                </a:lnTo>
                <a:lnTo>
                  <a:pt x="1022" y="572"/>
                </a:lnTo>
                <a:lnTo>
                  <a:pt x="1022" y="615"/>
                </a:lnTo>
                <a:close/>
                <a:moveTo>
                  <a:pt x="1022" y="676"/>
                </a:moveTo>
                <a:lnTo>
                  <a:pt x="1193" y="662"/>
                </a:lnTo>
                <a:lnTo>
                  <a:pt x="1193" y="617"/>
                </a:lnTo>
                <a:lnTo>
                  <a:pt x="1022" y="633"/>
                </a:lnTo>
                <a:lnTo>
                  <a:pt x="1022" y="676"/>
                </a:lnTo>
                <a:close/>
                <a:moveTo>
                  <a:pt x="1022" y="737"/>
                </a:moveTo>
                <a:lnTo>
                  <a:pt x="1193" y="728"/>
                </a:lnTo>
                <a:lnTo>
                  <a:pt x="1193" y="682"/>
                </a:lnTo>
                <a:lnTo>
                  <a:pt x="1022" y="694"/>
                </a:lnTo>
                <a:lnTo>
                  <a:pt x="1022" y="737"/>
                </a:lnTo>
                <a:close/>
                <a:moveTo>
                  <a:pt x="1022" y="798"/>
                </a:moveTo>
                <a:lnTo>
                  <a:pt x="1193" y="793"/>
                </a:lnTo>
                <a:lnTo>
                  <a:pt x="1193" y="747"/>
                </a:lnTo>
                <a:lnTo>
                  <a:pt x="1022" y="755"/>
                </a:lnTo>
                <a:lnTo>
                  <a:pt x="1022" y="798"/>
                </a:lnTo>
                <a:close/>
                <a:moveTo>
                  <a:pt x="1022" y="859"/>
                </a:moveTo>
                <a:lnTo>
                  <a:pt x="1193" y="858"/>
                </a:lnTo>
                <a:lnTo>
                  <a:pt x="1193" y="812"/>
                </a:lnTo>
                <a:lnTo>
                  <a:pt x="1022" y="816"/>
                </a:lnTo>
                <a:lnTo>
                  <a:pt x="1022" y="859"/>
                </a:lnTo>
                <a:close/>
                <a:moveTo>
                  <a:pt x="1022" y="920"/>
                </a:moveTo>
                <a:lnTo>
                  <a:pt x="1193" y="923"/>
                </a:lnTo>
                <a:lnTo>
                  <a:pt x="1193" y="877"/>
                </a:lnTo>
                <a:lnTo>
                  <a:pt x="1022" y="877"/>
                </a:lnTo>
                <a:lnTo>
                  <a:pt x="1022" y="920"/>
                </a:lnTo>
                <a:close/>
                <a:moveTo>
                  <a:pt x="1022" y="981"/>
                </a:moveTo>
                <a:lnTo>
                  <a:pt x="1193" y="988"/>
                </a:lnTo>
                <a:lnTo>
                  <a:pt x="1193" y="942"/>
                </a:lnTo>
                <a:lnTo>
                  <a:pt x="1022" y="938"/>
                </a:lnTo>
                <a:lnTo>
                  <a:pt x="1022" y="981"/>
                </a:lnTo>
                <a:close/>
                <a:moveTo>
                  <a:pt x="1022" y="1042"/>
                </a:moveTo>
                <a:lnTo>
                  <a:pt x="1193" y="1053"/>
                </a:lnTo>
                <a:lnTo>
                  <a:pt x="1193" y="1007"/>
                </a:lnTo>
                <a:lnTo>
                  <a:pt x="1022" y="999"/>
                </a:lnTo>
                <a:lnTo>
                  <a:pt x="1022" y="1042"/>
                </a:lnTo>
                <a:close/>
                <a:moveTo>
                  <a:pt x="1014" y="377"/>
                </a:moveTo>
                <a:lnTo>
                  <a:pt x="1202" y="339"/>
                </a:lnTo>
                <a:lnTo>
                  <a:pt x="1202" y="1068"/>
                </a:lnTo>
                <a:lnTo>
                  <a:pt x="1014" y="1055"/>
                </a:lnTo>
                <a:lnTo>
                  <a:pt x="1014" y="377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71" name="Freeform 9">
            <a:extLst>
              <a:ext uri="{FF2B5EF4-FFF2-40B4-BE49-F238E27FC236}">
                <a16:creationId xmlns:a16="http://schemas.microsoft.com/office/drawing/2014/main" id="{F7FF0411-143D-4CB1-B811-6E063573F8B2}"/>
              </a:ext>
            </a:extLst>
          </p:cNvPr>
          <p:cNvSpPr>
            <a:spLocks noEditPoints="1"/>
          </p:cNvSpPr>
          <p:nvPr/>
        </p:nvSpPr>
        <p:spPr bwMode="auto">
          <a:xfrm>
            <a:off x="7024609" y="4064393"/>
            <a:ext cx="470863" cy="347735"/>
          </a:xfrm>
          <a:custGeom>
            <a:avLst/>
            <a:gdLst>
              <a:gd name="T0" fmla="*/ 773 w 1523"/>
              <a:gd name="T1" fmla="*/ 352 h 1114"/>
              <a:gd name="T2" fmla="*/ 604 w 1523"/>
              <a:gd name="T3" fmla="*/ 988 h 1114"/>
              <a:gd name="T4" fmla="*/ 593 w 1523"/>
              <a:gd name="T5" fmla="*/ 987 h 1114"/>
              <a:gd name="T6" fmla="*/ 580 w 1523"/>
              <a:gd name="T7" fmla="*/ 991 h 1114"/>
              <a:gd name="T8" fmla="*/ 571 w 1523"/>
              <a:gd name="T9" fmla="*/ 998 h 1114"/>
              <a:gd name="T10" fmla="*/ 621 w 1523"/>
              <a:gd name="T11" fmla="*/ 752 h 1114"/>
              <a:gd name="T12" fmla="*/ 600 w 1523"/>
              <a:gd name="T13" fmla="*/ 733 h 1114"/>
              <a:gd name="T14" fmla="*/ 588 w 1523"/>
              <a:gd name="T15" fmla="*/ 733 h 1114"/>
              <a:gd name="T16" fmla="*/ 574 w 1523"/>
              <a:gd name="T17" fmla="*/ 755 h 1114"/>
              <a:gd name="T18" fmla="*/ 571 w 1523"/>
              <a:gd name="T19" fmla="*/ 735 h 1114"/>
              <a:gd name="T20" fmla="*/ 616 w 1523"/>
              <a:gd name="T21" fmla="*/ 496 h 1114"/>
              <a:gd name="T22" fmla="*/ 595 w 1523"/>
              <a:gd name="T23" fmla="*/ 479 h 1114"/>
              <a:gd name="T24" fmla="*/ 580 w 1523"/>
              <a:gd name="T25" fmla="*/ 498 h 1114"/>
              <a:gd name="T26" fmla="*/ 574 w 1523"/>
              <a:gd name="T27" fmla="*/ 495 h 1114"/>
              <a:gd name="T28" fmla="*/ 623 w 1523"/>
              <a:gd name="T29" fmla="*/ 498 h 1114"/>
              <a:gd name="T30" fmla="*/ 623 w 1523"/>
              <a:gd name="T31" fmla="*/ 830 h 1114"/>
              <a:gd name="T32" fmla="*/ 521 w 1523"/>
              <a:gd name="T33" fmla="*/ 614 h 1114"/>
              <a:gd name="T34" fmla="*/ 627 w 1523"/>
              <a:gd name="T35" fmla="*/ 930 h 1114"/>
              <a:gd name="T36" fmla="*/ 518 w 1523"/>
              <a:gd name="T37" fmla="*/ 766 h 1114"/>
              <a:gd name="T38" fmla="*/ 627 w 1523"/>
              <a:gd name="T39" fmla="*/ 517 h 1114"/>
              <a:gd name="T40" fmla="*/ 638 w 1523"/>
              <a:gd name="T41" fmla="*/ 1040 h 1114"/>
              <a:gd name="T42" fmla="*/ 1523 w 1523"/>
              <a:gd name="T43" fmla="*/ 350 h 1114"/>
              <a:gd name="T44" fmla="*/ 808 w 1523"/>
              <a:gd name="T45" fmla="*/ 997 h 1114"/>
              <a:gd name="T46" fmla="*/ 820 w 1523"/>
              <a:gd name="T47" fmla="*/ 1003 h 1114"/>
              <a:gd name="T48" fmla="*/ 826 w 1523"/>
              <a:gd name="T49" fmla="*/ 998 h 1114"/>
              <a:gd name="T50" fmla="*/ 852 w 1523"/>
              <a:gd name="T51" fmla="*/ 1023 h 1114"/>
              <a:gd name="T52" fmla="*/ 867 w 1523"/>
              <a:gd name="T53" fmla="*/ 1024 h 1114"/>
              <a:gd name="T54" fmla="*/ 808 w 1523"/>
              <a:gd name="T55" fmla="*/ 731 h 1114"/>
              <a:gd name="T56" fmla="*/ 820 w 1523"/>
              <a:gd name="T57" fmla="*/ 732 h 1114"/>
              <a:gd name="T58" fmla="*/ 832 w 1523"/>
              <a:gd name="T59" fmla="*/ 716 h 1114"/>
              <a:gd name="T60" fmla="*/ 858 w 1523"/>
              <a:gd name="T61" fmla="*/ 738 h 1114"/>
              <a:gd name="T62" fmla="*/ 814 w 1523"/>
              <a:gd name="T63" fmla="*/ 718 h 1114"/>
              <a:gd name="T64" fmla="*/ 816 w 1523"/>
              <a:gd name="T65" fmla="*/ 447 h 1114"/>
              <a:gd name="T66" fmla="*/ 819 w 1523"/>
              <a:gd name="T67" fmla="*/ 460 h 1114"/>
              <a:gd name="T68" fmla="*/ 837 w 1523"/>
              <a:gd name="T69" fmla="*/ 433 h 1114"/>
              <a:gd name="T70" fmla="*/ 864 w 1523"/>
              <a:gd name="T71" fmla="*/ 452 h 1114"/>
              <a:gd name="T72" fmla="*/ 747 w 1523"/>
              <a:gd name="T73" fmla="*/ 446 h 1114"/>
              <a:gd name="T74" fmla="*/ 872 w 1523"/>
              <a:gd name="T75" fmla="*/ 799 h 1114"/>
              <a:gd name="T76" fmla="*/ 747 w 1523"/>
              <a:gd name="T77" fmla="*/ 501 h 1114"/>
              <a:gd name="T78" fmla="*/ 742 w 1523"/>
              <a:gd name="T79" fmla="*/ 552 h 1114"/>
              <a:gd name="T80" fmla="*/ 877 w 1523"/>
              <a:gd name="T81" fmla="*/ 803 h 1114"/>
              <a:gd name="T82" fmla="*/ 742 w 1523"/>
              <a:gd name="T83" fmla="*/ 970 h 1114"/>
              <a:gd name="T84" fmla="*/ 1104 w 1523"/>
              <a:gd name="T85" fmla="*/ 1027 h 1114"/>
              <a:gd name="T86" fmla="*/ 1119 w 1523"/>
              <a:gd name="T87" fmla="*/ 1029 h 1114"/>
              <a:gd name="T88" fmla="*/ 1135 w 1523"/>
              <a:gd name="T89" fmla="*/ 1014 h 1114"/>
              <a:gd name="T90" fmla="*/ 1168 w 1523"/>
              <a:gd name="T91" fmla="*/ 1042 h 1114"/>
              <a:gd name="T92" fmla="*/ 1113 w 1523"/>
              <a:gd name="T93" fmla="*/ 1013 h 1114"/>
              <a:gd name="T94" fmla="*/ 1116 w 1523"/>
              <a:gd name="T95" fmla="*/ 708 h 1114"/>
              <a:gd name="T96" fmla="*/ 1119 w 1523"/>
              <a:gd name="T97" fmla="*/ 723 h 1114"/>
              <a:gd name="T98" fmla="*/ 1142 w 1523"/>
              <a:gd name="T99" fmla="*/ 695 h 1114"/>
              <a:gd name="T100" fmla="*/ 1176 w 1523"/>
              <a:gd name="T101" fmla="*/ 719 h 1114"/>
              <a:gd name="T102" fmla="*/ 1027 w 1523"/>
              <a:gd name="T103" fmla="*/ 699 h 1114"/>
              <a:gd name="T104" fmla="*/ 1113 w 1523"/>
              <a:gd name="T105" fmla="*/ 400 h 1114"/>
              <a:gd name="T106" fmla="*/ 1125 w 1523"/>
              <a:gd name="T107" fmla="*/ 404 h 1114"/>
              <a:gd name="T108" fmla="*/ 1147 w 1523"/>
              <a:gd name="T109" fmla="*/ 373 h 1114"/>
              <a:gd name="T110" fmla="*/ 1181 w 1523"/>
              <a:gd name="T111" fmla="*/ 394 h 1114"/>
              <a:gd name="T112" fmla="*/ 1027 w 1523"/>
              <a:gd name="T113" fmla="*/ 943 h 1114"/>
              <a:gd name="T114" fmla="*/ 1187 w 1523"/>
              <a:gd name="T115" fmla="*/ 658 h 1114"/>
              <a:gd name="T116" fmla="*/ 1022 w 1523"/>
              <a:gd name="T117" fmla="*/ 493 h 1114"/>
              <a:gd name="T118" fmla="*/ 1022 w 1523"/>
              <a:gd name="T119" fmla="*/ 633 h 1114"/>
              <a:gd name="T120" fmla="*/ 1193 w 1523"/>
              <a:gd name="T121" fmla="*/ 923 h 1114"/>
              <a:gd name="T122" fmla="*/ 1014 w 1523"/>
              <a:gd name="T123" fmla="*/ 37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23" h="1114">
                <a:moveTo>
                  <a:pt x="1019" y="431"/>
                </a:moveTo>
                <a:lnTo>
                  <a:pt x="1190" y="401"/>
                </a:lnTo>
                <a:lnTo>
                  <a:pt x="1190" y="355"/>
                </a:lnTo>
                <a:lnTo>
                  <a:pt x="1019" y="388"/>
                </a:lnTo>
                <a:lnTo>
                  <a:pt x="1019" y="431"/>
                </a:lnTo>
                <a:close/>
                <a:moveTo>
                  <a:pt x="1386" y="278"/>
                </a:moveTo>
                <a:cubicBezTo>
                  <a:pt x="1359" y="138"/>
                  <a:pt x="1200" y="0"/>
                  <a:pt x="1032" y="0"/>
                </a:cubicBezTo>
                <a:cubicBezTo>
                  <a:pt x="873" y="0"/>
                  <a:pt x="733" y="102"/>
                  <a:pt x="685" y="252"/>
                </a:cubicBezTo>
                <a:cubicBezTo>
                  <a:pt x="658" y="243"/>
                  <a:pt x="630" y="238"/>
                  <a:pt x="602" y="238"/>
                </a:cubicBezTo>
                <a:cubicBezTo>
                  <a:pt x="461" y="238"/>
                  <a:pt x="345" y="349"/>
                  <a:pt x="336" y="488"/>
                </a:cubicBezTo>
                <a:cubicBezTo>
                  <a:pt x="319" y="485"/>
                  <a:pt x="303" y="483"/>
                  <a:pt x="287" y="483"/>
                </a:cubicBezTo>
                <a:cubicBezTo>
                  <a:pt x="129" y="483"/>
                  <a:pt x="0" y="612"/>
                  <a:pt x="0" y="770"/>
                </a:cubicBezTo>
                <a:cubicBezTo>
                  <a:pt x="0" y="912"/>
                  <a:pt x="106" y="1036"/>
                  <a:pt x="245" y="1056"/>
                </a:cubicBezTo>
                <a:lnTo>
                  <a:pt x="462" y="1056"/>
                </a:lnTo>
                <a:lnTo>
                  <a:pt x="462" y="917"/>
                </a:lnTo>
                <a:lnTo>
                  <a:pt x="376" y="917"/>
                </a:lnTo>
                <a:cubicBezTo>
                  <a:pt x="74" y="918"/>
                  <a:pt x="102" y="594"/>
                  <a:pt x="446" y="587"/>
                </a:cubicBezTo>
                <a:cubicBezTo>
                  <a:pt x="404" y="287"/>
                  <a:pt x="670" y="320"/>
                  <a:pt x="773" y="352"/>
                </a:cubicBezTo>
                <a:cubicBezTo>
                  <a:pt x="789" y="128"/>
                  <a:pt x="1110" y="57"/>
                  <a:pt x="1386" y="278"/>
                </a:cubicBezTo>
                <a:close/>
                <a:moveTo>
                  <a:pt x="621" y="988"/>
                </a:moveTo>
                <a:lnTo>
                  <a:pt x="618" y="988"/>
                </a:lnTo>
                <a:lnTo>
                  <a:pt x="618" y="1009"/>
                </a:lnTo>
                <a:lnTo>
                  <a:pt x="621" y="1010"/>
                </a:lnTo>
                <a:lnTo>
                  <a:pt x="621" y="988"/>
                </a:lnTo>
                <a:close/>
                <a:moveTo>
                  <a:pt x="616" y="988"/>
                </a:moveTo>
                <a:lnTo>
                  <a:pt x="614" y="988"/>
                </a:lnTo>
                <a:lnTo>
                  <a:pt x="614" y="1009"/>
                </a:lnTo>
                <a:lnTo>
                  <a:pt x="616" y="1009"/>
                </a:lnTo>
                <a:lnTo>
                  <a:pt x="616" y="988"/>
                </a:lnTo>
                <a:close/>
                <a:moveTo>
                  <a:pt x="611" y="988"/>
                </a:moveTo>
                <a:lnTo>
                  <a:pt x="609" y="988"/>
                </a:lnTo>
                <a:lnTo>
                  <a:pt x="609" y="1009"/>
                </a:lnTo>
                <a:lnTo>
                  <a:pt x="611" y="1009"/>
                </a:lnTo>
                <a:lnTo>
                  <a:pt x="611" y="988"/>
                </a:lnTo>
                <a:close/>
                <a:moveTo>
                  <a:pt x="607" y="988"/>
                </a:moveTo>
                <a:lnTo>
                  <a:pt x="604" y="988"/>
                </a:lnTo>
                <a:lnTo>
                  <a:pt x="604" y="1009"/>
                </a:lnTo>
                <a:lnTo>
                  <a:pt x="607" y="1009"/>
                </a:lnTo>
                <a:lnTo>
                  <a:pt x="607" y="988"/>
                </a:lnTo>
                <a:close/>
                <a:moveTo>
                  <a:pt x="602" y="987"/>
                </a:moveTo>
                <a:lnTo>
                  <a:pt x="600" y="987"/>
                </a:lnTo>
                <a:lnTo>
                  <a:pt x="600" y="1008"/>
                </a:lnTo>
                <a:lnTo>
                  <a:pt x="602" y="1009"/>
                </a:lnTo>
                <a:lnTo>
                  <a:pt x="602" y="987"/>
                </a:lnTo>
                <a:close/>
                <a:moveTo>
                  <a:pt x="597" y="987"/>
                </a:moveTo>
                <a:lnTo>
                  <a:pt x="595" y="987"/>
                </a:lnTo>
                <a:lnTo>
                  <a:pt x="595" y="1008"/>
                </a:lnTo>
                <a:lnTo>
                  <a:pt x="597" y="1008"/>
                </a:lnTo>
                <a:lnTo>
                  <a:pt x="597" y="987"/>
                </a:lnTo>
                <a:close/>
                <a:moveTo>
                  <a:pt x="593" y="987"/>
                </a:moveTo>
                <a:lnTo>
                  <a:pt x="590" y="987"/>
                </a:lnTo>
                <a:lnTo>
                  <a:pt x="590" y="1008"/>
                </a:lnTo>
                <a:lnTo>
                  <a:pt x="593" y="1008"/>
                </a:lnTo>
                <a:lnTo>
                  <a:pt x="593" y="987"/>
                </a:lnTo>
                <a:close/>
                <a:moveTo>
                  <a:pt x="588" y="987"/>
                </a:moveTo>
                <a:lnTo>
                  <a:pt x="586" y="987"/>
                </a:lnTo>
                <a:lnTo>
                  <a:pt x="586" y="1008"/>
                </a:lnTo>
                <a:lnTo>
                  <a:pt x="588" y="1008"/>
                </a:lnTo>
                <a:lnTo>
                  <a:pt x="588" y="987"/>
                </a:lnTo>
                <a:close/>
                <a:moveTo>
                  <a:pt x="580" y="1003"/>
                </a:moveTo>
                <a:cubicBezTo>
                  <a:pt x="580" y="1003"/>
                  <a:pt x="579" y="1004"/>
                  <a:pt x="579" y="1005"/>
                </a:cubicBezTo>
                <a:cubicBezTo>
                  <a:pt x="579" y="1006"/>
                  <a:pt x="580" y="1007"/>
                  <a:pt x="580" y="1007"/>
                </a:cubicBezTo>
                <a:cubicBezTo>
                  <a:pt x="581" y="1007"/>
                  <a:pt x="582" y="1006"/>
                  <a:pt x="582" y="1005"/>
                </a:cubicBezTo>
                <a:cubicBezTo>
                  <a:pt x="582" y="1004"/>
                  <a:pt x="581" y="1003"/>
                  <a:pt x="580" y="1003"/>
                </a:cubicBezTo>
                <a:close/>
                <a:moveTo>
                  <a:pt x="580" y="995"/>
                </a:moveTo>
                <a:cubicBezTo>
                  <a:pt x="580" y="995"/>
                  <a:pt x="579" y="996"/>
                  <a:pt x="579" y="997"/>
                </a:cubicBezTo>
                <a:cubicBezTo>
                  <a:pt x="579" y="998"/>
                  <a:pt x="580" y="999"/>
                  <a:pt x="580" y="999"/>
                </a:cubicBezTo>
                <a:cubicBezTo>
                  <a:pt x="581" y="999"/>
                  <a:pt x="582" y="999"/>
                  <a:pt x="582" y="997"/>
                </a:cubicBezTo>
                <a:cubicBezTo>
                  <a:pt x="582" y="996"/>
                  <a:pt x="581" y="995"/>
                  <a:pt x="580" y="995"/>
                </a:cubicBezTo>
                <a:close/>
                <a:moveTo>
                  <a:pt x="580" y="987"/>
                </a:moveTo>
                <a:cubicBezTo>
                  <a:pt x="580" y="987"/>
                  <a:pt x="579" y="988"/>
                  <a:pt x="579" y="989"/>
                </a:cubicBezTo>
                <a:cubicBezTo>
                  <a:pt x="579" y="990"/>
                  <a:pt x="580" y="991"/>
                  <a:pt x="580" y="991"/>
                </a:cubicBezTo>
                <a:cubicBezTo>
                  <a:pt x="581" y="991"/>
                  <a:pt x="582" y="990"/>
                  <a:pt x="582" y="989"/>
                </a:cubicBezTo>
                <a:cubicBezTo>
                  <a:pt x="582" y="988"/>
                  <a:pt x="581" y="987"/>
                  <a:pt x="580" y="987"/>
                </a:cubicBezTo>
                <a:close/>
                <a:moveTo>
                  <a:pt x="578" y="1003"/>
                </a:moveTo>
                <a:lnTo>
                  <a:pt x="574" y="1003"/>
                </a:lnTo>
                <a:lnTo>
                  <a:pt x="574" y="1007"/>
                </a:lnTo>
                <a:lnTo>
                  <a:pt x="578" y="1007"/>
                </a:lnTo>
                <a:lnTo>
                  <a:pt x="578" y="1003"/>
                </a:lnTo>
                <a:close/>
                <a:moveTo>
                  <a:pt x="578" y="995"/>
                </a:moveTo>
                <a:lnTo>
                  <a:pt x="574" y="995"/>
                </a:lnTo>
                <a:lnTo>
                  <a:pt x="574" y="999"/>
                </a:lnTo>
                <a:lnTo>
                  <a:pt x="578" y="999"/>
                </a:lnTo>
                <a:lnTo>
                  <a:pt x="578" y="995"/>
                </a:lnTo>
                <a:close/>
                <a:moveTo>
                  <a:pt x="576" y="987"/>
                </a:moveTo>
                <a:cubicBezTo>
                  <a:pt x="576" y="987"/>
                  <a:pt x="575" y="988"/>
                  <a:pt x="575" y="989"/>
                </a:cubicBezTo>
                <a:cubicBezTo>
                  <a:pt x="575" y="990"/>
                  <a:pt x="576" y="991"/>
                  <a:pt x="576" y="991"/>
                </a:cubicBezTo>
                <a:cubicBezTo>
                  <a:pt x="577" y="991"/>
                  <a:pt x="577" y="990"/>
                  <a:pt x="577" y="989"/>
                </a:cubicBezTo>
                <a:cubicBezTo>
                  <a:pt x="577" y="988"/>
                  <a:pt x="577" y="987"/>
                  <a:pt x="576" y="987"/>
                </a:cubicBezTo>
                <a:close/>
                <a:moveTo>
                  <a:pt x="571" y="998"/>
                </a:moveTo>
                <a:lnTo>
                  <a:pt x="523" y="995"/>
                </a:lnTo>
                <a:lnTo>
                  <a:pt x="523" y="1004"/>
                </a:lnTo>
                <a:lnTo>
                  <a:pt x="571" y="1007"/>
                </a:lnTo>
                <a:lnTo>
                  <a:pt x="571" y="998"/>
                </a:lnTo>
                <a:close/>
                <a:moveTo>
                  <a:pt x="571" y="986"/>
                </a:moveTo>
                <a:lnTo>
                  <a:pt x="523" y="984"/>
                </a:lnTo>
                <a:lnTo>
                  <a:pt x="523" y="992"/>
                </a:lnTo>
                <a:lnTo>
                  <a:pt x="571" y="995"/>
                </a:lnTo>
                <a:lnTo>
                  <a:pt x="571" y="986"/>
                </a:lnTo>
                <a:close/>
                <a:moveTo>
                  <a:pt x="623" y="1013"/>
                </a:moveTo>
                <a:lnTo>
                  <a:pt x="521" y="1007"/>
                </a:lnTo>
                <a:lnTo>
                  <a:pt x="521" y="980"/>
                </a:lnTo>
                <a:lnTo>
                  <a:pt x="623" y="985"/>
                </a:lnTo>
                <a:lnTo>
                  <a:pt x="623" y="1013"/>
                </a:lnTo>
                <a:close/>
                <a:moveTo>
                  <a:pt x="621" y="731"/>
                </a:moveTo>
                <a:lnTo>
                  <a:pt x="618" y="731"/>
                </a:lnTo>
                <a:lnTo>
                  <a:pt x="618" y="752"/>
                </a:lnTo>
                <a:lnTo>
                  <a:pt x="621" y="752"/>
                </a:lnTo>
                <a:lnTo>
                  <a:pt x="621" y="731"/>
                </a:lnTo>
                <a:close/>
                <a:moveTo>
                  <a:pt x="616" y="731"/>
                </a:moveTo>
                <a:lnTo>
                  <a:pt x="614" y="732"/>
                </a:lnTo>
                <a:lnTo>
                  <a:pt x="614" y="753"/>
                </a:lnTo>
                <a:lnTo>
                  <a:pt x="616" y="753"/>
                </a:lnTo>
                <a:lnTo>
                  <a:pt x="616" y="731"/>
                </a:lnTo>
                <a:close/>
                <a:moveTo>
                  <a:pt x="611" y="732"/>
                </a:moveTo>
                <a:lnTo>
                  <a:pt x="609" y="732"/>
                </a:lnTo>
                <a:lnTo>
                  <a:pt x="609" y="753"/>
                </a:lnTo>
                <a:lnTo>
                  <a:pt x="611" y="753"/>
                </a:lnTo>
                <a:lnTo>
                  <a:pt x="611" y="732"/>
                </a:lnTo>
                <a:close/>
                <a:moveTo>
                  <a:pt x="607" y="732"/>
                </a:moveTo>
                <a:lnTo>
                  <a:pt x="604" y="732"/>
                </a:lnTo>
                <a:lnTo>
                  <a:pt x="604" y="753"/>
                </a:lnTo>
                <a:lnTo>
                  <a:pt x="607" y="753"/>
                </a:lnTo>
                <a:lnTo>
                  <a:pt x="607" y="732"/>
                </a:lnTo>
                <a:close/>
                <a:moveTo>
                  <a:pt x="602" y="732"/>
                </a:moveTo>
                <a:lnTo>
                  <a:pt x="600" y="733"/>
                </a:lnTo>
                <a:lnTo>
                  <a:pt x="600" y="754"/>
                </a:lnTo>
                <a:lnTo>
                  <a:pt x="602" y="753"/>
                </a:lnTo>
                <a:lnTo>
                  <a:pt x="602" y="732"/>
                </a:lnTo>
                <a:close/>
                <a:moveTo>
                  <a:pt x="597" y="733"/>
                </a:moveTo>
                <a:lnTo>
                  <a:pt x="595" y="733"/>
                </a:lnTo>
                <a:lnTo>
                  <a:pt x="595" y="754"/>
                </a:lnTo>
                <a:lnTo>
                  <a:pt x="597" y="754"/>
                </a:lnTo>
                <a:lnTo>
                  <a:pt x="597" y="733"/>
                </a:lnTo>
                <a:close/>
                <a:moveTo>
                  <a:pt x="593" y="733"/>
                </a:moveTo>
                <a:lnTo>
                  <a:pt x="590" y="733"/>
                </a:lnTo>
                <a:lnTo>
                  <a:pt x="590" y="754"/>
                </a:lnTo>
                <a:lnTo>
                  <a:pt x="593" y="754"/>
                </a:lnTo>
                <a:lnTo>
                  <a:pt x="593" y="733"/>
                </a:lnTo>
                <a:close/>
                <a:moveTo>
                  <a:pt x="588" y="733"/>
                </a:moveTo>
                <a:lnTo>
                  <a:pt x="586" y="733"/>
                </a:lnTo>
                <a:lnTo>
                  <a:pt x="586" y="754"/>
                </a:lnTo>
                <a:lnTo>
                  <a:pt x="588" y="754"/>
                </a:lnTo>
                <a:lnTo>
                  <a:pt x="588" y="733"/>
                </a:lnTo>
                <a:close/>
                <a:moveTo>
                  <a:pt x="580" y="750"/>
                </a:moveTo>
                <a:cubicBezTo>
                  <a:pt x="580" y="751"/>
                  <a:pt x="579" y="752"/>
                  <a:pt x="579" y="753"/>
                </a:cubicBezTo>
                <a:cubicBezTo>
                  <a:pt x="579" y="754"/>
                  <a:pt x="580" y="755"/>
                  <a:pt x="580" y="755"/>
                </a:cubicBezTo>
                <a:cubicBezTo>
                  <a:pt x="581" y="755"/>
                  <a:pt x="582" y="754"/>
                  <a:pt x="582" y="753"/>
                </a:cubicBezTo>
                <a:cubicBezTo>
                  <a:pt x="582" y="751"/>
                  <a:pt x="581" y="750"/>
                  <a:pt x="580" y="750"/>
                </a:cubicBezTo>
                <a:close/>
                <a:moveTo>
                  <a:pt x="580" y="743"/>
                </a:moveTo>
                <a:cubicBezTo>
                  <a:pt x="580" y="743"/>
                  <a:pt x="579" y="744"/>
                  <a:pt x="579" y="745"/>
                </a:cubicBezTo>
                <a:cubicBezTo>
                  <a:pt x="579" y="746"/>
                  <a:pt x="580" y="747"/>
                  <a:pt x="580" y="747"/>
                </a:cubicBezTo>
                <a:cubicBezTo>
                  <a:pt x="581" y="747"/>
                  <a:pt x="582" y="746"/>
                  <a:pt x="582" y="745"/>
                </a:cubicBezTo>
                <a:cubicBezTo>
                  <a:pt x="582" y="743"/>
                  <a:pt x="581" y="743"/>
                  <a:pt x="580" y="743"/>
                </a:cubicBezTo>
                <a:close/>
                <a:moveTo>
                  <a:pt x="580" y="734"/>
                </a:moveTo>
                <a:cubicBezTo>
                  <a:pt x="580" y="734"/>
                  <a:pt x="579" y="735"/>
                  <a:pt x="579" y="737"/>
                </a:cubicBezTo>
                <a:cubicBezTo>
                  <a:pt x="579" y="738"/>
                  <a:pt x="580" y="739"/>
                  <a:pt x="580" y="739"/>
                </a:cubicBezTo>
                <a:cubicBezTo>
                  <a:pt x="581" y="739"/>
                  <a:pt x="582" y="738"/>
                  <a:pt x="582" y="736"/>
                </a:cubicBezTo>
                <a:cubicBezTo>
                  <a:pt x="582" y="735"/>
                  <a:pt x="581" y="734"/>
                  <a:pt x="580" y="734"/>
                </a:cubicBezTo>
                <a:close/>
                <a:moveTo>
                  <a:pt x="578" y="751"/>
                </a:moveTo>
                <a:lnTo>
                  <a:pt x="574" y="751"/>
                </a:lnTo>
                <a:lnTo>
                  <a:pt x="574" y="755"/>
                </a:lnTo>
                <a:lnTo>
                  <a:pt x="578" y="755"/>
                </a:lnTo>
                <a:lnTo>
                  <a:pt x="578" y="751"/>
                </a:lnTo>
                <a:close/>
                <a:moveTo>
                  <a:pt x="578" y="743"/>
                </a:moveTo>
                <a:lnTo>
                  <a:pt x="574" y="743"/>
                </a:lnTo>
                <a:lnTo>
                  <a:pt x="574" y="747"/>
                </a:lnTo>
                <a:lnTo>
                  <a:pt x="578" y="747"/>
                </a:lnTo>
                <a:lnTo>
                  <a:pt x="578" y="743"/>
                </a:lnTo>
                <a:close/>
                <a:moveTo>
                  <a:pt x="576" y="735"/>
                </a:moveTo>
                <a:cubicBezTo>
                  <a:pt x="576" y="735"/>
                  <a:pt x="575" y="736"/>
                  <a:pt x="575" y="737"/>
                </a:cubicBezTo>
                <a:cubicBezTo>
                  <a:pt x="575" y="738"/>
                  <a:pt x="576" y="739"/>
                  <a:pt x="576" y="739"/>
                </a:cubicBezTo>
                <a:cubicBezTo>
                  <a:pt x="577" y="739"/>
                  <a:pt x="577" y="738"/>
                  <a:pt x="577" y="737"/>
                </a:cubicBezTo>
                <a:cubicBezTo>
                  <a:pt x="577" y="736"/>
                  <a:pt x="577" y="735"/>
                  <a:pt x="576" y="735"/>
                </a:cubicBezTo>
                <a:close/>
                <a:moveTo>
                  <a:pt x="571" y="747"/>
                </a:moveTo>
                <a:lnTo>
                  <a:pt x="523" y="750"/>
                </a:lnTo>
                <a:lnTo>
                  <a:pt x="523" y="758"/>
                </a:lnTo>
                <a:lnTo>
                  <a:pt x="571" y="756"/>
                </a:lnTo>
                <a:lnTo>
                  <a:pt x="571" y="747"/>
                </a:lnTo>
                <a:close/>
                <a:moveTo>
                  <a:pt x="571" y="735"/>
                </a:moveTo>
                <a:lnTo>
                  <a:pt x="523" y="738"/>
                </a:lnTo>
                <a:lnTo>
                  <a:pt x="523" y="747"/>
                </a:lnTo>
                <a:lnTo>
                  <a:pt x="571" y="743"/>
                </a:lnTo>
                <a:lnTo>
                  <a:pt x="571" y="735"/>
                </a:lnTo>
                <a:close/>
                <a:moveTo>
                  <a:pt x="623" y="756"/>
                </a:moveTo>
                <a:lnTo>
                  <a:pt x="521" y="762"/>
                </a:lnTo>
                <a:lnTo>
                  <a:pt x="521" y="735"/>
                </a:lnTo>
                <a:lnTo>
                  <a:pt x="623" y="727"/>
                </a:lnTo>
                <a:lnTo>
                  <a:pt x="623" y="756"/>
                </a:lnTo>
                <a:close/>
                <a:moveTo>
                  <a:pt x="621" y="474"/>
                </a:moveTo>
                <a:lnTo>
                  <a:pt x="618" y="474"/>
                </a:lnTo>
                <a:lnTo>
                  <a:pt x="618" y="496"/>
                </a:lnTo>
                <a:lnTo>
                  <a:pt x="621" y="495"/>
                </a:lnTo>
                <a:lnTo>
                  <a:pt x="621" y="474"/>
                </a:lnTo>
                <a:close/>
                <a:moveTo>
                  <a:pt x="616" y="475"/>
                </a:moveTo>
                <a:lnTo>
                  <a:pt x="614" y="475"/>
                </a:lnTo>
                <a:lnTo>
                  <a:pt x="614" y="496"/>
                </a:lnTo>
                <a:lnTo>
                  <a:pt x="616" y="496"/>
                </a:lnTo>
                <a:lnTo>
                  <a:pt x="616" y="475"/>
                </a:lnTo>
                <a:close/>
                <a:moveTo>
                  <a:pt x="611" y="476"/>
                </a:moveTo>
                <a:lnTo>
                  <a:pt x="609" y="476"/>
                </a:lnTo>
                <a:lnTo>
                  <a:pt x="609" y="497"/>
                </a:lnTo>
                <a:lnTo>
                  <a:pt x="611" y="497"/>
                </a:lnTo>
                <a:lnTo>
                  <a:pt x="611" y="476"/>
                </a:lnTo>
                <a:close/>
                <a:moveTo>
                  <a:pt x="607" y="477"/>
                </a:moveTo>
                <a:lnTo>
                  <a:pt x="604" y="477"/>
                </a:lnTo>
                <a:lnTo>
                  <a:pt x="604" y="498"/>
                </a:lnTo>
                <a:lnTo>
                  <a:pt x="607" y="498"/>
                </a:lnTo>
                <a:lnTo>
                  <a:pt x="607" y="477"/>
                </a:lnTo>
                <a:close/>
                <a:moveTo>
                  <a:pt x="602" y="477"/>
                </a:moveTo>
                <a:lnTo>
                  <a:pt x="600" y="478"/>
                </a:lnTo>
                <a:lnTo>
                  <a:pt x="600" y="499"/>
                </a:lnTo>
                <a:lnTo>
                  <a:pt x="602" y="499"/>
                </a:lnTo>
                <a:lnTo>
                  <a:pt x="602" y="477"/>
                </a:lnTo>
                <a:close/>
                <a:moveTo>
                  <a:pt x="597" y="478"/>
                </a:moveTo>
                <a:lnTo>
                  <a:pt x="595" y="479"/>
                </a:lnTo>
                <a:lnTo>
                  <a:pt x="595" y="500"/>
                </a:lnTo>
                <a:lnTo>
                  <a:pt x="597" y="499"/>
                </a:lnTo>
                <a:lnTo>
                  <a:pt x="597" y="478"/>
                </a:lnTo>
                <a:close/>
                <a:moveTo>
                  <a:pt x="593" y="479"/>
                </a:moveTo>
                <a:lnTo>
                  <a:pt x="590" y="480"/>
                </a:lnTo>
                <a:lnTo>
                  <a:pt x="590" y="501"/>
                </a:lnTo>
                <a:lnTo>
                  <a:pt x="593" y="500"/>
                </a:lnTo>
                <a:lnTo>
                  <a:pt x="593" y="479"/>
                </a:lnTo>
                <a:close/>
                <a:moveTo>
                  <a:pt x="588" y="480"/>
                </a:moveTo>
                <a:lnTo>
                  <a:pt x="586" y="480"/>
                </a:lnTo>
                <a:lnTo>
                  <a:pt x="586" y="501"/>
                </a:lnTo>
                <a:lnTo>
                  <a:pt x="588" y="501"/>
                </a:lnTo>
                <a:lnTo>
                  <a:pt x="588" y="480"/>
                </a:lnTo>
                <a:close/>
                <a:moveTo>
                  <a:pt x="580" y="498"/>
                </a:moveTo>
                <a:cubicBezTo>
                  <a:pt x="580" y="498"/>
                  <a:pt x="579" y="499"/>
                  <a:pt x="579" y="501"/>
                </a:cubicBezTo>
                <a:cubicBezTo>
                  <a:pt x="579" y="502"/>
                  <a:pt x="580" y="503"/>
                  <a:pt x="580" y="503"/>
                </a:cubicBezTo>
                <a:cubicBezTo>
                  <a:pt x="581" y="502"/>
                  <a:pt x="581" y="501"/>
                  <a:pt x="581" y="500"/>
                </a:cubicBezTo>
                <a:cubicBezTo>
                  <a:pt x="581" y="499"/>
                  <a:pt x="581" y="498"/>
                  <a:pt x="580" y="498"/>
                </a:cubicBezTo>
                <a:close/>
                <a:moveTo>
                  <a:pt x="580" y="490"/>
                </a:moveTo>
                <a:cubicBezTo>
                  <a:pt x="580" y="490"/>
                  <a:pt x="579" y="491"/>
                  <a:pt x="579" y="493"/>
                </a:cubicBezTo>
                <a:cubicBezTo>
                  <a:pt x="579" y="494"/>
                  <a:pt x="580" y="495"/>
                  <a:pt x="580" y="495"/>
                </a:cubicBezTo>
                <a:cubicBezTo>
                  <a:pt x="581" y="495"/>
                  <a:pt x="581" y="493"/>
                  <a:pt x="581" y="492"/>
                </a:cubicBezTo>
                <a:cubicBezTo>
                  <a:pt x="581" y="491"/>
                  <a:pt x="581" y="490"/>
                  <a:pt x="580" y="490"/>
                </a:cubicBezTo>
                <a:close/>
                <a:moveTo>
                  <a:pt x="580" y="482"/>
                </a:moveTo>
                <a:cubicBezTo>
                  <a:pt x="580" y="482"/>
                  <a:pt x="579" y="483"/>
                  <a:pt x="579" y="484"/>
                </a:cubicBezTo>
                <a:cubicBezTo>
                  <a:pt x="579" y="486"/>
                  <a:pt x="580" y="487"/>
                  <a:pt x="580" y="486"/>
                </a:cubicBezTo>
                <a:cubicBezTo>
                  <a:pt x="581" y="486"/>
                  <a:pt x="581" y="485"/>
                  <a:pt x="581" y="484"/>
                </a:cubicBezTo>
                <a:cubicBezTo>
                  <a:pt x="581" y="483"/>
                  <a:pt x="581" y="482"/>
                  <a:pt x="580" y="482"/>
                </a:cubicBezTo>
                <a:close/>
                <a:moveTo>
                  <a:pt x="578" y="499"/>
                </a:moveTo>
                <a:lnTo>
                  <a:pt x="574" y="499"/>
                </a:lnTo>
                <a:lnTo>
                  <a:pt x="574" y="503"/>
                </a:lnTo>
                <a:lnTo>
                  <a:pt x="578" y="503"/>
                </a:lnTo>
                <a:lnTo>
                  <a:pt x="578" y="499"/>
                </a:lnTo>
                <a:close/>
                <a:moveTo>
                  <a:pt x="578" y="491"/>
                </a:moveTo>
                <a:lnTo>
                  <a:pt x="574" y="492"/>
                </a:lnTo>
                <a:lnTo>
                  <a:pt x="574" y="495"/>
                </a:lnTo>
                <a:lnTo>
                  <a:pt x="578" y="495"/>
                </a:lnTo>
                <a:lnTo>
                  <a:pt x="578" y="491"/>
                </a:lnTo>
                <a:close/>
                <a:moveTo>
                  <a:pt x="576" y="483"/>
                </a:moveTo>
                <a:cubicBezTo>
                  <a:pt x="575" y="483"/>
                  <a:pt x="575" y="484"/>
                  <a:pt x="575" y="485"/>
                </a:cubicBezTo>
                <a:cubicBezTo>
                  <a:pt x="575" y="486"/>
                  <a:pt x="575" y="487"/>
                  <a:pt x="576" y="487"/>
                </a:cubicBezTo>
                <a:cubicBezTo>
                  <a:pt x="577" y="487"/>
                  <a:pt x="577" y="486"/>
                  <a:pt x="577" y="485"/>
                </a:cubicBezTo>
                <a:cubicBezTo>
                  <a:pt x="577" y="484"/>
                  <a:pt x="577" y="483"/>
                  <a:pt x="576" y="483"/>
                </a:cubicBezTo>
                <a:close/>
                <a:moveTo>
                  <a:pt x="571" y="495"/>
                </a:moveTo>
                <a:lnTo>
                  <a:pt x="523" y="504"/>
                </a:lnTo>
                <a:lnTo>
                  <a:pt x="523" y="513"/>
                </a:lnTo>
                <a:lnTo>
                  <a:pt x="571" y="504"/>
                </a:lnTo>
                <a:lnTo>
                  <a:pt x="571" y="495"/>
                </a:lnTo>
                <a:close/>
                <a:moveTo>
                  <a:pt x="571" y="483"/>
                </a:moveTo>
                <a:lnTo>
                  <a:pt x="523" y="492"/>
                </a:lnTo>
                <a:lnTo>
                  <a:pt x="523" y="501"/>
                </a:lnTo>
                <a:lnTo>
                  <a:pt x="571" y="492"/>
                </a:lnTo>
                <a:lnTo>
                  <a:pt x="571" y="483"/>
                </a:lnTo>
                <a:close/>
                <a:moveTo>
                  <a:pt x="623" y="498"/>
                </a:moveTo>
                <a:lnTo>
                  <a:pt x="521" y="516"/>
                </a:lnTo>
                <a:lnTo>
                  <a:pt x="521" y="489"/>
                </a:lnTo>
                <a:lnTo>
                  <a:pt x="623" y="470"/>
                </a:lnTo>
                <a:lnTo>
                  <a:pt x="623" y="498"/>
                </a:lnTo>
                <a:close/>
                <a:moveTo>
                  <a:pt x="623" y="962"/>
                </a:moveTo>
                <a:lnTo>
                  <a:pt x="521" y="958"/>
                </a:lnTo>
                <a:lnTo>
                  <a:pt x="521" y="931"/>
                </a:lnTo>
                <a:lnTo>
                  <a:pt x="623" y="933"/>
                </a:lnTo>
                <a:lnTo>
                  <a:pt x="623" y="962"/>
                </a:lnTo>
                <a:close/>
                <a:moveTo>
                  <a:pt x="623" y="910"/>
                </a:moveTo>
                <a:lnTo>
                  <a:pt x="521" y="909"/>
                </a:lnTo>
                <a:lnTo>
                  <a:pt x="521" y="882"/>
                </a:lnTo>
                <a:lnTo>
                  <a:pt x="623" y="882"/>
                </a:lnTo>
                <a:lnTo>
                  <a:pt x="623" y="910"/>
                </a:lnTo>
                <a:close/>
                <a:moveTo>
                  <a:pt x="623" y="859"/>
                </a:moveTo>
                <a:lnTo>
                  <a:pt x="521" y="860"/>
                </a:lnTo>
                <a:lnTo>
                  <a:pt x="521" y="833"/>
                </a:lnTo>
                <a:lnTo>
                  <a:pt x="623" y="830"/>
                </a:lnTo>
                <a:lnTo>
                  <a:pt x="623" y="859"/>
                </a:lnTo>
                <a:close/>
                <a:moveTo>
                  <a:pt x="623" y="807"/>
                </a:moveTo>
                <a:lnTo>
                  <a:pt x="521" y="811"/>
                </a:lnTo>
                <a:lnTo>
                  <a:pt x="521" y="784"/>
                </a:lnTo>
                <a:lnTo>
                  <a:pt x="623" y="779"/>
                </a:lnTo>
                <a:lnTo>
                  <a:pt x="623" y="807"/>
                </a:lnTo>
                <a:close/>
                <a:moveTo>
                  <a:pt x="623" y="704"/>
                </a:moveTo>
                <a:lnTo>
                  <a:pt x="521" y="713"/>
                </a:lnTo>
                <a:lnTo>
                  <a:pt x="521" y="686"/>
                </a:lnTo>
                <a:lnTo>
                  <a:pt x="623" y="676"/>
                </a:lnTo>
                <a:lnTo>
                  <a:pt x="623" y="704"/>
                </a:lnTo>
                <a:close/>
                <a:moveTo>
                  <a:pt x="623" y="653"/>
                </a:moveTo>
                <a:lnTo>
                  <a:pt x="521" y="664"/>
                </a:lnTo>
                <a:lnTo>
                  <a:pt x="521" y="637"/>
                </a:lnTo>
                <a:lnTo>
                  <a:pt x="623" y="624"/>
                </a:lnTo>
                <a:lnTo>
                  <a:pt x="623" y="653"/>
                </a:lnTo>
                <a:close/>
                <a:moveTo>
                  <a:pt x="623" y="601"/>
                </a:moveTo>
                <a:lnTo>
                  <a:pt x="521" y="614"/>
                </a:lnTo>
                <a:lnTo>
                  <a:pt x="521" y="587"/>
                </a:lnTo>
                <a:lnTo>
                  <a:pt x="623" y="573"/>
                </a:lnTo>
                <a:lnTo>
                  <a:pt x="623" y="601"/>
                </a:lnTo>
                <a:close/>
                <a:moveTo>
                  <a:pt x="623" y="550"/>
                </a:moveTo>
                <a:lnTo>
                  <a:pt x="521" y="565"/>
                </a:lnTo>
                <a:lnTo>
                  <a:pt x="521" y="538"/>
                </a:lnTo>
                <a:lnTo>
                  <a:pt x="623" y="521"/>
                </a:lnTo>
                <a:lnTo>
                  <a:pt x="623" y="550"/>
                </a:lnTo>
                <a:close/>
                <a:moveTo>
                  <a:pt x="627" y="981"/>
                </a:moveTo>
                <a:lnTo>
                  <a:pt x="518" y="976"/>
                </a:lnTo>
                <a:lnTo>
                  <a:pt x="518" y="1011"/>
                </a:lnTo>
                <a:lnTo>
                  <a:pt x="627" y="1018"/>
                </a:lnTo>
                <a:lnTo>
                  <a:pt x="627" y="981"/>
                </a:lnTo>
                <a:close/>
                <a:moveTo>
                  <a:pt x="627" y="930"/>
                </a:moveTo>
                <a:lnTo>
                  <a:pt x="518" y="927"/>
                </a:lnTo>
                <a:lnTo>
                  <a:pt x="518" y="962"/>
                </a:lnTo>
                <a:lnTo>
                  <a:pt x="627" y="966"/>
                </a:lnTo>
                <a:lnTo>
                  <a:pt x="627" y="930"/>
                </a:lnTo>
                <a:close/>
                <a:moveTo>
                  <a:pt x="627" y="878"/>
                </a:moveTo>
                <a:lnTo>
                  <a:pt x="518" y="878"/>
                </a:lnTo>
                <a:lnTo>
                  <a:pt x="518" y="913"/>
                </a:lnTo>
                <a:lnTo>
                  <a:pt x="627" y="914"/>
                </a:lnTo>
                <a:lnTo>
                  <a:pt x="627" y="878"/>
                </a:lnTo>
                <a:close/>
                <a:moveTo>
                  <a:pt x="627" y="826"/>
                </a:moveTo>
                <a:lnTo>
                  <a:pt x="518" y="829"/>
                </a:lnTo>
                <a:lnTo>
                  <a:pt x="518" y="864"/>
                </a:lnTo>
                <a:lnTo>
                  <a:pt x="627" y="863"/>
                </a:lnTo>
                <a:lnTo>
                  <a:pt x="627" y="826"/>
                </a:lnTo>
                <a:close/>
                <a:moveTo>
                  <a:pt x="627" y="775"/>
                </a:moveTo>
                <a:lnTo>
                  <a:pt x="518" y="780"/>
                </a:lnTo>
                <a:lnTo>
                  <a:pt x="518" y="815"/>
                </a:lnTo>
                <a:lnTo>
                  <a:pt x="627" y="811"/>
                </a:lnTo>
                <a:lnTo>
                  <a:pt x="627" y="775"/>
                </a:lnTo>
                <a:close/>
                <a:moveTo>
                  <a:pt x="627" y="723"/>
                </a:moveTo>
                <a:lnTo>
                  <a:pt x="518" y="731"/>
                </a:lnTo>
                <a:lnTo>
                  <a:pt x="518" y="766"/>
                </a:lnTo>
                <a:lnTo>
                  <a:pt x="627" y="760"/>
                </a:lnTo>
                <a:lnTo>
                  <a:pt x="627" y="723"/>
                </a:lnTo>
                <a:close/>
                <a:moveTo>
                  <a:pt x="627" y="672"/>
                </a:moveTo>
                <a:lnTo>
                  <a:pt x="518" y="682"/>
                </a:lnTo>
                <a:lnTo>
                  <a:pt x="518" y="717"/>
                </a:lnTo>
                <a:lnTo>
                  <a:pt x="627" y="708"/>
                </a:lnTo>
                <a:lnTo>
                  <a:pt x="627" y="672"/>
                </a:lnTo>
                <a:close/>
                <a:moveTo>
                  <a:pt x="627" y="620"/>
                </a:moveTo>
                <a:lnTo>
                  <a:pt x="518" y="633"/>
                </a:lnTo>
                <a:lnTo>
                  <a:pt x="518" y="668"/>
                </a:lnTo>
                <a:lnTo>
                  <a:pt x="627" y="656"/>
                </a:lnTo>
                <a:lnTo>
                  <a:pt x="627" y="620"/>
                </a:lnTo>
                <a:close/>
                <a:moveTo>
                  <a:pt x="627" y="568"/>
                </a:moveTo>
                <a:lnTo>
                  <a:pt x="518" y="584"/>
                </a:lnTo>
                <a:lnTo>
                  <a:pt x="518" y="619"/>
                </a:lnTo>
                <a:lnTo>
                  <a:pt x="627" y="605"/>
                </a:lnTo>
                <a:lnTo>
                  <a:pt x="627" y="568"/>
                </a:lnTo>
                <a:close/>
                <a:moveTo>
                  <a:pt x="627" y="517"/>
                </a:moveTo>
                <a:lnTo>
                  <a:pt x="518" y="535"/>
                </a:lnTo>
                <a:lnTo>
                  <a:pt x="518" y="570"/>
                </a:lnTo>
                <a:lnTo>
                  <a:pt x="627" y="553"/>
                </a:lnTo>
                <a:lnTo>
                  <a:pt x="627" y="517"/>
                </a:lnTo>
                <a:close/>
                <a:moveTo>
                  <a:pt x="627" y="465"/>
                </a:moveTo>
                <a:lnTo>
                  <a:pt x="518" y="486"/>
                </a:lnTo>
                <a:lnTo>
                  <a:pt x="518" y="521"/>
                </a:lnTo>
                <a:lnTo>
                  <a:pt x="627" y="502"/>
                </a:lnTo>
                <a:lnTo>
                  <a:pt x="627" y="465"/>
                </a:lnTo>
                <a:close/>
                <a:moveTo>
                  <a:pt x="632" y="1029"/>
                </a:moveTo>
                <a:lnTo>
                  <a:pt x="513" y="1021"/>
                </a:lnTo>
                <a:lnTo>
                  <a:pt x="513" y="476"/>
                </a:lnTo>
                <a:lnTo>
                  <a:pt x="632" y="452"/>
                </a:lnTo>
                <a:lnTo>
                  <a:pt x="632" y="1029"/>
                </a:lnTo>
                <a:close/>
                <a:moveTo>
                  <a:pt x="638" y="441"/>
                </a:moveTo>
                <a:lnTo>
                  <a:pt x="507" y="468"/>
                </a:lnTo>
                <a:lnTo>
                  <a:pt x="507" y="1030"/>
                </a:lnTo>
                <a:lnTo>
                  <a:pt x="638" y="1040"/>
                </a:lnTo>
                <a:lnTo>
                  <a:pt x="638" y="441"/>
                </a:lnTo>
                <a:close/>
                <a:moveTo>
                  <a:pt x="730" y="1046"/>
                </a:moveTo>
                <a:lnTo>
                  <a:pt x="892" y="1058"/>
                </a:lnTo>
                <a:lnTo>
                  <a:pt x="892" y="390"/>
                </a:lnTo>
                <a:lnTo>
                  <a:pt x="730" y="423"/>
                </a:lnTo>
                <a:lnTo>
                  <a:pt x="730" y="1046"/>
                </a:lnTo>
                <a:close/>
                <a:moveTo>
                  <a:pt x="1006" y="1066"/>
                </a:moveTo>
                <a:lnTo>
                  <a:pt x="1211" y="1081"/>
                </a:lnTo>
                <a:lnTo>
                  <a:pt x="1211" y="325"/>
                </a:lnTo>
                <a:lnTo>
                  <a:pt x="1006" y="367"/>
                </a:lnTo>
                <a:lnTo>
                  <a:pt x="1006" y="1066"/>
                </a:lnTo>
                <a:close/>
                <a:moveTo>
                  <a:pt x="713" y="421"/>
                </a:moveTo>
                <a:lnTo>
                  <a:pt x="713" y="400"/>
                </a:lnTo>
                <a:lnTo>
                  <a:pt x="911" y="358"/>
                </a:lnTo>
                <a:lnTo>
                  <a:pt x="985" y="371"/>
                </a:lnTo>
                <a:lnTo>
                  <a:pt x="985" y="342"/>
                </a:lnTo>
                <a:lnTo>
                  <a:pt x="1236" y="288"/>
                </a:lnTo>
                <a:lnTo>
                  <a:pt x="1523" y="350"/>
                </a:lnTo>
                <a:lnTo>
                  <a:pt x="1523" y="1090"/>
                </a:lnTo>
                <a:lnTo>
                  <a:pt x="1236" y="1114"/>
                </a:lnTo>
                <a:lnTo>
                  <a:pt x="985" y="1093"/>
                </a:lnTo>
                <a:lnTo>
                  <a:pt x="985" y="1082"/>
                </a:lnTo>
                <a:lnTo>
                  <a:pt x="911" y="1087"/>
                </a:lnTo>
                <a:lnTo>
                  <a:pt x="911" y="1087"/>
                </a:lnTo>
                <a:lnTo>
                  <a:pt x="910" y="1087"/>
                </a:lnTo>
                <a:lnTo>
                  <a:pt x="910" y="1087"/>
                </a:lnTo>
                <a:lnTo>
                  <a:pt x="713" y="1070"/>
                </a:lnTo>
                <a:lnTo>
                  <a:pt x="713" y="1062"/>
                </a:lnTo>
                <a:lnTo>
                  <a:pt x="657" y="1065"/>
                </a:lnTo>
                <a:lnTo>
                  <a:pt x="498" y="1052"/>
                </a:lnTo>
                <a:lnTo>
                  <a:pt x="498" y="447"/>
                </a:lnTo>
                <a:lnTo>
                  <a:pt x="654" y="412"/>
                </a:lnTo>
                <a:lnTo>
                  <a:pt x="713" y="421"/>
                </a:lnTo>
                <a:close/>
                <a:moveTo>
                  <a:pt x="749" y="1004"/>
                </a:moveTo>
                <a:lnTo>
                  <a:pt x="808" y="1007"/>
                </a:lnTo>
                <a:lnTo>
                  <a:pt x="808" y="997"/>
                </a:lnTo>
                <a:lnTo>
                  <a:pt x="749" y="995"/>
                </a:lnTo>
                <a:lnTo>
                  <a:pt x="749" y="1004"/>
                </a:lnTo>
                <a:close/>
                <a:moveTo>
                  <a:pt x="749" y="1017"/>
                </a:moveTo>
                <a:lnTo>
                  <a:pt x="808" y="1021"/>
                </a:lnTo>
                <a:lnTo>
                  <a:pt x="808" y="1011"/>
                </a:lnTo>
                <a:lnTo>
                  <a:pt x="749" y="1008"/>
                </a:lnTo>
                <a:lnTo>
                  <a:pt x="749" y="1017"/>
                </a:lnTo>
                <a:close/>
                <a:moveTo>
                  <a:pt x="812" y="1012"/>
                </a:moveTo>
                <a:lnTo>
                  <a:pt x="817" y="1012"/>
                </a:lnTo>
                <a:lnTo>
                  <a:pt x="817" y="1008"/>
                </a:lnTo>
                <a:lnTo>
                  <a:pt x="812" y="1008"/>
                </a:lnTo>
                <a:lnTo>
                  <a:pt x="812" y="1012"/>
                </a:lnTo>
                <a:close/>
                <a:moveTo>
                  <a:pt x="812" y="1021"/>
                </a:moveTo>
                <a:lnTo>
                  <a:pt x="817" y="1021"/>
                </a:lnTo>
                <a:lnTo>
                  <a:pt x="817" y="1016"/>
                </a:lnTo>
                <a:lnTo>
                  <a:pt x="812" y="1016"/>
                </a:lnTo>
                <a:lnTo>
                  <a:pt x="812" y="1021"/>
                </a:lnTo>
                <a:close/>
                <a:moveTo>
                  <a:pt x="820" y="1003"/>
                </a:moveTo>
                <a:cubicBezTo>
                  <a:pt x="820" y="1004"/>
                  <a:pt x="821" y="1002"/>
                  <a:pt x="821" y="1001"/>
                </a:cubicBezTo>
                <a:cubicBezTo>
                  <a:pt x="821" y="1000"/>
                  <a:pt x="820" y="999"/>
                  <a:pt x="820" y="999"/>
                </a:cubicBezTo>
                <a:cubicBezTo>
                  <a:pt x="819" y="999"/>
                  <a:pt x="818" y="1000"/>
                  <a:pt x="818" y="1001"/>
                </a:cubicBezTo>
                <a:cubicBezTo>
                  <a:pt x="818" y="1002"/>
                  <a:pt x="819" y="1003"/>
                  <a:pt x="820" y="1003"/>
                </a:cubicBezTo>
                <a:close/>
                <a:moveTo>
                  <a:pt x="820" y="1013"/>
                </a:moveTo>
                <a:cubicBezTo>
                  <a:pt x="820" y="1013"/>
                  <a:pt x="821" y="1012"/>
                  <a:pt x="821" y="1010"/>
                </a:cubicBezTo>
                <a:cubicBezTo>
                  <a:pt x="821" y="1009"/>
                  <a:pt x="820" y="1008"/>
                  <a:pt x="820" y="1008"/>
                </a:cubicBezTo>
                <a:cubicBezTo>
                  <a:pt x="819" y="1008"/>
                  <a:pt x="818" y="1009"/>
                  <a:pt x="818" y="1010"/>
                </a:cubicBezTo>
                <a:cubicBezTo>
                  <a:pt x="818" y="1011"/>
                  <a:pt x="819" y="1013"/>
                  <a:pt x="820" y="1013"/>
                </a:cubicBezTo>
                <a:close/>
                <a:moveTo>
                  <a:pt x="820" y="1021"/>
                </a:moveTo>
                <a:cubicBezTo>
                  <a:pt x="820" y="1022"/>
                  <a:pt x="821" y="1020"/>
                  <a:pt x="821" y="1019"/>
                </a:cubicBezTo>
                <a:cubicBezTo>
                  <a:pt x="821" y="1018"/>
                  <a:pt x="820" y="1017"/>
                  <a:pt x="820" y="1017"/>
                </a:cubicBezTo>
                <a:cubicBezTo>
                  <a:pt x="819" y="1017"/>
                  <a:pt x="818" y="1018"/>
                  <a:pt x="818" y="1019"/>
                </a:cubicBezTo>
                <a:cubicBezTo>
                  <a:pt x="818" y="1020"/>
                  <a:pt x="819" y="1021"/>
                  <a:pt x="820" y="1021"/>
                </a:cubicBezTo>
                <a:close/>
                <a:moveTo>
                  <a:pt x="826" y="1022"/>
                </a:moveTo>
                <a:lnTo>
                  <a:pt x="829" y="1022"/>
                </a:lnTo>
                <a:lnTo>
                  <a:pt x="829" y="999"/>
                </a:lnTo>
                <a:lnTo>
                  <a:pt x="826" y="998"/>
                </a:lnTo>
                <a:lnTo>
                  <a:pt x="826" y="1022"/>
                </a:lnTo>
                <a:close/>
                <a:moveTo>
                  <a:pt x="832" y="1022"/>
                </a:moveTo>
                <a:lnTo>
                  <a:pt x="835" y="1022"/>
                </a:lnTo>
                <a:lnTo>
                  <a:pt x="835" y="999"/>
                </a:lnTo>
                <a:lnTo>
                  <a:pt x="832" y="999"/>
                </a:lnTo>
                <a:lnTo>
                  <a:pt x="832" y="1022"/>
                </a:lnTo>
                <a:close/>
                <a:moveTo>
                  <a:pt x="838" y="1022"/>
                </a:moveTo>
                <a:lnTo>
                  <a:pt x="841" y="1023"/>
                </a:lnTo>
                <a:lnTo>
                  <a:pt x="841" y="999"/>
                </a:lnTo>
                <a:lnTo>
                  <a:pt x="838" y="999"/>
                </a:lnTo>
                <a:lnTo>
                  <a:pt x="838" y="1022"/>
                </a:lnTo>
                <a:close/>
                <a:moveTo>
                  <a:pt x="843" y="1023"/>
                </a:moveTo>
                <a:lnTo>
                  <a:pt x="846" y="1023"/>
                </a:lnTo>
                <a:lnTo>
                  <a:pt x="846" y="999"/>
                </a:lnTo>
                <a:lnTo>
                  <a:pt x="843" y="999"/>
                </a:lnTo>
                <a:lnTo>
                  <a:pt x="843" y="1023"/>
                </a:lnTo>
                <a:close/>
                <a:moveTo>
                  <a:pt x="849" y="1023"/>
                </a:moveTo>
                <a:lnTo>
                  <a:pt x="852" y="1023"/>
                </a:lnTo>
                <a:lnTo>
                  <a:pt x="852" y="1000"/>
                </a:lnTo>
                <a:lnTo>
                  <a:pt x="849" y="1000"/>
                </a:lnTo>
                <a:lnTo>
                  <a:pt x="849" y="1023"/>
                </a:lnTo>
                <a:close/>
                <a:moveTo>
                  <a:pt x="855" y="1023"/>
                </a:moveTo>
                <a:lnTo>
                  <a:pt x="858" y="1024"/>
                </a:lnTo>
                <a:lnTo>
                  <a:pt x="858" y="1000"/>
                </a:lnTo>
                <a:lnTo>
                  <a:pt x="855" y="1000"/>
                </a:lnTo>
                <a:lnTo>
                  <a:pt x="855" y="1023"/>
                </a:lnTo>
                <a:close/>
                <a:moveTo>
                  <a:pt x="861" y="1024"/>
                </a:moveTo>
                <a:lnTo>
                  <a:pt x="864" y="1024"/>
                </a:lnTo>
                <a:lnTo>
                  <a:pt x="864" y="1000"/>
                </a:lnTo>
                <a:lnTo>
                  <a:pt x="861" y="1000"/>
                </a:lnTo>
                <a:lnTo>
                  <a:pt x="861" y="1024"/>
                </a:lnTo>
                <a:close/>
                <a:moveTo>
                  <a:pt x="867" y="1024"/>
                </a:moveTo>
                <a:lnTo>
                  <a:pt x="870" y="1024"/>
                </a:lnTo>
                <a:lnTo>
                  <a:pt x="870" y="1001"/>
                </a:lnTo>
                <a:lnTo>
                  <a:pt x="867" y="1000"/>
                </a:lnTo>
                <a:lnTo>
                  <a:pt x="867" y="1024"/>
                </a:lnTo>
                <a:close/>
                <a:moveTo>
                  <a:pt x="814" y="998"/>
                </a:moveTo>
                <a:cubicBezTo>
                  <a:pt x="814" y="998"/>
                  <a:pt x="813" y="999"/>
                  <a:pt x="813" y="1001"/>
                </a:cubicBezTo>
                <a:cubicBezTo>
                  <a:pt x="813" y="1002"/>
                  <a:pt x="814" y="1003"/>
                  <a:pt x="814" y="1003"/>
                </a:cubicBezTo>
                <a:cubicBezTo>
                  <a:pt x="815" y="1003"/>
                  <a:pt x="816" y="1002"/>
                  <a:pt x="816" y="1001"/>
                </a:cubicBezTo>
                <a:cubicBezTo>
                  <a:pt x="816" y="1000"/>
                  <a:pt x="815" y="998"/>
                  <a:pt x="814" y="998"/>
                </a:cubicBezTo>
                <a:close/>
                <a:moveTo>
                  <a:pt x="747" y="991"/>
                </a:moveTo>
                <a:lnTo>
                  <a:pt x="872" y="997"/>
                </a:lnTo>
                <a:lnTo>
                  <a:pt x="872" y="1028"/>
                </a:lnTo>
                <a:lnTo>
                  <a:pt x="747" y="1021"/>
                </a:lnTo>
                <a:lnTo>
                  <a:pt x="747" y="991"/>
                </a:lnTo>
                <a:close/>
                <a:moveTo>
                  <a:pt x="749" y="732"/>
                </a:moveTo>
                <a:lnTo>
                  <a:pt x="808" y="728"/>
                </a:lnTo>
                <a:lnTo>
                  <a:pt x="808" y="718"/>
                </a:lnTo>
                <a:lnTo>
                  <a:pt x="749" y="722"/>
                </a:lnTo>
                <a:lnTo>
                  <a:pt x="749" y="732"/>
                </a:lnTo>
                <a:close/>
                <a:moveTo>
                  <a:pt x="749" y="745"/>
                </a:moveTo>
                <a:lnTo>
                  <a:pt x="808" y="741"/>
                </a:lnTo>
                <a:lnTo>
                  <a:pt x="808" y="731"/>
                </a:lnTo>
                <a:lnTo>
                  <a:pt x="749" y="735"/>
                </a:lnTo>
                <a:lnTo>
                  <a:pt x="749" y="745"/>
                </a:lnTo>
                <a:close/>
                <a:moveTo>
                  <a:pt x="812" y="732"/>
                </a:moveTo>
                <a:lnTo>
                  <a:pt x="817" y="732"/>
                </a:lnTo>
                <a:lnTo>
                  <a:pt x="817" y="727"/>
                </a:lnTo>
                <a:lnTo>
                  <a:pt x="812" y="728"/>
                </a:lnTo>
                <a:lnTo>
                  <a:pt x="812" y="732"/>
                </a:lnTo>
                <a:close/>
                <a:moveTo>
                  <a:pt x="812" y="740"/>
                </a:moveTo>
                <a:lnTo>
                  <a:pt x="817" y="740"/>
                </a:lnTo>
                <a:lnTo>
                  <a:pt x="817" y="736"/>
                </a:lnTo>
                <a:lnTo>
                  <a:pt x="812" y="736"/>
                </a:lnTo>
                <a:lnTo>
                  <a:pt x="812" y="740"/>
                </a:lnTo>
                <a:close/>
                <a:moveTo>
                  <a:pt x="820" y="723"/>
                </a:moveTo>
                <a:cubicBezTo>
                  <a:pt x="820" y="723"/>
                  <a:pt x="821" y="721"/>
                  <a:pt x="821" y="720"/>
                </a:cubicBezTo>
                <a:cubicBezTo>
                  <a:pt x="821" y="719"/>
                  <a:pt x="820" y="718"/>
                  <a:pt x="820" y="718"/>
                </a:cubicBezTo>
                <a:cubicBezTo>
                  <a:pt x="819" y="718"/>
                  <a:pt x="818" y="719"/>
                  <a:pt x="818" y="720"/>
                </a:cubicBezTo>
                <a:cubicBezTo>
                  <a:pt x="818" y="722"/>
                  <a:pt x="819" y="723"/>
                  <a:pt x="820" y="723"/>
                </a:cubicBezTo>
                <a:close/>
                <a:moveTo>
                  <a:pt x="820" y="732"/>
                </a:moveTo>
                <a:cubicBezTo>
                  <a:pt x="820" y="732"/>
                  <a:pt x="821" y="731"/>
                  <a:pt x="821" y="729"/>
                </a:cubicBezTo>
                <a:cubicBezTo>
                  <a:pt x="821" y="728"/>
                  <a:pt x="820" y="727"/>
                  <a:pt x="820" y="727"/>
                </a:cubicBezTo>
                <a:cubicBezTo>
                  <a:pt x="819" y="727"/>
                  <a:pt x="818" y="728"/>
                  <a:pt x="818" y="729"/>
                </a:cubicBezTo>
                <a:cubicBezTo>
                  <a:pt x="818" y="731"/>
                  <a:pt x="819" y="732"/>
                  <a:pt x="820" y="732"/>
                </a:cubicBezTo>
                <a:close/>
                <a:moveTo>
                  <a:pt x="820" y="741"/>
                </a:moveTo>
                <a:cubicBezTo>
                  <a:pt x="820" y="740"/>
                  <a:pt x="821" y="739"/>
                  <a:pt x="821" y="738"/>
                </a:cubicBezTo>
                <a:cubicBezTo>
                  <a:pt x="821" y="737"/>
                  <a:pt x="820" y="736"/>
                  <a:pt x="820" y="736"/>
                </a:cubicBezTo>
                <a:cubicBezTo>
                  <a:pt x="819" y="736"/>
                  <a:pt x="818" y="737"/>
                  <a:pt x="818" y="738"/>
                </a:cubicBezTo>
                <a:cubicBezTo>
                  <a:pt x="818" y="740"/>
                  <a:pt x="819" y="741"/>
                  <a:pt x="820" y="741"/>
                </a:cubicBezTo>
                <a:close/>
                <a:moveTo>
                  <a:pt x="826" y="740"/>
                </a:moveTo>
                <a:lnTo>
                  <a:pt x="829" y="740"/>
                </a:lnTo>
                <a:lnTo>
                  <a:pt x="829" y="716"/>
                </a:lnTo>
                <a:lnTo>
                  <a:pt x="826" y="717"/>
                </a:lnTo>
                <a:lnTo>
                  <a:pt x="826" y="740"/>
                </a:lnTo>
                <a:close/>
                <a:moveTo>
                  <a:pt x="832" y="740"/>
                </a:moveTo>
                <a:lnTo>
                  <a:pt x="835" y="739"/>
                </a:lnTo>
                <a:lnTo>
                  <a:pt x="835" y="716"/>
                </a:lnTo>
                <a:lnTo>
                  <a:pt x="832" y="716"/>
                </a:lnTo>
                <a:lnTo>
                  <a:pt x="832" y="740"/>
                </a:lnTo>
                <a:close/>
                <a:moveTo>
                  <a:pt x="838" y="739"/>
                </a:moveTo>
                <a:lnTo>
                  <a:pt x="841" y="739"/>
                </a:lnTo>
                <a:lnTo>
                  <a:pt x="841" y="716"/>
                </a:lnTo>
                <a:lnTo>
                  <a:pt x="838" y="716"/>
                </a:lnTo>
                <a:lnTo>
                  <a:pt x="838" y="739"/>
                </a:lnTo>
                <a:close/>
                <a:moveTo>
                  <a:pt x="843" y="739"/>
                </a:moveTo>
                <a:lnTo>
                  <a:pt x="846" y="739"/>
                </a:lnTo>
                <a:lnTo>
                  <a:pt x="846" y="715"/>
                </a:lnTo>
                <a:lnTo>
                  <a:pt x="843" y="715"/>
                </a:lnTo>
                <a:lnTo>
                  <a:pt x="843" y="739"/>
                </a:lnTo>
                <a:close/>
                <a:moveTo>
                  <a:pt x="849" y="739"/>
                </a:moveTo>
                <a:lnTo>
                  <a:pt x="852" y="738"/>
                </a:lnTo>
                <a:lnTo>
                  <a:pt x="852" y="715"/>
                </a:lnTo>
                <a:lnTo>
                  <a:pt x="849" y="715"/>
                </a:lnTo>
                <a:lnTo>
                  <a:pt x="849" y="739"/>
                </a:lnTo>
                <a:close/>
                <a:moveTo>
                  <a:pt x="855" y="738"/>
                </a:moveTo>
                <a:lnTo>
                  <a:pt x="858" y="738"/>
                </a:lnTo>
                <a:lnTo>
                  <a:pt x="858" y="714"/>
                </a:lnTo>
                <a:lnTo>
                  <a:pt x="855" y="715"/>
                </a:lnTo>
                <a:lnTo>
                  <a:pt x="855" y="738"/>
                </a:lnTo>
                <a:close/>
                <a:moveTo>
                  <a:pt x="861" y="738"/>
                </a:moveTo>
                <a:lnTo>
                  <a:pt x="864" y="738"/>
                </a:lnTo>
                <a:lnTo>
                  <a:pt x="864" y="714"/>
                </a:lnTo>
                <a:lnTo>
                  <a:pt x="861" y="714"/>
                </a:lnTo>
                <a:lnTo>
                  <a:pt x="861" y="738"/>
                </a:lnTo>
                <a:close/>
                <a:moveTo>
                  <a:pt x="867" y="738"/>
                </a:moveTo>
                <a:lnTo>
                  <a:pt x="870" y="737"/>
                </a:lnTo>
                <a:lnTo>
                  <a:pt x="870" y="714"/>
                </a:lnTo>
                <a:lnTo>
                  <a:pt x="867" y="714"/>
                </a:lnTo>
                <a:lnTo>
                  <a:pt x="867" y="738"/>
                </a:lnTo>
                <a:close/>
                <a:moveTo>
                  <a:pt x="814" y="718"/>
                </a:moveTo>
                <a:cubicBezTo>
                  <a:pt x="814" y="718"/>
                  <a:pt x="813" y="719"/>
                  <a:pt x="813" y="721"/>
                </a:cubicBezTo>
                <a:cubicBezTo>
                  <a:pt x="813" y="722"/>
                  <a:pt x="814" y="723"/>
                  <a:pt x="814" y="723"/>
                </a:cubicBezTo>
                <a:cubicBezTo>
                  <a:pt x="815" y="723"/>
                  <a:pt x="816" y="722"/>
                  <a:pt x="816" y="720"/>
                </a:cubicBezTo>
                <a:cubicBezTo>
                  <a:pt x="816" y="719"/>
                  <a:pt x="815" y="718"/>
                  <a:pt x="814" y="718"/>
                </a:cubicBezTo>
                <a:close/>
                <a:moveTo>
                  <a:pt x="747" y="719"/>
                </a:moveTo>
                <a:lnTo>
                  <a:pt x="872" y="710"/>
                </a:lnTo>
                <a:lnTo>
                  <a:pt x="872" y="741"/>
                </a:lnTo>
                <a:lnTo>
                  <a:pt x="747" y="749"/>
                </a:lnTo>
                <a:lnTo>
                  <a:pt x="747" y="719"/>
                </a:lnTo>
                <a:close/>
                <a:moveTo>
                  <a:pt x="749" y="459"/>
                </a:moveTo>
                <a:lnTo>
                  <a:pt x="807" y="448"/>
                </a:lnTo>
                <a:lnTo>
                  <a:pt x="807" y="439"/>
                </a:lnTo>
                <a:lnTo>
                  <a:pt x="749" y="450"/>
                </a:lnTo>
                <a:lnTo>
                  <a:pt x="749" y="459"/>
                </a:lnTo>
                <a:close/>
                <a:moveTo>
                  <a:pt x="749" y="472"/>
                </a:moveTo>
                <a:lnTo>
                  <a:pt x="807" y="462"/>
                </a:lnTo>
                <a:lnTo>
                  <a:pt x="807" y="452"/>
                </a:lnTo>
                <a:lnTo>
                  <a:pt x="749" y="463"/>
                </a:lnTo>
                <a:lnTo>
                  <a:pt x="749" y="472"/>
                </a:lnTo>
                <a:close/>
                <a:moveTo>
                  <a:pt x="812" y="452"/>
                </a:moveTo>
                <a:lnTo>
                  <a:pt x="816" y="451"/>
                </a:lnTo>
                <a:lnTo>
                  <a:pt x="816" y="447"/>
                </a:lnTo>
                <a:lnTo>
                  <a:pt x="812" y="448"/>
                </a:lnTo>
                <a:lnTo>
                  <a:pt x="812" y="452"/>
                </a:lnTo>
                <a:close/>
                <a:moveTo>
                  <a:pt x="812" y="461"/>
                </a:moveTo>
                <a:lnTo>
                  <a:pt x="816" y="460"/>
                </a:lnTo>
                <a:lnTo>
                  <a:pt x="816" y="455"/>
                </a:lnTo>
                <a:lnTo>
                  <a:pt x="812" y="456"/>
                </a:lnTo>
                <a:lnTo>
                  <a:pt x="812" y="461"/>
                </a:lnTo>
                <a:close/>
                <a:moveTo>
                  <a:pt x="819" y="442"/>
                </a:moveTo>
                <a:cubicBezTo>
                  <a:pt x="820" y="442"/>
                  <a:pt x="821" y="440"/>
                  <a:pt x="821" y="439"/>
                </a:cubicBezTo>
                <a:cubicBezTo>
                  <a:pt x="821" y="438"/>
                  <a:pt x="820" y="437"/>
                  <a:pt x="819" y="437"/>
                </a:cubicBezTo>
                <a:cubicBezTo>
                  <a:pt x="819" y="437"/>
                  <a:pt x="818" y="438"/>
                  <a:pt x="818" y="440"/>
                </a:cubicBezTo>
                <a:cubicBezTo>
                  <a:pt x="818" y="441"/>
                  <a:pt x="819" y="442"/>
                  <a:pt x="819" y="442"/>
                </a:cubicBezTo>
                <a:close/>
                <a:moveTo>
                  <a:pt x="819" y="451"/>
                </a:moveTo>
                <a:cubicBezTo>
                  <a:pt x="820" y="451"/>
                  <a:pt x="821" y="450"/>
                  <a:pt x="821" y="448"/>
                </a:cubicBezTo>
                <a:cubicBezTo>
                  <a:pt x="821" y="447"/>
                  <a:pt x="820" y="446"/>
                  <a:pt x="819" y="446"/>
                </a:cubicBezTo>
                <a:cubicBezTo>
                  <a:pt x="819" y="446"/>
                  <a:pt x="818" y="447"/>
                  <a:pt x="818" y="449"/>
                </a:cubicBezTo>
                <a:cubicBezTo>
                  <a:pt x="818" y="450"/>
                  <a:pt x="819" y="451"/>
                  <a:pt x="819" y="451"/>
                </a:cubicBezTo>
                <a:close/>
                <a:moveTo>
                  <a:pt x="819" y="460"/>
                </a:moveTo>
                <a:cubicBezTo>
                  <a:pt x="820" y="460"/>
                  <a:pt x="821" y="458"/>
                  <a:pt x="821" y="457"/>
                </a:cubicBezTo>
                <a:cubicBezTo>
                  <a:pt x="821" y="456"/>
                  <a:pt x="820" y="455"/>
                  <a:pt x="819" y="455"/>
                </a:cubicBezTo>
                <a:cubicBezTo>
                  <a:pt x="819" y="455"/>
                  <a:pt x="818" y="456"/>
                  <a:pt x="818" y="458"/>
                </a:cubicBezTo>
                <a:cubicBezTo>
                  <a:pt x="818" y="459"/>
                  <a:pt x="819" y="460"/>
                  <a:pt x="819" y="460"/>
                </a:cubicBezTo>
                <a:close/>
                <a:moveTo>
                  <a:pt x="826" y="458"/>
                </a:moveTo>
                <a:lnTo>
                  <a:pt x="829" y="458"/>
                </a:lnTo>
                <a:lnTo>
                  <a:pt x="829" y="435"/>
                </a:lnTo>
                <a:lnTo>
                  <a:pt x="826" y="435"/>
                </a:lnTo>
                <a:lnTo>
                  <a:pt x="826" y="458"/>
                </a:lnTo>
                <a:close/>
                <a:moveTo>
                  <a:pt x="832" y="457"/>
                </a:moveTo>
                <a:lnTo>
                  <a:pt x="835" y="457"/>
                </a:lnTo>
                <a:lnTo>
                  <a:pt x="835" y="433"/>
                </a:lnTo>
                <a:lnTo>
                  <a:pt x="832" y="434"/>
                </a:lnTo>
                <a:lnTo>
                  <a:pt x="832" y="457"/>
                </a:lnTo>
                <a:close/>
                <a:moveTo>
                  <a:pt x="837" y="456"/>
                </a:moveTo>
                <a:lnTo>
                  <a:pt x="840" y="456"/>
                </a:lnTo>
                <a:lnTo>
                  <a:pt x="840" y="432"/>
                </a:lnTo>
                <a:lnTo>
                  <a:pt x="837" y="433"/>
                </a:lnTo>
                <a:lnTo>
                  <a:pt x="837" y="456"/>
                </a:lnTo>
                <a:close/>
                <a:moveTo>
                  <a:pt x="843" y="455"/>
                </a:moveTo>
                <a:lnTo>
                  <a:pt x="846" y="455"/>
                </a:lnTo>
                <a:lnTo>
                  <a:pt x="846" y="431"/>
                </a:lnTo>
                <a:lnTo>
                  <a:pt x="843" y="432"/>
                </a:lnTo>
                <a:lnTo>
                  <a:pt x="843" y="455"/>
                </a:lnTo>
                <a:close/>
                <a:moveTo>
                  <a:pt x="849" y="454"/>
                </a:moveTo>
                <a:lnTo>
                  <a:pt x="852" y="454"/>
                </a:lnTo>
                <a:lnTo>
                  <a:pt x="852" y="430"/>
                </a:lnTo>
                <a:lnTo>
                  <a:pt x="849" y="431"/>
                </a:lnTo>
                <a:lnTo>
                  <a:pt x="849" y="454"/>
                </a:lnTo>
                <a:close/>
                <a:moveTo>
                  <a:pt x="855" y="453"/>
                </a:moveTo>
                <a:lnTo>
                  <a:pt x="858" y="453"/>
                </a:lnTo>
                <a:lnTo>
                  <a:pt x="858" y="429"/>
                </a:lnTo>
                <a:lnTo>
                  <a:pt x="855" y="430"/>
                </a:lnTo>
                <a:lnTo>
                  <a:pt x="855" y="453"/>
                </a:lnTo>
                <a:close/>
                <a:moveTo>
                  <a:pt x="861" y="452"/>
                </a:moveTo>
                <a:lnTo>
                  <a:pt x="864" y="452"/>
                </a:lnTo>
                <a:lnTo>
                  <a:pt x="864" y="428"/>
                </a:lnTo>
                <a:lnTo>
                  <a:pt x="861" y="429"/>
                </a:lnTo>
                <a:lnTo>
                  <a:pt x="861" y="452"/>
                </a:lnTo>
                <a:close/>
                <a:moveTo>
                  <a:pt x="867" y="451"/>
                </a:moveTo>
                <a:lnTo>
                  <a:pt x="870" y="451"/>
                </a:lnTo>
                <a:lnTo>
                  <a:pt x="870" y="427"/>
                </a:lnTo>
                <a:lnTo>
                  <a:pt x="867" y="427"/>
                </a:lnTo>
                <a:lnTo>
                  <a:pt x="867" y="451"/>
                </a:lnTo>
                <a:close/>
                <a:moveTo>
                  <a:pt x="814" y="438"/>
                </a:moveTo>
                <a:cubicBezTo>
                  <a:pt x="813" y="438"/>
                  <a:pt x="813" y="439"/>
                  <a:pt x="813" y="441"/>
                </a:cubicBezTo>
                <a:cubicBezTo>
                  <a:pt x="813" y="442"/>
                  <a:pt x="813" y="443"/>
                  <a:pt x="814" y="443"/>
                </a:cubicBezTo>
                <a:cubicBezTo>
                  <a:pt x="815" y="443"/>
                  <a:pt x="816" y="441"/>
                  <a:pt x="816" y="440"/>
                </a:cubicBezTo>
                <a:cubicBezTo>
                  <a:pt x="816" y="439"/>
                  <a:pt x="815" y="438"/>
                  <a:pt x="814" y="438"/>
                </a:cubicBezTo>
                <a:close/>
                <a:moveTo>
                  <a:pt x="747" y="446"/>
                </a:moveTo>
                <a:lnTo>
                  <a:pt x="872" y="422"/>
                </a:lnTo>
                <a:lnTo>
                  <a:pt x="872" y="454"/>
                </a:lnTo>
                <a:lnTo>
                  <a:pt x="747" y="476"/>
                </a:lnTo>
                <a:lnTo>
                  <a:pt x="747" y="446"/>
                </a:lnTo>
                <a:close/>
                <a:moveTo>
                  <a:pt x="747" y="936"/>
                </a:moveTo>
                <a:lnTo>
                  <a:pt x="872" y="939"/>
                </a:lnTo>
                <a:lnTo>
                  <a:pt x="872" y="971"/>
                </a:lnTo>
                <a:lnTo>
                  <a:pt x="747" y="966"/>
                </a:lnTo>
                <a:lnTo>
                  <a:pt x="747" y="936"/>
                </a:lnTo>
                <a:close/>
                <a:moveTo>
                  <a:pt x="747" y="882"/>
                </a:moveTo>
                <a:lnTo>
                  <a:pt x="872" y="882"/>
                </a:lnTo>
                <a:lnTo>
                  <a:pt x="872" y="914"/>
                </a:lnTo>
                <a:lnTo>
                  <a:pt x="747" y="912"/>
                </a:lnTo>
                <a:lnTo>
                  <a:pt x="747" y="882"/>
                </a:lnTo>
                <a:close/>
                <a:moveTo>
                  <a:pt x="747" y="828"/>
                </a:moveTo>
                <a:lnTo>
                  <a:pt x="872" y="825"/>
                </a:lnTo>
                <a:lnTo>
                  <a:pt x="872" y="856"/>
                </a:lnTo>
                <a:lnTo>
                  <a:pt x="747" y="857"/>
                </a:lnTo>
                <a:lnTo>
                  <a:pt x="747" y="828"/>
                </a:lnTo>
                <a:close/>
                <a:moveTo>
                  <a:pt x="747" y="773"/>
                </a:moveTo>
                <a:lnTo>
                  <a:pt x="872" y="767"/>
                </a:lnTo>
                <a:lnTo>
                  <a:pt x="872" y="799"/>
                </a:lnTo>
                <a:lnTo>
                  <a:pt x="747" y="803"/>
                </a:lnTo>
                <a:lnTo>
                  <a:pt x="747" y="773"/>
                </a:lnTo>
                <a:close/>
                <a:moveTo>
                  <a:pt x="747" y="664"/>
                </a:moveTo>
                <a:lnTo>
                  <a:pt x="872" y="652"/>
                </a:lnTo>
                <a:lnTo>
                  <a:pt x="872" y="684"/>
                </a:lnTo>
                <a:lnTo>
                  <a:pt x="747" y="694"/>
                </a:lnTo>
                <a:lnTo>
                  <a:pt x="747" y="664"/>
                </a:lnTo>
                <a:close/>
                <a:moveTo>
                  <a:pt x="747" y="610"/>
                </a:moveTo>
                <a:lnTo>
                  <a:pt x="872" y="595"/>
                </a:lnTo>
                <a:lnTo>
                  <a:pt x="872" y="626"/>
                </a:lnTo>
                <a:lnTo>
                  <a:pt x="747" y="640"/>
                </a:lnTo>
                <a:lnTo>
                  <a:pt x="747" y="610"/>
                </a:lnTo>
                <a:close/>
                <a:moveTo>
                  <a:pt x="747" y="555"/>
                </a:moveTo>
                <a:lnTo>
                  <a:pt x="872" y="537"/>
                </a:lnTo>
                <a:lnTo>
                  <a:pt x="872" y="569"/>
                </a:lnTo>
                <a:lnTo>
                  <a:pt x="747" y="585"/>
                </a:lnTo>
                <a:lnTo>
                  <a:pt x="747" y="555"/>
                </a:lnTo>
                <a:close/>
                <a:moveTo>
                  <a:pt x="747" y="501"/>
                </a:moveTo>
                <a:lnTo>
                  <a:pt x="872" y="480"/>
                </a:lnTo>
                <a:lnTo>
                  <a:pt x="872" y="511"/>
                </a:lnTo>
                <a:lnTo>
                  <a:pt x="747" y="531"/>
                </a:lnTo>
                <a:lnTo>
                  <a:pt x="747" y="501"/>
                </a:lnTo>
                <a:close/>
                <a:moveTo>
                  <a:pt x="742" y="481"/>
                </a:moveTo>
                <a:lnTo>
                  <a:pt x="877" y="458"/>
                </a:lnTo>
                <a:lnTo>
                  <a:pt x="877" y="417"/>
                </a:lnTo>
                <a:lnTo>
                  <a:pt x="742" y="443"/>
                </a:lnTo>
                <a:lnTo>
                  <a:pt x="742" y="481"/>
                </a:lnTo>
                <a:close/>
                <a:moveTo>
                  <a:pt x="742" y="536"/>
                </a:moveTo>
                <a:lnTo>
                  <a:pt x="877" y="515"/>
                </a:lnTo>
                <a:lnTo>
                  <a:pt x="877" y="475"/>
                </a:lnTo>
                <a:lnTo>
                  <a:pt x="742" y="497"/>
                </a:lnTo>
                <a:lnTo>
                  <a:pt x="742" y="536"/>
                </a:lnTo>
                <a:close/>
                <a:moveTo>
                  <a:pt x="742" y="590"/>
                </a:moveTo>
                <a:lnTo>
                  <a:pt x="877" y="573"/>
                </a:lnTo>
                <a:lnTo>
                  <a:pt x="877" y="532"/>
                </a:lnTo>
                <a:lnTo>
                  <a:pt x="742" y="552"/>
                </a:lnTo>
                <a:lnTo>
                  <a:pt x="742" y="590"/>
                </a:lnTo>
                <a:close/>
                <a:moveTo>
                  <a:pt x="742" y="644"/>
                </a:moveTo>
                <a:lnTo>
                  <a:pt x="877" y="630"/>
                </a:lnTo>
                <a:lnTo>
                  <a:pt x="877" y="590"/>
                </a:lnTo>
                <a:lnTo>
                  <a:pt x="742" y="606"/>
                </a:lnTo>
                <a:lnTo>
                  <a:pt x="742" y="644"/>
                </a:lnTo>
                <a:close/>
                <a:moveTo>
                  <a:pt x="742" y="699"/>
                </a:moveTo>
                <a:lnTo>
                  <a:pt x="877" y="688"/>
                </a:lnTo>
                <a:lnTo>
                  <a:pt x="877" y="647"/>
                </a:lnTo>
                <a:lnTo>
                  <a:pt x="742" y="660"/>
                </a:lnTo>
                <a:lnTo>
                  <a:pt x="742" y="699"/>
                </a:lnTo>
                <a:close/>
                <a:moveTo>
                  <a:pt x="742" y="753"/>
                </a:moveTo>
                <a:lnTo>
                  <a:pt x="877" y="745"/>
                </a:lnTo>
                <a:lnTo>
                  <a:pt x="877" y="705"/>
                </a:lnTo>
                <a:lnTo>
                  <a:pt x="742" y="715"/>
                </a:lnTo>
                <a:lnTo>
                  <a:pt x="742" y="753"/>
                </a:lnTo>
                <a:close/>
                <a:moveTo>
                  <a:pt x="742" y="807"/>
                </a:moveTo>
                <a:lnTo>
                  <a:pt x="877" y="803"/>
                </a:lnTo>
                <a:lnTo>
                  <a:pt x="877" y="762"/>
                </a:lnTo>
                <a:lnTo>
                  <a:pt x="742" y="769"/>
                </a:lnTo>
                <a:lnTo>
                  <a:pt x="742" y="807"/>
                </a:lnTo>
                <a:close/>
                <a:moveTo>
                  <a:pt x="742" y="862"/>
                </a:moveTo>
                <a:lnTo>
                  <a:pt x="877" y="861"/>
                </a:lnTo>
                <a:lnTo>
                  <a:pt x="877" y="820"/>
                </a:lnTo>
                <a:lnTo>
                  <a:pt x="742" y="823"/>
                </a:lnTo>
                <a:lnTo>
                  <a:pt x="742" y="862"/>
                </a:lnTo>
                <a:close/>
                <a:moveTo>
                  <a:pt x="742" y="916"/>
                </a:moveTo>
                <a:lnTo>
                  <a:pt x="877" y="918"/>
                </a:lnTo>
                <a:lnTo>
                  <a:pt x="877" y="878"/>
                </a:lnTo>
                <a:lnTo>
                  <a:pt x="742" y="878"/>
                </a:lnTo>
                <a:lnTo>
                  <a:pt x="742" y="916"/>
                </a:lnTo>
                <a:close/>
                <a:moveTo>
                  <a:pt x="742" y="970"/>
                </a:moveTo>
                <a:lnTo>
                  <a:pt x="877" y="976"/>
                </a:lnTo>
                <a:lnTo>
                  <a:pt x="877" y="935"/>
                </a:lnTo>
                <a:lnTo>
                  <a:pt x="742" y="932"/>
                </a:lnTo>
                <a:lnTo>
                  <a:pt x="742" y="970"/>
                </a:lnTo>
                <a:close/>
                <a:moveTo>
                  <a:pt x="742" y="1025"/>
                </a:moveTo>
                <a:lnTo>
                  <a:pt x="877" y="1033"/>
                </a:lnTo>
                <a:lnTo>
                  <a:pt x="877" y="993"/>
                </a:lnTo>
                <a:lnTo>
                  <a:pt x="742" y="986"/>
                </a:lnTo>
                <a:lnTo>
                  <a:pt x="742" y="1025"/>
                </a:lnTo>
                <a:close/>
                <a:moveTo>
                  <a:pt x="736" y="432"/>
                </a:moveTo>
                <a:lnTo>
                  <a:pt x="884" y="402"/>
                </a:lnTo>
                <a:lnTo>
                  <a:pt x="884" y="1046"/>
                </a:lnTo>
                <a:lnTo>
                  <a:pt x="736" y="1036"/>
                </a:lnTo>
                <a:lnTo>
                  <a:pt x="736" y="432"/>
                </a:lnTo>
                <a:close/>
                <a:moveTo>
                  <a:pt x="1030" y="1019"/>
                </a:moveTo>
                <a:lnTo>
                  <a:pt x="1104" y="1023"/>
                </a:lnTo>
                <a:lnTo>
                  <a:pt x="1104" y="1012"/>
                </a:lnTo>
                <a:lnTo>
                  <a:pt x="1030" y="1008"/>
                </a:lnTo>
                <a:lnTo>
                  <a:pt x="1030" y="1019"/>
                </a:lnTo>
                <a:close/>
                <a:moveTo>
                  <a:pt x="1030" y="1034"/>
                </a:moveTo>
                <a:lnTo>
                  <a:pt x="1104" y="1038"/>
                </a:lnTo>
                <a:lnTo>
                  <a:pt x="1104" y="1027"/>
                </a:lnTo>
                <a:lnTo>
                  <a:pt x="1030" y="1023"/>
                </a:lnTo>
                <a:lnTo>
                  <a:pt x="1030" y="1034"/>
                </a:lnTo>
                <a:close/>
                <a:moveTo>
                  <a:pt x="1110" y="1028"/>
                </a:moveTo>
                <a:lnTo>
                  <a:pt x="1116" y="1029"/>
                </a:lnTo>
                <a:lnTo>
                  <a:pt x="1116" y="1024"/>
                </a:lnTo>
                <a:lnTo>
                  <a:pt x="1110" y="1023"/>
                </a:lnTo>
                <a:lnTo>
                  <a:pt x="1110" y="1028"/>
                </a:lnTo>
                <a:close/>
                <a:moveTo>
                  <a:pt x="1110" y="1038"/>
                </a:moveTo>
                <a:lnTo>
                  <a:pt x="1116" y="1038"/>
                </a:lnTo>
                <a:lnTo>
                  <a:pt x="1116" y="1033"/>
                </a:lnTo>
                <a:lnTo>
                  <a:pt x="1110" y="1033"/>
                </a:lnTo>
                <a:lnTo>
                  <a:pt x="1110" y="1038"/>
                </a:lnTo>
                <a:close/>
                <a:moveTo>
                  <a:pt x="1119" y="1019"/>
                </a:moveTo>
                <a:cubicBezTo>
                  <a:pt x="1120" y="1019"/>
                  <a:pt x="1121" y="1018"/>
                  <a:pt x="1121" y="1016"/>
                </a:cubicBezTo>
                <a:cubicBezTo>
                  <a:pt x="1121" y="1015"/>
                  <a:pt x="1120" y="1013"/>
                  <a:pt x="1119" y="1013"/>
                </a:cubicBezTo>
                <a:cubicBezTo>
                  <a:pt x="1118" y="1013"/>
                  <a:pt x="1118" y="1015"/>
                  <a:pt x="1118" y="1016"/>
                </a:cubicBezTo>
                <a:cubicBezTo>
                  <a:pt x="1118" y="1018"/>
                  <a:pt x="1118" y="1019"/>
                  <a:pt x="1119" y="1019"/>
                </a:cubicBezTo>
                <a:close/>
                <a:moveTo>
                  <a:pt x="1119" y="1029"/>
                </a:moveTo>
                <a:cubicBezTo>
                  <a:pt x="1120" y="1029"/>
                  <a:pt x="1121" y="1028"/>
                  <a:pt x="1121" y="1027"/>
                </a:cubicBezTo>
                <a:cubicBezTo>
                  <a:pt x="1121" y="1025"/>
                  <a:pt x="1120" y="1024"/>
                  <a:pt x="1119" y="1024"/>
                </a:cubicBezTo>
                <a:cubicBezTo>
                  <a:pt x="1118" y="1024"/>
                  <a:pt x="1118" y="1025"/>
                  <a:pt x="1118" y="1026"/>
                </a:cubicBezTo>
                <a:cubicBezTo>
                  <a:pt x="1118" y="1028"/>
                  <a:pt x="1118" y="1029"/>
                  <a:pt x="1119" y="1029"/>
                </a:cubicBezTo>
                <a:close/>
                <a:moveTo>
                  <a:pt x="1119" y="1039"/>
                </a:moveTo>
                <a:cubicBezTo>
                  <a:pt x="1120" y="1039"/>
                  <a:pt x="1121" y="1038"/>
                  <a:pt x="1121" y="1037"/>
                </a:cubicBezTo>
                <a:cubicBezTo>
                  <a:pt x="1121" y="1035"/>
                  <a:pt x="1120" y="1034"/>
                  <a:pt x="1119" y="1034"/>
                </a:cubicBezTo>
                <a:cubicBezTo>
                  <a:pt x="1118" y="1034"/>
                  <a:pt x="1118" y="1035"/>
                  <a:pt x="1118" y="1036"/>
                </a:cubicBezTo>
                <a:cubicBezTo>
                  <a:pt x="1118" y="1038"/>
                  <a:pt x="1118" y="1039"/>
                  <a:pt x="1119" y="1039"/>
                </a:cubicBezTo>
                <a:close/>
                <a:moveTo>
                  <a:pt x="1128" y="1039"/>
                </a:moveTo>
                <a:lnTo>
                  <a:pt x="1132" y="1040"/>
                </a:lnTo>
                <a:lnTo>
                  <a:pt x="1132" y="1013"/>
                </a:lnTo>
                <a:lnTo>
                  <a:pt x="1128" y="1013"/>
                </a:lnTo>
                <a:lnTo>
                  <a:pt x="1128" y="1039"/>
                </a:lnTo>
                <a:close/>
                <a:moveTo>
                  <a:pt x="1135" y="1040"/>
                </a:moveTo>
                <a:lnTo>
                  <a:pt x="1139" y="1040"/>
                </a:lnTo>
                <a:lnTo>
                  <a:pt x="1139" y="1014"/>
                </a:lnTo>
                <a:lnTo>
                  <a:pt x="1135" y="1014"/>
                </a:lnTo>
                <a:lnTo>
                  <a:pt x="1135" y="1040"/>
                </a:lnTo>
                <a:close/>
                <a:moveTo>
                  <a:pt x="1142" y="1040"/>
                </a:moveTo>
                <a:lnTo>
                  <a:pt x="1146" y="1041"/>
                </a:lnTo>
                <a:lnTo>
                  <a:pt x="1146" y="1014"/>
                </a:lnTo>
                <a:lnTo>
                  <a:pt x="1142" y="1014"/>
                </a:lnTo>
                <a:lnTo>
                  <a:pt x="1142" y="1040"/>
                </a:lnTo>
                <a:close/>
                <a:moveTo>
                  <a:pt x="1150" y="1041"/>
                </a:moveTo>
                <a:lnTo>
                  <a:pt x="1154" y="1041"/>
                </a:lnTo>
                <a:lnTo>
                  <a:pt x="1154" y="1014"/>
                </a:lnTo>
                <a:lnTo>
                  <a:pt x="1150" y="1014"/>
                </a:lnTo>
                <a:lnTo>
                  <a:pt x="1150" y="1041"/>
                </a:lnTo>
                <a:close/>
                <a:moveTo>
                  <a:pt x="1157" y="1041"/>
                </a:moveTo>
                <a:lnTo>
                  <a:pt x="1161" y="1041"/>
                </a:lnTo>
                <a:lnTo>
                  <a:pt x="1161" y="1015"/>
                </a:lnTo>
                <a:lnTo>
                  <a:pt x="1157" y="1015"/>
                </a:lnTo>
                <a:lnTo>
                  <a:pt x="1157" y="1041"/>
                </a:lnTo>
                <a:close/>
                <a:moveTo>
                  <a:pt x="1165" y="1042"/>
                </a:moveTo>
                <a:lnTo>
                  <a:pt x="1168" y="1042"/>
                </a:lnTo>
                <a:lnTo>
                  <a:pt x="1168" y="1015"/>
                </a:lnTo>
                <a:lnTo>
                  <a:pt x="1165" y="1015"/>
                </a:lnTo>
                <a:lnTo>
                  <a:pt x="1165" y="1042"/>
                </a:lnTo>
                <a:close/>
                <a:moveTo>
                  <a:pt x="1172" y="1042"/>
                </a:moveTo>
                <a:lnTo>
                  <a:pt x="1176" y="1042"/>
                </a:lnTo>
                <a:lnTo>
                  <a:pt x="1176" y="1016"/>
                </a:lnTo>
                <a:lnTo>
                  <a:pt x="1172" y="1015"/>
                </a:lnTo>
                <a:lnTo>
                  <a:pt x="1172" y="1042"/>
                </a:lnTo>
                <a:close/>
                <a:moveTo>
                  <a:pt x="1180" y="1043"/>
                </a:moveTo>
                <a:lnTo>
                  <a:pt x="1183" y="1043"/>
                </a:lnTo>
                <a:lnTo>
                  <a:pt x="1183" y="1016"/>
                </a:lnTo>
                <a:lnTo>
                  <a:pt x="1180" y="1016"/>
                </a:lnTo>
                <a:lnTo>
                  <a:pt x="1180" y="1043"/>
                </a:lnTo>
                <a:close/>
                <a:moveTo>
                  <a:pt x="1113" y="1013"/>
                </a:moveTo>
                <a:cubicBezTo>
                  <a:pt x="1112" y="1013"/>
                  <a:pt x="1111" y="1014"/>
                  <a:pt x="1111" y="1016"/>
                </a:cubicBezTo>
                <a:cubicBezTo>
                  <a:pt x="1111" y="1017"/>
                  <a:pt x="1112" y="1019"/>
                  <a:pt x="1113" y="1019"/>
                </a:cubicBezTo>
                <a:cubicBezTo>
                  <a:pt x="1114" y="1019"/>
                  <a:pt x="1115" y="1017"/>
                  <a:pt x="1115" y="1016"/>
                </a:cubicBezTo>
                <a:cubicBezTo>
                  <a:pt x="1115" y="1014"/>
                  <a:pt x="1114" y="1013"/>
                  <a:pt x="1113" y="1013"/>
                </a:cubicBezTo>
                <a:close/>
                <a:moveTo>
                  <a:pt x="1027" y="1004"/>
                </a:moveTo>
                <a:lnTo>
                  <a:pt x="1187" y="1012"/>
                </a:lnTo>
                <a:lnTo>
                  <a:pt x="1187" y="1048"/>
                </a:lnTo>
                <a:lnTo>
                  <a:pt x="1027" y="1038"/>
                </a:lnTo>
                <a:lnTo>
                  <a:pt x="1027" y="1004"/>
                </a:lnTo>
                <a:close/>
                <a:moveTo>
                  <a:pt x="1030" y="713"/>
                </a:moveTo>
                <a:lnTo>
                  <a:pt x="1104" y="708"/>
                </a:lnTo>
                <a:lnTo>
                  <a:pt x="1104" y="697"/>
                </a:lnTo>
                <a:lnTo>
                  <a:pt x="1030" y="702"/>
                </a:lnTo>
                <a:lnTo>
                  <a:pt x="1030" y="713"/>
                </a:lnTo>
                <a:close/>
                <a:moveTo>
                  <a:pt x="1030" y="728"/>
                </a:moveTo>
                <a:lnTo>
                  <a:pt x="1104" y="724"/>
                </a:lnTo>
                <a:lnTo>
                  <a:pt x="1104" y="712"/>
                </a:lnTo>
                <a:lnTo>
                  <a:pt x="1030" y="717"/>
                </a:lnTo>
                <a:lnTo>
                  <a:pt x="1030" y="728"/>
                </a:lnTo>
                <a:close/>
                <a:moveTo>
                  <a:pt x="1110" y="713"/>
                </a:moveTo>
                <a:lnTo>
                  <a:pt x="1116" y="713"/>
                </a:lnTo>
                <a:lnTo>
                  <a:pt x="1116" y="708"/>
                </a:lnTo>
                <a:lnTo>
                  <a:pt x="1110" y="708"/>
                </a:lnTo>
                <a:lnTo>
                  <a:pt x="1110" y="713"/>
                </a:lnTo>
                <a:close/>
                <a:moveTo>
                  <a:pt x="1110" y="723"/>
                </a:moveTo>
                <a:lnTo>
                  <a:pt x="1116" y="722"/>
                </a:lnTo>
                <a:lnTo>
                  <a:pt x="1116" y="717"/>
                </a:lnTo>
                <a:lnTo>
                  <a:pt x="1110" y="718"/>
                </a:lnTo>
                <a:lnTo>
                  <a:pt x="1110" y="723"/>
                </a:lnTo>
                <a:close/>
                <a:moveTo>
                  <a:pt x="1119" y="702"/>
                </a:moveTo>
                <a:cubicBezTo>
                  <a:pt x="1120" y="702"/>
                  <a:pt x="1121" y="701"/>
                  <a:pt x="1121" y="699"/>
                </a:cubicBezTo>
                <a:cubicBezTo>
                  <a:pt x="1121" y="698"/>
                  <a:pt x="1120" y="697"/>
                  <a:pt x="1119" y="697"/>
                </a:cubicBezTo>
                <a:cubicBezTo>
                  <a:pt x="1118" y="697"/>
                  <a:pt x="1118" y="698"/>
                  <a:pt x="1118" y="700"/>
                </a:cubicBezTo>
                <a:cubicBezTo>
                  <a:pt x="1118" y="701"/>
                  <a:pt x="1118" y="702"/>
                  <a:pt x="1119" y="702"/>
                </a:cubicBezTo>
                <a:close/>
                <a:moveTo>
                  <a:pt x="1119" y="713"/>
                </a:moveTo>
                <a:cubicBezTo>
                  <a:pt x="1120" y="713"/>
                  <a:pt x="1121" y="711"/>
                  <a:pt x="1121" y="710"/>
                </a:cubicBezTo>
                <a:cubicBezTo>
                  <a:pt x="1121" y="708"/>
                  <a:pt x="1120" y="707"/>
                  <a:pt x="1119" y="707"/>
                </a:cubicBezTo>
                <a:cubicBezTo>
                  <a:pt x="1118" y="707"/>
                  <a:pt x="1118" y="708"/>
                  <a:pt x="1118" y="710"/>
                </a:cubicBezTo>
                <a:cubicBezTo>
                  <a:pt x="1118" y="711"/>
                  <a:pt x="1118" y="713"/>
                  <a:pt x="1119" y="713"/>
                </a:cubicBezTo>
                <a:close/>
                <a:moveTo>
                  <a:pt x="1119" y="723"/>
                </a:moveTo>
                <a:cubicBezTo>
                  <a:pt x="1120" y="722"/>
                  <a:pt x="1121" y="721"/>
                  <a:pt x="1121" y="720"/>
                </a:cubicBezTo>
                <a:cubicBezTo>
                  <a:pt x="1121" y="718"/>
                  <a:pt x="1120" y="717"/>
                  <a:pt x="1119" y="717"/>
                </a:cubicBezTo>
                <a:cubicBezTo>
                  <a:pt x="1118" y="717"/>
                  <a:pt x="1118" y="718"/>
                  <a:pt x="1118" y="720"/>
                </a:cubicBezTo>
                <a:cubicBezTo>
                  <a:pt x="1118" y="721"/>
                  <a:pt x="1118" y="723"/>
                  <a:pt x="1119" y="723"/>
                </a:cubicBezTo>
                <a:close/>
                <a:moveTo>
                  <a:pt x="1128" y="722"/>
                </a:moveTo>
                <a:lnTo>
                  <a:pt x="1132" y="722"/>
                </a:lnTo>
                <a:lnTo>
                  <a:pt x="1132" y="695"/>
                </a:lnTo>
                <a:lnTo>
                  <a:pt x="1128" y="696"/>
                </a:lnTo>
                <a:lnTo>
                  <a:pt x="1128" y="722"/>
                </a:lnTo>
                <a:close/>
                <a:moveTo>
                  <a:pt x="1135" y="721"/>
                </a:moveTo>
                <a:lnTo>
                  <a:pt x="1139" y="721"/>
                </a:lnTo>
                <a:lnTo>
                  <a:pt x="1139" y="695"/>
                </a:lnTo>
                <a:lnTo>
                  <a:pt x="1135" y="695"/>
                </a:lnTo>
                <a:lnTo>
                  <a:pt x="1135" y="721"/>
                </a:lnTo>
                <a:close/>
                <a:moveTo>
                  <a:pt x="1142" y="721"/>
                </a:moveTo>
                <a:lnTo>
                  <a:pt x="1146" y="721"/>
                </a:lnTo>
                <a:lnTo>
                  <a:pt x="1146" y="694"/>
                </a:lnTo>
                <a:lnTo>
                  <a:pt x="1142" y="695"/>
                </a:lnTo>
                <a:lnTo>
                  <a:pt x="1142" y="721"/>
                </a:lnTo>
                <a:close/>
                <a:moveTo>
                  <a:pt x="1150" y="721"/>
                </a:moveTo>
                <a:lnTo>
                  <a:pt x="1154" y="720"/>
                </a:lnTo>
                <a:lnTo>
                  <a:pt x="1154" y="694"/>
                </a:lnTo>
                <a:lnTo>
                  <a:pt x="1150" y="694"/>
                </a:lnTo>
                <a:lnTo>
                  <a:pt x="1150" y="721"/>
                </a:lnTo>
                <a:close/>
                <a:moveTo>
                  <a:pt x="1157" y="720"/>
                </a:moveTo>
                <a:lnTo>
                  <a:pt x="1161" y="720"/>
                </a:lnTo>
                <a:lnTo>
                  <a:pt x="1161" y="693"/>
                </a:lnTo>
                <a:lnTo>
                  <a:pt x="1157" y="694"/>
                </a:lnTo>
                <a:lnTo>
                  <a:pt x="1157" y="720"/>
                </a:lnTo>
                <a:close/>
                <a:moveTo>
                  <a:pt x="1165" y="720"/>
                </a:moveTo>
                <a:lnTo>
                  <a:pt x="1168" y="719"/>
                </a:lnTo>
                <a:lnTo>
                  <a:pt x="1168" y="693"/>
                </a:lnTo>
                <a:lnTo>
                  <a:pt x="1165" y="693"/>
                </a:lnTo>
                <a:lnTo>
                  <a:pt x="1165" y="720"/>
                </a:lnTo>
                <a:close/>
                <a:moveTo>
                  <a:pt x="1172" y="719"/>
                </a:moveTo>
                <a:lnTo>
                  <a:pt x="1176" y="719"/>
                </a:lnTo>
                <a:lnTo>
                  <a:pt x="1176" y="692"/>
                </a:lnTo>
                <a:lnTo>
                  <a:pt x="1172" y="692"/>
                </a:lnTo>
                <a:lnTo>
                  <a:pt x="1172" y="719"/>
                </a:lnTo>
                <a:close/>
                <a:moveTo>
                  <a:pt x="1180" y="719"/>
                </a:moveTo>
                <a:lnTo>
                  <a:pt x="1183" y="719"/>
                </a:lnTo>
                <a:lnTo>
                  <a:pt x="1183" y="692"/>
                </a:lnTo>
                <a:lnTo>
                  <a:pt x="1180" y="692"/>
                </a:lnTo>
                <a:lnTo>
                  <a:pt x="1180" y="719"/>
                </a:lnTo>
                <a:close/>
                <a:moveTo>
                  <a:pt x="1113" y="697"/>
                </a:moveTo>
                <a:cubicBezTo>
                  <a:pt x="1112" y="697"/>
                  <a:pt x="1111" y="699"/>
                  <a:pt x="1111" y="700"/>
                </a:cubicBezTo>
                <a:cubicBezTo>
                  <a:pt x="1111" y="702"/>
                  <a:pt x="1112" y="703"/>
                  <a:pt x="1113" y="703"/>
                </a:cubicBezTo>
                <a:cubicBezTo>
                  <a:pt x="1114" y="703"/>
                  <a:pt x="1115" y="701"/>
                  <a:pt x="1115" y="700"/>
                </a:cubicBezTo>
                <a:cubicBezTo>
                  <a:pt x="1115" y="698"/>
                  <a:pt x="1114" y="697"/>
                  <a:pt x="1113" y="697"/>
                </a:cubicBezTo>
                <a:close/>
                <a:moveTo>
                  <a:pt x="1027" y="699"/>
                </a:moveTo>
                <a:lnTo>
                  <a:pt x="1187" y="687"/>
                </a:lnTo>
                <a:lnTo>
                  <a:pt x="1187" y="723"/>
                </a:lnTo>
                <a:lnTo>
                  <a:pt x="1027" y="732"/>
                </a:lnTo>
                <a:lnTo>
                  <a:pt x="1027" y="699"/>
                </a:lnTo>
                <a:close/>
                <a:moveTo>
                  <a:pt x="1027" y="407"/>
                </a:moveTo>
                <a:lnTo>
                  <a:pt x="1102" y="393"/>
                </a:lnTo>
                <a:lnTo>
                  <a:pt x="1102" y="382"/>
                </a:lnTo>
                <a:lnTo>
                  <a:pt x="1027" y="396"/>
                </a:lnTo>
                <a:lnTo>
                  <a:pt x="1027" y="407"/>
                </a:lnTo>
                <a:close/>
                <a:moveTo>
                  <a:pt x="1027" y="421"/>
                </a:moveTo>
                <a:lnTo>
                  <a:pt x="1102" y="408"/>
                </a:lnTo>
                <a:lnTo>
                  <a:pt x="1102" y="397"/>
                </a:lnTo>
                <a:lnTo>
                  <a:pt x="1027" y="410"/>
                </a:lnTo>
                <a:lnTo>
                  <a:pt x="1027" y="421"/>
                </a:lnTo>
                <a:close/>
                <a:moveTo>
                  <a:pt x="1107" y="397"/>
                </a:moveTo>
                <a:lnTo>
                  <a:pt x="1113" y="396"/>
                </a:lnTo>
                <a:lnTo>
                  <a:pt x="1113" y="391"/>
                </a:lnTo>
                <a:lnTo>
                  <a:pt x="1107" y="392"/>
                </a:lnTo>
                <a:lnTo>
                  <a:pt x="1107" y="397"/>
                </a:lnTo>
                <a:close/>
                <a:moveTo>
                  <a:pt x="1107" y="406"/>
                </a:moveTo>
                <a:lnTo>
                  <a:pt x="1113" y="405"/>
                </a:lnTo>
                <a:lnTo>
                  <a:pt x="1113" y="400"/>
                </a:lnTo>
                <a:lnTo>
                  <a:pt x="1107" y="401"/>
                </a:lnTo>
                <a:lnTo>
                  <a:pt x="1107" y="406"/>
                </a:lnTo>
                <a:close/>
                <a:moveTo>
                  <a:pt x="1117" y="385"/>
                </a:moveTo>
                <a:cubicBezTo>
                  <a:pt x="1118" y="385"/>
                  <a:pt x="1119" y="383"/>
                  <a:pt x="1119" y="382"/>
                </a:cubicBezTo>
                <a:cubicBezTo>
                  <a:pt x="1119" y="380"/>
                  <a:pt x="1118" y="379"/>
                  <a:pt x="1117" y="379"/>
                </a:cubicBezTo>
                <a:cubicBezTo>
                  <a:pt x="1116" y="380"/>
                  <a:pt x="1115" y="381"/>
                  <a:pt x="1115" y="383"/>
                </a:cubicBezTo>
                <a:cubicBezTo>
                  <a:pt x="1115" y="384"/>
                  <a:pt x="1116" y="385"/>
                  <a:pt x="1117" y="385"/>
                </a:cubicBezTo>
                <a:close/>
                <a:moveTo>
                  <a:pt x="1117" y="395"/>
                </a:moveTo>
                <a:cubicBezTo>
                  <a:pt x="1118" y="395"/>
                  <a:pt x="1119" y="394"/>
                  <a:pt x="1119" y="392"/>
                </a:cubicBezTo>
                <a:cubicBezTo>
                  <a:pt x="1119" y="391"/>
                  <a:pt x="1118" y="390"/>
                  <a:pt x="1117" y="390"/>
                </a:cubicBezTo>
                <a:cubicBezTo>
                  <a:pt x="1116" y="390"/>
                  <a:pt x="1115" y="391"/>
                  <a:pt x="1115" y="393"/>
                </a:cubicBezTo>
                <a:cubicBezTo>
                  <a:pt x="1115" y="394"/>
                  <a:pt x="1116" y="395"/>
                  <a:pt x="1117" y="395"/>
                </a:cubicBezTo>
                <a:close/>
                <a:moveTo>
                  <a:pt x="1117" y="405"/>
                </a:moveTo>
                <a:cubicBezTo>
                  <a:pt x="1118" y="405"/>
                  <a:pt x="1119" y="404"/>
                  <a:pt x="1119" y="402"/>
                </a:cubicBezTo>
                <a:cubicBezTo>
                  <a:pt x="1119" y="401"/>
                  <a:pt x="1118" y="399"/>
                  <a:pt x="1117" y="400"/>
                </a:cubicBezTo>
                <a:cubicBezTo>
                  <a:pt x="1116" y="400"/>
                  <a:pt x="1115" y="401"/>
                  <a:pt x="1115" y="403"/>
                </a:cubicBezTo>
                <a:cubicBezTo>
                  <a:pt x="1115" y="404"/>
                  <a:pt x="1116" y="405"/>
                  <a:pt x="1117" y="405"/>
                </a:cubicBezTo>
                <a:close/>
                <a:moveTo>
                  <a:pt x="1125" y="404"/>
                </a:moveTo>
                <a:lnTo>
                  <a:pt x="1129" y="403"/>
                </a:lnTo>
                <a:lnTo>
                  <a:pt x="1129" y="377"/>
                </a:lnTo>
                <a:lnTo>
                  <a:pt x="1125" y="377"/>
                </a:lnTo>
                <a:lnTo>
                  <a:pt x="1125" y="404"/>
                </a:lnTo>
                <a:close/>
                <a:moveTo>
                  <a:pt x="1133" y="402"/>
                </a:moveTo>
                <a:lnTo>
                  <a:pt x="1136" y="402"/>
                </a:lnTo>
                <a:lnTo>
                  <a:pt x="1136" y="375"/>
                </a:lnTo>
                <a:lnTo>
                  <a:pt x="1133" y="376"/>
                </a:lnTo>
                <a:lnTo>
                  <a:pt x="1133" y="402"/>
                </a:lnTo>
                <a:close/>
                <a:moveTo>
                  <a:pt x="1140" y="401"/>
                </a:moveTo>
                <a:lnTo>
                  <a:pt x="1144" y="400"/>
                </a:lnTo>
                <a:lnTo>
                  <a:pt x="1144" y="374"/>
                </a:lnTo>
                <a:lnTo>
                  <a:pt x="1140" y="374"/>
                </a:lnTo>
                <a:lnTo>
                  <a:pt x="1140" y="401"/>
                </a:lnTo>
                <a:close/>
                <a:moveTo>
                  <a:pt x="1147" y="400"/>
                </a:moveTo>
                <a:lnTo>
                  <a:pt x="1151" y="399"/>
                </a:lnTo>
                <a:lnTo>
                  <a:pt x="1151" y="372"/>
                </a:lnTo>
                <a:lnTo>
                  <a:pt x="1147" y="373"/>
                </a:lnTo>
                <a:lnTo>
                  <a:pt x="1147" y="400"/>
                </a:lnTo>
                <a:close/>
                <a:moveTo>
                  <a:pt x="1155" y="398"/>
                </a:moveTo>
                <a:lnTo>
                  <a:pt x="1158" y="398"/>
                </a:lnTo>
                <a:lnTo>
                  <a:pt x="1158" y="371"/>
                </a:lnTo>
                <a:lnTo>
                  <a:pt x="1155" y="372"/>
                </a:lnTo>
                <a:lnTo>
                  <a:pt x="1155" y="398"/>
                </a:lnTo>
                <a:close/>
                <a:moveTo>
                  <a:pt x="1162" y="397"/>
                </a:moveTo>
                <a:lnTo>
                  <a:pt x="1166" y="396"/>
                </a:lnTo>
                <a:lnTo>
                  <a:pt x="1166" y="370"/>
                </a:lnTo>
                <a:lnTo>
                  <a:pt x="1162" y="370"/>
                </a:lnTo>
                <a:lnTo>
                  <a:pt x="1162" y="397"/>
                </a:lnTo>
                <a:close/>
                <a:moveTo>
                  <a:pt x="1169" y="396"/>
                </a:moveTo>
                <a:lnTo>
                  <a:pt x="1173" y="395"/>
                </a:lnTo>
                <a:lnTo>
                  <a:pt x="1173" y="368"/>
                </a:lnTo>
                <a:lnTo>
                  <a:pt x="1169" y="369"/>
                </a:lnTo>
                <a:lnTo>
                  <a:pt x="1169" y="396"/>
                </a:lnTo>
                <a:close/>
                <a:moveTo>
                  <a:pt x="1177" y="394"/>
                </a:moveTo>
                <a:lnTo>
                  <a:pt x="1181" y="394"/>
                </a:lnTo>
                <a:lnTo>
                  <a:pt x="1181" y="367"/>
                </a:lnTo>
                <a:lnTo>
                  <a:pt x="1177" y="367"/>
                </a:lnTo>
                <a:lnTo>
                  <a:pt x="1177" y="394"/>
                </a:lnTo>
                <a:close/>
                <a:moveTo>
                  <a:pt x="1110" y="381"/>
                </a:moveTo>
                <a:cubicBezTo>
                  <a:pt x="1109" y="381"/>
                  <a:pt x="1108" y="382"/>
                  <a:pt x="1108" y="384"/>
                </a:cubicBezTo>
                <a:cubicBezTo>
                  <a:pt x="1108" y="385"/>
                  <a:pt x="1109" y="386"/>
                  <a:pt x="1110" y="386"/>
                </a:cubicBezTo>
                <a:cubicBezTo>
                  <a:pt x="1111" y="386"/>
                  <a:pt x="1112" y="385"/>
                  <a:pt x="1112" y="383"/>
                </a:cubicBezTo>
                <a:cubicBezTo>
                  <a:pt x="1112" y="382"/>
                  <a:pt x="1111" y="380"/>
                  <a:pt x="1110" y="381"/>
                </a:cubicBezTo>
                <a:close/>
                <a:moveTo>
                  <a:pt x="1025" y="392"/>
                </a:moveTo>
                <a:lnTo>
                  <a:pt x="1185" y="362"/>
                </a:lnTo>
                <a:lnTo>
                  <a:pt x="1185" y="397"/>
                </a:lnTo>
                <a:lnTo>
                  <a:pt x="1025" y="426"/>
                </a:lnTo>
                <a:lnTo>
                  <a:pt x="1025" y="392"/>
                </a:lnTo>
                <a:close/>
                <a:moveTo>
                  <a:pt x="1027" y="943"/>
                </a:moveTo>
                <a:lnTo>
                  <a:pt x="1187" y="947"/>
                </a:lnTo>
                <a:lnTo>
                  <a:pt x="1187" y="983"/>
                </a:lnTo>
                <a:lnTo>
                  <a:pt x="1027" y="977"/>
                </a:lnTo>
                <a:lnTo>
                  <a:pt x="1027" y="943"/>
                </a:lnTo>
                <a:close/>
                <a:moveTo>
                  <a:pt x="1027" y="882"/>
                </a:moveTo>
                <a:lnTo>
                  <a:pt x="1187" y="882"/>
                </a:lnTo>
                <a:lnTo>
                  <a:pt x="1187" y="918"/>
                </a:lnTo>
                <a:lnTo>
                  <a:pt x="1027" y="916"/>
                </a:lnTo>
                <a:lnTo>
                  <a:pt x="1027" y="882"/>
                </a:lnTo>
                <a:close/>
                <a:moveTo>
                  <a:pt x="1027" y="821"/>
                </a:moveTo>
                <a:lnTo>
                  <a:pt x="1187" y="817"/>
                </a:lnTo>
                <a:lnTo>
                  <a:pt x="1187" y="853"/>
                </a:lnTo>
                <a:lnTo>
                  <a:pt x="1027" y="854"/>
                </a:lnTo>
                <a:lnTo>
                  <a:pt x="1027" y="821"/>
                </a:lnTo>
                <a:close/>
                <a:moveTo>
                  <a:pt x="1027" y="760"/>
                </a:moveTo>
                <a:lnTo>
                  <a:pt x="1187" y="752"/>
                </a:lnTo>
                <a:lnTo>
                  <a:pt x="1187" y="788"/>
                </a:lnTo>
                <a:lnTo>
                  <a:pt x="1027" y="793"/>
                </a:lnTo>
                <a:lnTo>
                  <a:pt x="1027" y="760"/>
                </a:lnTo>
                <a:close/>
                <a:moveTo>
                  <a:pt x="1027" y="637"/>
                </a:moveTo>
                <a:lnTo>
                  <a:pt x="1187" y="622"/>
                </a:lnTo>
                <a:lnTo>
                  <a:pt x="1187" y="658"/>
                </a:lnTo>
                <a:lnTo>
                  <a:pt x="1027" y="671"/>
                </a:lnTo>
                <a:lnTo>
                  <a:pt x="1027" y="637"/>
                </a:lnTo>
                <a:close/>
                <a:moveTo>
                  <a:pt x="1027" y="576"/>
                </a:moveTo>
                <a:lnTo>
                  <a:pt x="1187" y="557"/>
                </a:lnTo>
                <a:lnTo>
                  <a:pt x="1187" y="593"/>
                </a:lnTo>
                <a:lnTo>
                  <a:pt x="1027" y="610"/>
                </a:lnTo>
                <a:lnTo>
                  <a:pt x="1027" y="576"/>
                </a:lnTo>
                <a:close/>
                <a:moveTo>
                  <a:pt x="1027" y="515"/>
                </a:moveTo>
                <a:lnTo>
                  <a:pt x="1187" y="492"/>
                </a:lnTo>
                <a:lnTo>
                  <a:pt x="1187" y="528"/>
                </a:lnTo>
                <a:lnTo>
                  <a:pt x="1027" y="549"/>
                </a:lnTo>
                <a:lnTo>
                  <a:pt x="1027" y="515"/>
                </a:lnTo>
                <a:close/>
                <a:moveTo>
                  <a:pt x="1027" y="454"/>
                </a:moveTo>
                <a:lnTo>
                  <a:pt x="1187" y="427"/>
                </a:lnTo>
                <a:lnTo>
                  <a:pt x="1187" y="463"/>
                </a:lnTo>
                <a:lnTo>
                  <a:pt x="1027" y="488"/>
                </a:lnTo>
                <a:lnTo>
                  <a:pt x="1027" y="454"/>
                </a:lnTo>
                <a:close/>
                <a:moveTo>
                  <a:pt x="1022" y="493"/>
                </a:moveTo>
                <a:lnTo>
                  <a:pt x="1193" y="467"/>
                </a:lnTo>
                <a:lnTo>
                  <a:pt x="1193" y="421"/>
                </a:lnTo>
                <a:lnTo>
                  <a:pt x="1022" y="450"/>
                </a:lnTo>
                <a:lnTo>
                  <a:pt x="1022" y="493"/>
                </a:lnTo>
                <a:close/>
                <a:moveTo>
                  <a:pt x="1022" y="554"/>
                </a:moveTo>
                <a:lnTo>
                  <a:pt x="1193" y="532"/>
                </a:lnTo>
                <a:lnTo>
                  <a:pt x="1193" y="486"/>
                </a:lnTo>
                <a:lnTo>
                  <a:pt x="1022" y="511"/>
                </a:lnTo>
                <a:lnTo>
                  <a:pt x="1022" y="554"/>
                </a:lnTo>
                <a:close/>
                <a:moveTo>
                  <a:pt x="1022" y="615"/>
                </a:moveTo>
                <a:lnTo>
                  <a:pt x="1193" y="597"/>
                </a:lnTo>
                <a:lnTo>
                  <a:pt x="1193" y="552"/>
                </a:lnTo>
                <a:lnTo>
                  <a:pt x="1022" y="572"/>
                </a:lnTo>
                <a:lnTo>
                  <a:pt x="1022" y="615"/>
                </a:lnTo>
                <a:close/>
                <a:moveTo>
                  <a:pt x="1022" y="676"/>
                </a:moveTo>
                <a:lnTo>
                  <a:pt x="1193" y="662"/>
                </a:lnTo>
                <a:lnTo>
                  <a:pt x="1193" y="617"/>
                </a:lnTo>
                <a:lnTo>
                  <a:pt x="1022" y="633"/>
                </a:lnTo>
                <a:lnTo>
                  <a:pt x="1022" y="676"/>
                </a:lnTo>
                <a:close/>
                <a:moveTo>
                  <a:pt x="1022" y="737"/>
                </a:moveTo>
                <a:lnTo>
                  <a:pt x="1193" y="728"/>
                </a:lnTo>
                <a:lnTo>
                  <a:pt x="1193" y="682"/>
                </a:lnTo>
                <a:lnTo>
                  <a:pt x="1022" y="694"/>
                </a:lnTo>
                <a:lnTo>
                  <a:pt x="1022" y="737"/>
                </a:lnTo>
                <a:close/>
                <a:moveTo>
                  <a:pt x="1022" y="798"/>
                </a:moveTo>
                <a:lnTo>
                  <a:pt x="1193" y="793"/>
                </a:lnTo>
                <a:lnTo>
                  <a:pt x="1193" y="747"/>
                </a:lnTo>
                <a:lnTo>
                  <a:pt x="1022" y="755"/>
                </a:lnTo>
                <a:lnTo>
                  <a:pt x="1022" y="798"/>
                </a:lnTo>
                <a:close/>
                <a:moveTo>
                  <a:pt x="1022" y="859"/>
                </a:moveTo>
                <a:lnTo>
                  <a:pt x="1193" y="858"/>
                </a:lnTo>
                <a:lnTo>
                  <a:pt x="1193" y="812"/>
                </a:lnTo>
                <a:lnTo>
                  <a:pt x="1022" y="816"/>
                </a:lnTo>
                <a:lnTo>
                  <a:pt x="1022" y="859"/>
                </a:lnTo>
                <a:close/>
                <a:moveTo>
                  <a:pt x="1022" y="920"/>
                </a:moveTo>
                <a:lnTo>
                  <a:pt x="1193" y="923"/>
                </a:lnTo>
                <a:lnTo>
                  <a:pt x="1193" y="877"/>
                </a:lnTo>
                <a:lnTo>
                  <a:pt x="1022" y="877"/>
                </a:lnTo>
                <a:lnTo>
                  <a:pt x="1022" y="920"/>
                </a:lnTo>
                <a:close/>
                <a:moveTo>
                  <a:pt x="1022" y="981"/>
                </a:moveTo>
                <a:lnTo>
                  <a:pt x="1193" y="988"/>
                </a:lnTo>
                <a:lnTo>
                  <a:pt x="1193" y="942"/>
                </a:lnTo>
                <a:lnTo>
                  <a:pt x="1022" y="938"/>
                </a:lnTo>
                <a:lnTo>
                  <a:pt x="1022" y="981"/>
                </a:lnTo>
                <a:close/>
                <a:moveTo>
                  <a:pt x="1022" y="1042"/>
                </a:moveTo>
                <a:lnTo>
                  <a:pt x="1193" y="1053"/>
                </a:lnTo>
                <a:lnTo>
                  <a:pt x="1193" y="1007"/>
                </a:lnTo>
                <a:lnTo>
                  <a:pt x="1022" y="999"/>
                </a:lnTo>
                <a:lnTo>
                  <a:pt x="1022" y="1042"/>
                </a:lnTo>
                <a:close/>
                <a:moveTo>
                  <a:pt x="1014" y="377"/>
                </a:moveTo>
                <a:lnTo>
                  <a:pt x="1202" y="339"/>
                </a:lnTo>
                <a:lnTo>
                  <a:pt x="1202" y="1068"/>
                </a:lnTo>
                <a:lnTo>
                  <a:pt x="1014" y="1055"/>
                </a:lnTo>
                <a:lnTo>
                  <a:pt x="1014" y="377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72" name="Freeform 9">
            <a:extLst>
              <a:ext uri="{FF2B5EF4-FFF2-40B4-BE49-F238E27FC236}">
                <a16:creationId xmlns:a16="http://schemas.microsoft.com/office/drawing/2014/main" id="{3570E73A-36BA-48B3-89DE-9CCDD3C70A4F}"/>
              </a:ext>
            </a:extLst>
          </p:cNvPr>
          <p:cNvSpPr>
            <a:spLocks noEditPoints="1"/>
          </p:cNvSpPr>
          <p:nvPr/>
        </p:nvSpPr>
        <p:spPr bwMode="auto">
          <a:xfrm>
            <a:off x="7737683" y="4064393"/>
            <a:ext cx="470863" cy="347735"/>
          </a:xfrm>
          <a:custGeom>
            <a:avLst/>
            <a:gdLst>
              <a:gd name="T0" fmla="*/ 773 w 1523"/>
              <a:gd name="T1" fmla="*/ 352 h 1114"/>
              <a:gd name="T2" fmla="*/ 604 w 1523"/>
              <a:gd name="T3" fmla="*/ 988 h 1114"/>
              <a:gd name="T4" fmla="*/ 593 w 1523"/>
              <a:gd name="T5" fmla="*/ 987 h 1114"/>
              <a:gd name="T6" fmla="*/ 580 w 1523"/>
              <a:gd name="T7" fmla="*/ 991 h 1114"/>
              <a:gd name="T8" fmla="*/ 571 w 1523"/>
              <a:gd name="T9" fmla="*/ 998 h 1114"/>
              <a:gd name="T10" fmla="*/ 621 w 1523"/>
              <a:gd name="T11" fmla="*/ 752 h 1114"/>
              <a:gd name="T12" fmla="*/ 600 w 1523"/>
              <a:gd name="T13" fmla="*/ 733 h 1114"/>
              <a:gd name="T14" fmla="*/ 588 w 1523"/>
              <a:gd name="T15" fmla="*/ 733 h 1114"/>
              <a:gd name="T16" fmla="*/ 574 w 1523"/>
              <a:gd name="T17" fmla="*/ 755 h 1114"/>
              <a:gd name="T18" fmla="*/ 571 w 1523"/>
              <a:gd name="T19" fmla="*/ 735 h 1114"/>
              <a:gd name="T20" fmla="*/ 616 w 1523"/>
              <a:gd name="T21" fmla="*/ 496 h 1114"/>
              <a:gd name="T22" fmla="*/ 595 w 1523"/>
              <a:gd name="T23" fmla="*/ 479 h 1114"/>
              <a:gd name="T24" fmla="*/ 580 w 1523"/>
              <a:gd name="T25" fmla="*/ 498 h 1114"/>
              <a:gd name="T26" fmla="*/ 574 w 1523"/>
              <a:gd name="T27" fmla="*/ 495 h 1114"/>
              <a:gd name="T28" fmla="*/ 623 w 1523"/>
              <a:gd name="T29" fmla="*/ 498 h 1114"/>
              <a:gd name="T30" fmla="*/ 623 w 1523"/>
              <a:gd name="T31" fmla="*/ 830 h 1114"/>
              <a:gd name="T32" fmla="*/ 521 w 1523"/>
              <a:gd name="T33" fmla="*/ 614 h 1114"/>
              <a:gd name="T34" fmla="*/ 627 w 1523"/>
              <a:gd name="T35" fmla="*/ 930 h 1114"/>
              <a:gd name="T36" fmla="*/ 518 w 1523"/>
              <a:gd name="T37" fmla="*/ 766 h 1114"/>
              <a:gd name="T38" fmla="*/ 627 w 1523"/>
              <a:gd name="T39" fmla="*/ 517 h 1114"/>
              <a:gd name="T40" fmla="*/ 638 w 1523"/>
              <a:gd name="T41" fmla="*/ 1040 h 1114"/>
              <a:gd name="T42" fmla="*/ 1523 w 1523"/>
              <a:gd name="T43" fmla="*/ 350 h 1114"/>
              <a:gd name="T44" fmla="*/ 808 w 1523"/>
              <a:gd name="T45" fmla="*/ 997 h 1114"/>
              <a:gd name="T46" fmla="*/ 820 w 1523"/>
              <a:gd name="T47" fmla="*/ 1003 h 1114"/>
              <a:gd name="T48" fmla="*/ 826 w 1523"/>
              <a:gd name="T49" fmla="*/ 998 h 1114"/>
              <a:gd name="T50" fmla="*/ 852 w 1523"/>
              <a:gd name="T51" fmla="*/ 1023 h 1114"/>
              <a:gd name="T52" fmla="*/ 867 w 1523"/>
              <a:gd name="T53" fmla="*/ 1024 h 1114"/>
              <a:gd name="T54" fmla="*/ 808 w 1523"/>
              <a:gd name="T55" fmla="*/ 731 h 1114"/>
              <a:gd name="T56" fmla="*/ 820 w 1523"/>
              <a:gd name="T57" fmla="*/ 732 h 1114"/>
              <a:gd name="T58" fmla="*/ 832 w 1523"/>
              <a:gd name="T59" fmla="*/ 716 h 1114"/>
              <a:gd name="T60" fmla="*/ 858 w 1523"/>
              <a:gd name="T61" fmla="*/ 738 h 1114"/>
              <a:gd name="T62" fmla="*/ 814 w 1523"/>
              <a:gd name="T63" fmla="*/ 718 h 1114"/>
              <a:gd name="T64" fmla="*/ 816 w 1523"/>
              <a:gd name="T65" fmla="*/ 447 h 1114"/>
              <a:gd name="T66" fmla="*/ 819 w 1523"/>
              <a:gd name="T67" fmla="*/ 460 h 1114"/>
              <a:gd name="T68" fmla="*/ 837 w 1523"/>
              <a:gd name="T69" fmla="*/ 433 h 1114"/>
              <a:gd name="T70" fmla="*/ 864 w 1523"/>
              <a:gd name="T71" fmla="*/ 452 h 1114"/>
              <a:gd name="T72" fmla="*/ 747 w 1523"/>
              <a:gd name="T73" fmla="*/ 446 h 1114"/>
              <a:gd name="T74" fmla="*/ 872 w 1523"/>
              <a:gd name="T75" fmla="*/ 799 h 1114"/>
              <a:gd name="T76" fmla="*/ 747 w 1523"/>
              <a:gd name="T77" fmla="*/ 501 h 1114"/>
              <a:gd name="T78" fmla="*/ 742 w 1523"/>
              <a:gd name="T79" fmla="*/ 552 h 1114"/>
              <a:gd name="T80" fmla="*/ 877 w 1523"/>
              <a:gd name="T81" fmla="*/ 803 h 1114"/>
              <a:gd name="T82" fmla="*/ 742 w 1523"/>
              <a:gd name="T83" fmla="*/ 970 h 1114"/>
              <a:gd name="T84" fmla="*/ 1104 w 1523"/>
              <a:gd name="T85" fmla="*/ 1027 h 1114"/>
              <a:gd name="T86" fmla="*/ 1119 w 1523"/>
              <a:gd name="T87" fmla="*/ 1029 h 1114"/>
              <a:gd name="T88" fmla="*/ 1135 w 1523"/>
              <a:gd name="T89" fmla="*/ 1014 h 1114"/>
              <a:gd name="T90" fmla="*/ 1168 w 1523"/>
              <a:gd name="T91" fmla="*/ 1042 h 1114"/>
              <a:gd name="T92" fmla="*/ 1113 w 1523"/>
              <a:gd name="T93" fmla="*/ 1013 h 1114"/>
              <a:gd name="T94" fmla="*/ 1116 w 1523"/>
              <a:gd name="T95" fmla="*/ 708 h 1114"/>
              <a:gd name="T96" fmla="*/ 1119 w 1523"/>
              <a:gd name="T97" fmla="*/ 723 h 1114"/>
              <a:gd name="T98" fmla="*/ 1142 w 1523"/>
              <a:gd name="T99" fmla="*/ 695 h 1114"/>
              <a:gd name="T100" fmla="*/ 1176 w 1523"/>
              <a:gd name="T101" fmla="*/ 719 h 1114"/>
              <a:gd name="T102" fmla="*/ 1027 w 1523"/>
              <a:gd name="T103" fmla="*/ 699 h 1114"/>
              <a:gd name="T104" fmla="*/ 1113 w 1523"/>
              <a:gd name="T105" fmla="*/ 400 h 1114"/>
              <a:gd name="T106" fmla="*/ 1125 w 1523"/>
              <a:gd name="T107" fmla="*/ 404 h 1114"/>
              <a:gd name="T108" fmla="*/ 1147 w 1523"/>
              <a:gd name="T109" fmla="*/ 373 h 1114"/>
              <a:gd name="T110" fmla="*/ 1181 w 1523"/>
              <a:gd name="T111" fmla="*/ 394 h 1114"/>
              <a:gd name="T112" fmla="*/ 1027 w 1523"/>
              <a:gd name="T113" fmla="*/ 943 h 1114"/>
              <a:gd name="T114" fmla="*/ 1187 w 1523"/>
              <a:gd name="T115" fmla="*/ 658 h 1114"/>
              <a:gd name="T116" fmla="*/ 1022 w 1523"/>
              <a:gd name="T117" fmla="*/ 493 h 1114"/>
              <a:gd name="T118" fmla="*/ 1022 w 1523"/>
              <a:gd name="T119" fmla="*/ 633 h 1114"/>
              <a:gd name="T120" fmla="*/ 1193 w 1523"/>
              <a:gd name="T121" fmla="*/ 923 h 1114"/>
              <a:gd name="T122" fmla="*/ 1014 w 1523"/>
              <a:gd name="T123" fmla="*/ 37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23" h="1114">
                <a:moveTo>
                  <a:pt x="1019" y="431"/>
                </a:moveTo>
                <a:lnTo>
                  <a:pt x="1190" y="401"/>
                </a:lnTo>
                <a:lnTo>
                  <a:pt x="1190" y="355"/>
                </a:lnTo>
                <a:lnTo>
                  <a:pt x="1019" y="388"/>
                </a:lnTo>
                <a:lnTo>
                  <a:pt x="1019" y="431"/>
                </a:lnTo>
                <a:close/>
                <a:moveTo>
                  <a:pt x="1386" y="278"/>
                </a:moveTo>
                <a:cubicBezTo>
                  <a:pt x="1359" y="138"/>
                  <a:pt x="1200" y="0"/>
                  <a:pt x="1032" y="0"/>
                </a:cubicBezTo>
                <a:cubicBezTo>
                  <a:pt x="873" y="0"/>
                  <a:pt x="733" y="102"/>
                  <a:pt x="685" y="252"/>
                </a:cubicBezTo>
                <a:cubicBezTo>
                  <a:pt x="658" y="243"/>
                  <a:pt x="630" y="238"/>
                  <a:pt x="602" y="238"/>
                </a:cubicBezTo>
                <a:cubicBezTo>
                  <a:pt x="461" y="238"/>
                  <a:pt x="345" y="349"/>
                  <a:pt x="336" y="488"/>
                </a:cubicBezTo>
                <a:cubicBezTo>
                  <a:pt x="319" y="485"/>
                  <a:pt x="303" y="483"/>
                  <a:pt x="287" y="483"/>
                </a:cubicBezTo>
                <a:cubicBezTo>
                  <a:pt x="129" y="483"/>
                  <a:pt x="0" y="612"/>
                  <a:pt x="0" y="770"/>
                </a:cubicBezTo>
                <a:cubicBezTo>
                  <a:pt x="0" y="912"/>
                  <a:pt x="106" y="1036"/>
                  <a:pt x="245" y="1056"/>
                </a:cubicBezTo>
                <a:lnTo>
                  <a:pt x="462" y="1056"/>
                </a:lnTo>
                <a:lnTo>
                  <a:pt x="462" y="917"/>
                </a:lnTo>
                <a:lnTo>
                  <a:pt x="376" y="917"/>
                </a:lnTo>
                <a:cubicBezTo>
                  <a:pt x="74" y="918"/>
                  <a:pt x="102" y="594"/>
                  <a:pt x="446" y="587"/>
                </a:cubicBezTo>
                <a:cubicBezTo>
                  <a:pt x="404" y="287"/>
                  <a:pt x="670" y="320"/>
                  <a:pt x="773" y="352"/>
                </a:cubicBezTo>
                <a:cubicBezTo>
                  <a:pt x="789" y="128"/>
                  <a:pt x="1110" y="57"/>
                  <a:pt x="1386" y="278"/>
                </a:cubicBezTo>
                <a:close/>
                <a:moveTo>
                  <a:pt x="621" y="988"/>
                </a:moveTo>
                <a:lnTo>
                  <a:pt x="618" y="988"/>
                </a:lnTo>
                <a:lnTo>
                  <a:pt x="618" y="1009"/>
                </a:lnTo>
                <a:lnTo>
                  <a:pt x="621" y="1010"/>
                </a:lnTo>
                <a:lnTo>
                  <a:pt x="621" y="988"/>
                </a:lnTo>
                <a:close/>
                <a:moveTo>
                  <a:pt x="616" y="988"/>
                </a:moveTo>
                <a:lnTo>
                  <a:pt x="614" y="988"/>
                </a:lnTo>
                <a:lnTo>
                  <a:pt x="614" y="1009"/>
                </a:lnTo>
                <a:lnTo>
                  <a:pt x="616" y="1009"/>
                </a:lnTo>
                <a:lnTo>
                  <a:pt x="616" y="988"/>
                </a:lnTo>
                <a:close/>
                <a:moveTo>
                  <a:pt x="611" y="988"/>
                </a:moveTo>
                <a:lnTo>
                  <a:pt x="609" y="988"/>
                </a:lnTo>
                <a:lnTo>
                  <a:pt x="609" y="1009"/>
                </a:lnTo>
                <a:lnTo>
                  <a:pt x="611" y="1009"/>
                </a:lnTo>
                <a:lnTo>
                  <a:pt x="611" y="988"/>
                </a:lnTo>
                <a:close/>
                <a:moveTo>
                  <a:pt x="607" y="988"/>
                </a:moveTo>
                <a:lnTo>
                  <a:pt x="604" y="988"/>
                </a:lnTo>
                <a:lnTo>
                  <a:pt x="604" y="1009"/>
                </a:lnTo>
                <a:lnTo>
                  <a:pt x="607" y="1009"/>
                </a:lnTo>
                <a:lnTo>
                  <a:pt x="607" y="988"/>
                </a:lnTo>
                <a:close/>
                <a:moveTo>
                  <a:pt x="602" y="987"/>
                </a:moveTo>
                <a:lnTo>
                  <a:pt x="600" y="987"/>
                </a:lnTo>
                <a:lnTo>
                  <a:pt x="600" y="1008"/>
                </a:lnTo>
                <a:lnTo>
                  <a:pt x="602" y="1009"/>
                </a:lnTo>
                <a:lnTo>
                  <a:pt x="602" y="987"/>
                </a:lnTo>
                <a:close/>
                <a:moveTo>
                  <a:pt x="597" y="987"/>
                </a:moveTo>
                <a:lnTo>
                  <a:pt x="595" y="987"/>
                </a:lnTo>
                <a:lnTo>
                  <a:pt x="595" y="1008"/>
                </a:lnTo>
                <a:lnTo>
                  <a:pt x="597" y="1008"/>
                </a:lnTo>
                <a:lnTo>
                  <a:pt x="597" y="987"/>
                </a:lnTo>
                <a:close/>
                <a:moveTo>
                  <a:pt x="593" y="987"/>
                </a:moveTo>
                <a:lnTo>
                  <a:pt x="590" y="987"/>
                </a:lnTo>
                <a:lnTo>
                  <a:pt x="590" y="1008"/>
                </a:lnTo>
                <a:lnTo>
                  <a:pt x="593" y="1008"/>
                </a:lnTo>
                <a:lnTo>
                  <a:pt x="593" y="987"/>
                </a:lnTo>
                <a:close/>
                <a:moveTo>
                  <a:pt x="588" y="987"/>
                </a:moveTo>
                <a:lnTo>
                  <a:pt x="586" y="987"/>
                </a:lnTo>
                <a:lnTo>
                  <a:pt x="586" y="1008"/>
                </a:lnTo>
                <a:lnTo>
                  <a:pt x="588" y="1008"/>
                </a:lnTo>
                <a:lnTo>
                  <a:pt x="588" y="987"/>
                </a:lnTo>
                <a:close/>
                <a:moveTo>
                  <a:pt x="580" y="1003"/>
                </a:moveTo>
                <a:cubicBezTo>
                  <a:pt x="580" y="1003"/>
                  <a:pt x="579" y="1004"/>
                  <a:pt x="579" y="1005"/>
                </a:cubicBezTo>
                <a:cubicBezTo>
                  <a:pt x="579" y="1006"/>
                  <a:pt x="580" y="1007"/>
                  <a:pt x="580" y="1007"/>
                </a:cubicBezTo>
                <a:cubicBezTo>
                  <a:pt x="581" y="1007"/>
                  <a:pt x="582" y="1006"/>
                  <a:pt x="582" y="1005"/>
                </a:cubicBezTo>
                <a:cubicBezTo>
                  <a:pt x="582" y="1004"/>
                  <a:pt x="581" y="1003"/>
                  <a:pt x="580" y="1003"/>
                </a:cubicBezTo>
                <a:close/>
                <a:moveTo>
                  <a:pt x="580" y="995"/>
                </a:moveTo>
                <a:cubicBezTo>
                  <a:pt x="580" y="995"/>
                  <a:pt x="579" y="996"/>
                  <a:pt x="579" y="997"/>
                </a:cubicBezTo>
                <a:cubicBezTo>
                  <a:pt x="579" y="998"/>
                  <a:pt x="580" y="999"/>
                  <a:pt x="580" y="999"/>
                </a:cubicBezTo>
                <a:cubicBezTo>
                  <a:pt x="581" y="999"/>
                  <a:pt x="582" y="999"/>
                  <a:pt x="582" y="997"/>
                </a:cubicBezTo>
                <a:cubicBezTo>
                  <a:pt x="582" y="996"/>
                  <a:pt x="581" y="995"/>
                  <a:pt x="580" y="995"/>
                </a:cubicBezTo>
                <a:close/>
                <a:moveTo>
                  <a:pt x="580" y="987"/>
                </a:moveTo>
                <a:cubicBezTo>
                  <a:pt x="580" y="987"/>
                  <a:pt x="579" y="988"/>
                  <a:pt x="579" y="989"/>
                </a:cubicBezTo>
                <a:cubicBezTo>
                  <a:pt x="579" y="990"/>
                  <a:pt x="580" y="991"/>
                  <a:pt x="580" y="991"/>
                </a:cubicBezTo>
                <a:cubicBezTo>
                  <a:pt x="581" y="991"/>
                  <a:pt x="582" y="990"/>
                  <a:pt x="582" y="989"/>
                </a:cubicBezTo>
                <a:cubicBezTo>
                  <a:pt x="582" y="988"/>
                  <a:pt x="581" y="987"/>
                  <a:pt x="580" y="987"/>
                </a:cubicBezTo>
                <a:close/>
                <a:moveTo>
                  <a:pt x="578" y="1003"/>
                </a:moveTo>
                <a:lnTo>
                  <a:pt x="574" y="1003"/>
                </a:lnTo>
                <a:lnTo>
                  <a:pt x="574" y="1007"/>
                </a:lnTo>
                <a:lnTo>
                  <a:pt x="578" y="1007"/>
                </a:lnTo>
                <a:lnTo>
                  <a:pt x="578" y="1003"/>
                </a:lnTo>
                <a:close/>
                <a:moveTo>
                  <a:pt x="578" y="995"/>
                </a:moveTo>
                <a:lnTo>
                  <a:pt x="574" y="995"/>
                </a:lnTo>
                <a:lnTo>
                  <a:pt x="574" y="999"/>
                </a:lnTo>
                <a:lnTo>
                  <a:pt x="578" y="999"/>
                </a:lnTo>
                <a:lnTo>
                  <a:pt x="578" y="995"/>
                </a:lnTo>
                <a:close/>
                <a:moveTo>
                  <a:pt x="576" y="987"/>
                </a:moveTo>
                <a:cubicBezTo>
                  <a:pt x="576" y="987"/>
                  <a:pt x="575" y="988"/>
                  <a:pt x="575" y="989"/>
                </a:cubicBezTo>
                <a:cubicBezTo>
                  <a:pt x="575" y="990"/>
                  <a:pt x="576" y="991"/>
                  <a:pt x="576" y="991"/>
                </a:cubicBezTo>
                <a:cubicBezTo>
                  <a:pt x="577" y="991"/>
                  <a:pt x="577" y="990"/>
                  <a:pt x="577" y="989"/>
                </a:cubicBezTo>
                <a:cubicBezTo>
                  <a:pt x="577" y="988"/>
                  <a:pt x="577" y="987"/>
                  <a:pt x="576" y="987"/>
                </a:cubicBezTo>
                <a:close/>
                <a:moveTo>
                  <a:pt x="571" y="998"/>
                </a:moveTo>
                <a:lnTo>
                  <a:pt x="523" y="995"/>
                </a:lnTo>
                <a:lnTo>
                  <a:pt x="523" y="1004"/>
                </a:lnTo>
                <a:lnTo>
                  <a:pt x="571" y="1007"/>
                </a:lnTo>
                <a:lnTo>
                  <a:pt x="571" y="998"/>
                </a:lnTo>
                <a:close/>
                <a:moveTo>
                  <a:pt x="571" y="986"/>
                </a:moveTo>
                <a:lnTo>
                  <a:pt x="523" y="984"/>
                </a:lnTo>
                <a:lnTo>
                  <a:pt x="523" y="992"/>
                </a:lnTo>
                <a:lnTo>
                  <a:pt x="571" y="995"/>
                </a:lnTo>
                <a:lnTo>
                  <a:pt x="571" y="986"/>
                </a:lnTo>
                <a:close/>
                <a:moveTo>
                  <a:pt x="623" y="1013"/>
                </a:moveTo>
                <a:lnTo>
                  <a:pt x="521" y="1007"/>
                </a:lnTo>
                <a:lnTo>
                  <a:pt x="521" y="980"/>
                </a:lnTo>
                <a:lnTo>
                  <a:pt x="623" y="985"/>
                </a:lnTo>
                <a:lnTo>
                  <a:pt x="623" y="1013"/>
                </a:lnTo>
                <a:close/>
                <a:moveTo>
                  <a:pt x="621" y="731"/>
                </a:moveTo>
                <a:lnTo>
                  <a:pt x="618" y="731"/>
                </a:lnTo>
                <a:lnTo>
                  <a:pt x="618" y="752"/>
                </a:lnTo>
                <a:lnTo>
                  <a:pt x="621" y="752"/>
                </a:lnTo>
                <a:lnTo>
                  <a:pt x="621" y="731"/>
                </a:lnTo>
                <a:close/>
                <a:moveTo>
                  <a:pt x="616" y="731"/>
                </a:moveTo>
                <a:lnTo>
                  <a:pt x="614" y="732"/>
                </a:lnTo>
                <a:lnTo>
                  <a:pt x="614" y="753"/>
                </a:lnTo>
                <a:lnTo>
                  <a:pt x="616" y="753"/>
                </a:lnTo>
                <a:lnTo>
                  <a:pt x="616" y="731"/>
                </a:lnTo>
                <a:close/>
                <a:moveTo>
                  <a:pt x="611" y="732"/>
                </a:moveTo>
                <a:lnTo>
                  <a:pt x="609" y="732"/>
                </a:lnTo>
                <a:lnTo>
                  <a:pt x="609" y="753"/>
                </a:lnTo>
                <a:lnTo>
                  <a:pt x="611" y="753"/>
                </a:lnTo>
                <a:lnTo>
                  <a:pt x="611" y="732"/>
                </a:lnTo>
                <a:close/>
                <a:moveTo>
                  <a:pt x="607" y="732"/>
                </a:moveTo>
                <a:lnTo>
                  <a:pt x="604" y="732"/>
                </a:lnTo>
                <a:lnTo>
                  <a:pt x="604" y="753"/>
                </a:lnTo>
                <a:lnTo>
                  <a:pt x="607" y="753"/>
                </a:lnTo>
                <a:lnTo>
                  <a:pt x="607" y="732"/>
                </a:lnTo>
                <a:close/>
                <a:moveTo>
                  <a:pt x="602" y="732"/>
                </a:moveTo>
                <a:lnTo>
                  <a:pt x="600" y="733"/>
                </a:lnTo>
                <a:lnTo>
                  <a:pt x="600" y="754"/>
                </a:lnTo>
                <a:lnTo>
                  <a:pt x="602" y="753"/>
                </a:lnTo>
                <a:lnTo>
                  <a:pt x="602" y="732"/>
                </a:lnTo>
                <a:close/>
                <a:moveTo>
                  <a:pt x="597" y="733"/>
                </a:moveTo>
                <a:lnTo>
                  <a:pt x="595" y="733"/>
                </a:lnTo>
                <a:lnTo>
                  <a:pt x="595" y="754"/>
                </a:lnTo>
                <a:lnTo>
                  <a:pt x="597" y="754"/>
                </a:lnTo>
                <a:lnTo>
                  <a:pt x="597" y="733"/>
                </a:lnTo>
                <a:close/>
                <a:moveTo>
                  <a:pt x="593" y="733"/>
                </a:moveTo>
                <a:lnTo>
                  <a:pt x="590" y="733"/>
                </a:lnTo>
                <a:lnTo>
                  <a:pt x="590" y="754"/>
                </a:lnTo>
                <a:lnTo>
                  <a:pt x="593" y="754"/>
                </a:lnTo>
                <a:lnTo>
                  <a:pt x="593" y="733"/>
                </a:lnTo>
                <a:close/>
                <a:moveTo>
                  <a:pt x="588" y="733"/>
                </a:moveTo>
                <a:lnTo>
                  <a:pt x="586" y="733"/>
                </a:lnTo>
                <a:lnTo>
                  <a:pt x="586" y="754"/>
                </a:lnTo>
                <a:lnTo>
                  <a:pt x="588" y="754"/>
                </a:lnTo>
                <a:lnTo>
                  <a:pt x="588" y="733"/>
                </a:lnTo>
                <a:close/>
                <a:moveTo>
                  <a:pt x="580" y="750"/>
                </a:moveTo>
                <a:cubicBezTo>
                  <a:pt x="580" y="751"/>
                  <a:pt x="579" y="752"/>
                  <a:pt x="579" y="753"/>
                </a:cubicBezTo>
                <a:cubicBezTo>
                  <a:pt x="579" y="754"/>
                  <a:pt x="580" y="755"/>
                  <a:pt x="580" y="755"/>
                </a:cubicBezTo>
                <a:cubicBezTo>
                  <a:pt x="581" y="755"/>
                  <a:pt x="582" y="754"/>
                  <a:pt x="582" y="753"/>
                </a:cubicBezTo>
                <a:cubicBezTo>
                  <a:pt x="582" y="751"/>
                  <a:pt x="581" y="750"/>
                  <a:pt x="580" y="750"/>
                </a:cubicBezTo>
                <a:close/>
                <a:moveTo>
                  <a:pt x="580" y="743"/>
                </a:moveTo>
                <a:cubicBezTo>
                  <a:pt x="580" y="743"/>
                  <a:pt x="579" y="744"/>
                  <a:pt x="579" y="745"/>
                </a:cubicBezTo>
                <a:cubicBezTo>
                  <a:pt x="579" y="746"/>
                  <a:pt x="580" y="747"/>
                  <a:pt x="580" y="747"/>
                </a:cubicBezTo>
                <a:cubicBezTo>
                  <a:pt x="581" y="747"/>
                  <a:pt x="582" y="746"/>
                  <a:pt x="582" y="745"/>
                </a:cubicBezTo>
                <a:cubicBezTo>
                  <a:pt x="582" y="743"/>
                  <a:pt x="581" y="743"/>
                  <a:pt x="580" y="743"/>
                </a:cubicBezTo>
                <a:close/>
                <a:moveTo>
                  <a:pt x="580" y="734"/>
                </a:moveTo>
                <a:cubicBezTo>
                  <a:pt x="580" y="734"/>
                  <a:pt x="579" y="735"/>
                  <a:pt x="579" y="737"/>
                </a:cubicBezTo>
                <a:cubicBezTo>
                  <a:pt x="579" y="738"/>
                  <a:pt x="580" y="739"/>
                  <a:pt x="580" y="739"/>
                </a:cubicBezTo>
                <a:cubicBezTo>
                  <a:pt x="581" y="739"/>
                  <a:pt x="582" y="738"/>
                  <a:pt x="582" y="736"/>
                </a:cubicBezTo>
                <a:cubicBezTo>
                  <a:pt x="582" y="735"/>
                  <a:pt x="581" y="734"/>
                  <a:pt x="580" y="734"/>
                </a:cubicBezTo>
                <a:close/>
                <a:moveTo>
                  <a:pt x="578" y="751"/>
                </a:moveTo>
                <a:lnTo>
                  <a:pt x="574" y="751"/>
                </a:lnTo>
                <a:lnTo>
                  <a:pt x="574" y="755"/>
                </a:lnTo>
                <a:lnTo>
                  <a:pt x="578" y="755"/>
                </a:lnTo>
                <a:lnTo>
                  <a:pt x="578" y="751"/>
                </a:lnTo>
                <a:close/>
                <a:moveTo>
                  <a:pt x="578" y="743"/>
                </a:moveTo>
                <a:lnTo>
                  <a:pt x="574" y="743"/>
                </a:lnTo>
                <a:lnTo>
                  <a:pt x="574" y="747"/>
                </a:lnTo>
                <a:lnTo>
                  <a:pt x="578" y="747"/>
                </a:lnTo>
                <a:lnTo>
                  <a:pt x="578" y="743"/>
                </a:lnTo>
                <a:close/>
                <a:moveTo>
                  <a:pt x="576" y="735"/>
                </a:moveTo>
                <a:cubicBezTo>
                  <a:pt x="576" y="735"/>
                  <a:pt x="575" y="736"/>
                  <a:pt x="575" y="737"/>
                </a:cubicBezTo>
                <a:cubicBezTo>
                  <a:pt x="575" y="738"/>
                  <a:pt x="576" y="739"/>
                  <a:pt x="576" y="739"/>
                </a:cubicBezTo>
                <a:cubicBezTo>
                  <a:pt x="577" y="739"/>
                  <a:pt x="577" y="738"/>
                  <a:pt x="577" y="737"/>
                </a:cubicBezTo>
                <a:cubicBezTo>
                  <a:pt x="577" y="736"/>
                  <a:pt x="577" y="735"/>
                  <a:pt x="576" y="735"/>
                </a:cubicBezTo>
                <a:close/>
                <a:moveTo>
                  <a:pt x="571" y="747"/>
                </a:moveTo>
                <a:lnTo>
                  <a:pt x="523" y="750"/>
                </a:lnTo>
                <a:lnTo>
                  <a:pt x="523" y="758"/>
                </a:lnTo>
                <a:lnTo>
                  <a:pt x="571" y="756"/>
                </a:lnTo>
                <a:lnTo>
                  <a:pt x="571" y="747"/>
                </a:lnTo>
                <a:close/>
                <a:moveTo>
                  <a:pt x="571" y="735"/>
                </a:moveTo>
                <a:lnTo>
                  <a:pt x="523" y="738"/>
                </a:lnTo>
                <a:lnTo>
                  <a:pt x="523" y="747"/>
                </a:lnTo>
                <a:lnTo>
                  <a:pt x="571" y="743"/>
                </a:lnTo>
                <a:lnTo>
                  <a:pt x="571" y="735"/>
                </a:lnTo>
                <a:close/>
                <a:moveTo>
                  <a:pt x="623" y="756"/>
                </a:moveTo>
                <a:lnTo>
                  <a:pt x="521" y="762"/>
                </a:lnTo>
                <a:lnTo>
                  <a:pt x="521" y="735"/>
                </a:lnTo>
                <a:lnTo>
                  <a:pt x="623" y="727"/>
                </a:lnTo>
                <a:lnTo>
                  <a:pt x="623" y="756"/>
                </a:lnTo>
                <a:close/>
                <a:moveTo>
                  <a:pt x="621" y="474"/>
                </a:moveTo>
                <a:lnTo>
                  <a:pt x="618" y="474"/>
                </a:lnTo>
                <a:lnTo>
                  <a:pt x="618" y="496"/>
                </a:lnTo>
                <a:lnTo>
                  <a:pt x="621" y="495"/>
                </a:lnTo>
                <a:lnTo>
                  <a:pt x="621" y="474"/>
                </a:lnTo>
                <a:close/>
                <a:moveTo>
                  <a:pt x="616" y="475"/>
                </a:moveTo>
                <a:lnTo>
                  <a:pt x="614" y="475"/>
                </a:lnTo>
                <a:lnTo>
                  <a:pt x="614" y="496"/>
                </a:lnTo>
                <a:lnTo>
                  <a:pt x="616" y="496"/>
                </a:lnTo>
                <a:lnTo>
                  <a:pt x="616" y="475"/>
                </a:lnTo>
                <a:close/>
                <a:moveTo>
                  <a:pt x="611" y="476"/>
                </a:moveTo>
                <a:lnTo>
                  <a:pt x="609" y="476"/>
                </a:lnTo>
                <a:lnTo>
                  <a:pt x="609" y="497"/>
                </a:lnTo>
                <a:lnTo>
                  <a:pt x="611" y="497"/>
                </a:lnTo>
                <a:lnTo>
                  <a:pt x="611" y="476"/>
                </a:lnTo>
                <a:close/>
                <a:moveTo>
                  <a:pt x="607" y="477"/>
                </a:moveTo>
                <a:lnTo>
                  <a:pt x="604" y="477"/>
                </a:lnTo>
                <a:lnTo>
                  <a:pt x="604" y="498"/>
                </a:lnTo>
                <a:lnTo>
                  <a:pt x="607" y="498"/>
                </a:lnTo>
                <a:lnTo>
                  <a:pt x="607" y="477"/>
                </a:lnTo>
                <a:close/>
                <a:moveTo>
                  <a:pt x="602" y="477"/>
                </a:moveTo>
                <a:lnTo>
                  <a:pt x="600" y="478"/>
                </a:lnTo>
                <a:lnTo>
                  <a:pt x="600" y="499"/>
                </a:lnTo>
                <a:lnTo>
                  <a:pt x="602" y="499"/>
                </a:lnTo>
                <a:lnTo>
                  <a:pt x="602" y="477"/>
                </a:lnTo>
                <a:close/>
                <a:moveTo>
                  <a:pt x="597" y="478"/>
                </a:moveTo>
                <a:lnTo>
                  <a:pt x="595" y="479"/>
                </a:lnTo>
                <a:lnTo>
                  <a:pt x="595" y="500"/>
                </a:lnTo>
                <a:lnTo>
                  <a:pt x="597" y="499"/>
                </a:lnTo>
                <a:lnTo>
                  <a:pt x="597" y="478"/>
                </a:lnTo>
                <a:close/>
                <a:moveTo>
                  <a:pt x="593" y="479"/>
                </a:moveTo>
                <a:lnTo>
                  <a:pt x="590" y="480"/>
                </a:lnTo>
                <a:lnTo>
                  <a:pt x="590" y="501"/>
                </a:lnTo>
                <a:lnTo>
                  <a:pt x="593" y="500"/>
                </a:lnTo>
                <a:lnTo>
                  <a:pt x="593" y="479"/>
                </a:lnTo>
                <a:close/>
                <a:moveTo>
                  <a:pt x="588" y="480"/>
                </a:moveTo>
                <a:lnTo>
                  <a:pt x="586" y="480"/>
                </a:lnTo>
                <a:lnTo>
                  <a:pt x="586" y="501"/>
                </a:lnTo>
                <a:lnTo>
                  <a:pt x="588" y="501"/>
                </a:lnTo>
                <a:lnTo>
                  <a:pt x="588" y="480"/>
                </a:lnTo>
                <a:close/>
                <a:moveTo>
                  <a:pt x="580" y="498"/>
                </a:moveTo>
                <a:cubicBezTo>
                  <a:pt x="580" y="498"/>
                  <a:pt x="579" y="499"/>
                  <a:pt x="579" y="501"/>
                </a:cubicBezTo>
                <a:cubicBezTo>
                  <a:pt x="579" y="502"/>
                  <a:pt x="580" y="503"/>
                  <a:pt x="580" y="503"/>
                </a:cubicBezTo>
                <a:cubicBezTo>
                  <a:pt x="581" y="502"/>
                  <a:pt x="581" y="501"/>
                  <a:pt x="581" y="500"/>
                </a:cubicBezTo>
                <a:cubicBezTo>
                  <a:pt x="581" y="499"/>
                  <a:pt x="581" y="498"/>
                  <a:pt x="580" y="498"/>
                </a:cubicBezTo>
                <a:close/>
                <a:moveTo>
                  <a:pt x="580" y="490"/>
                </a:moveTo>
                <a:cubicBezTo>
                  <a:pt x="580" y="490"/>
                  <a:pt x="579" y="491"/>
                  <a:pt x="579" y="493"/>
                </a:cubicBezTo>
                <a:cubicBezTo>
                  <a:pt x="579" y="494"/>
                  <a:pt x="580" y="495"/>
                  <a:pt x="580" y="495"/>
                </a:cubicBezTo>
                <a:cubicBezTo>
                  <a:pt x="581" y="495"/>
                  <a:pt x="581" y="493"/>
                  <a:pt x="581" y="492"/>
                </a:cubicBezTo>
                <a:cubicBezTo>
                  <a:pt x="581" y="491"/>
                  <a:pt x="581" y="490"/>
                  <a:pt x="580" y="490"/>
                </a:cubicBezTo>
                <a:close/>
                <a:moveTo>
                  <a:pt x="580" y="482"/>
                </a:moveTo>
                <a:cubicBezTo>
                  <a:pt x="580" y="482"/>
                  <a:pt x="579" y="483"/>
                  <a:pt x="579" y="484"/>
                </a:cubicBezTo>
                <a:cubicBezTo>
                  <a:pt x="579" y="486"/>
                  <a:pt x="580" y="487"/>
                  <a:pt x="580" y="486"/>
                </a:cubicBezTo>
                <a:cubicBezTo>
                  <a:pt x="581" y="486"/>
                  <a:pt x="581" y="485"/>
                  <a:pt x="581" y="484"/>
                </a:cubicBezTo>
                <a:cubicBezTo>
                  <a:pt x="581" y="483"/>
                  <a:pt x="581" y="482"/>
                  <a:pt x="580" y="482"/>
                </a:cubicBezTo>
                <a:close/>
                <a:moveTo>
                  <a:pt x="578" y="499"/>
                </a:moveTo>
                <a:lnTo>
                  <a:pt x="574" y="499"/>
                </a:lnTo>
                <a:lnTo>
                  <a:pt x="574" y="503"/>
                </a:lnTo>
                <a:lnTo>
                  <a:pt x="578" y="503"/>
                </a:lnTo>
                <a:lnTo>
                  <a:pt x="578" y="499"/>
                </a:lnTo>
                <a:close/>
                <a:moveTo>
                  <a:pt x="578" y="491"/>
                </a:moveTo>
                <a:lnTo>
                  <a:pt x="574" y="492"/>
                </a:lnTo>
                <a:lnTo>
                  <a:pt x="574" y="495"/>
                </a:lnTo>
                <a:lnTo>
                  <a:pt x="578" y="495"/>
                </a:lnTo>
                <a:lnTo>
                  <a:pt x="578" y="491"/>
                </a:lnTo>
                <a:close/>
                <a:moveTo>
                  <a:pt x="576" y="483"/>
                </a:moveTo>
                <a:cubicBezTo>
                  <a:pt x="575" y="483"/>
                  <a:pt x="575" y="484"/>
                  <a:pt x="575" y="485"/>
                </a:cubicBezTo>
                <a:cubicBezTo>
                  <a:pt x="575" y="486"/>
                  <a:pt x="575" y="487"/>
                  <a:pt x="576" y="487"/>
                </a:cubicBezTo>
                <a:cubicBezTo>
                  <a:pt x="577" y="487"/>
                  <a:pt x="577" y="486"/>
                  <a:pt x="577" y="485"/>
                </a:cubicBezTo>
                <a:cubicBezTo>
                  <a:pt x="577" y="484"/>
                  <a:pt x="577" y="483"/>
                  <a:pt x="576" y="483"/>
                </a:cubicBezTo>
                <a:close/>
                <a:moveTo>
                  <a:pt x="571" y="495"/>
                </a:moveTo>
                <a:lnTo>
                  <a:pt x="523" y="504"/>
                </a:lnTo>
                <a:lnTo>
                  <a:pt x="523" y="513"/>
                </a:lnTo>
                <a:lnTo>
                  <a:pt x="571" y="504"/>
                </a:lnTo>
                <a:lnTo>
                  <a:pt x="571" y="495"/>
                </a:lnTo>
                <a:close/>
                <a:moveTo>
                  <a:pt x="571" y="483"/>
                </a:moveTo>
                <a:lnTo>
                  <a:pt x="523" y="492"/>
                </a:lnTo>
                <a:lnTo>
                  <a:pt x="523" y="501"/>
                </a:lnTo>
                <a:lnTo>
                  <a:pt x="571" y="492"/>
                </a:lnTo>
                <a:lnTo>
                  <a:pt x="571" y="483"/>
                </a:lnTo>
                <a:close/>
                <a:moveTo>
                  <a:pt x="623" y="498"/>
                </a:moveTo>
                <a:lnTo>
                  <a:pt x="521" y="516"/>
                </a:lnTo>
                <a:lnTo>
                  <a:pt x="521" y="489"/>
                </a:lnTo>
                <a:lnTo>
                  <a:pt x="623" y="470"/>
                </a:lnTo>
                <a:lnTo>
                  <a:pt x="623" y="498"/>
                </a:lnTo>
                <a:close/>
                <a:moveTo>
                  <a:pt x="623" y="962"/>
                </a:moveTo>
                <a:lnTo>
                  <a:pt x="521" y="958"/>
                </a:lnTo>
                <a:lnTo>
                  <a:pt x="521" y="931"/>
                </a:lnTo>
                <a:lnTo>
                  <a:pt x="623" y="933"/>
                </a:lnTo>
                <a:lnTo>
                  <a:pt x="623" y="962"/>
                </a:lnTo>
                <a:close/>
                <a:moveTo>
                  <a:pt x="623" y="910"/>
                </a:moveTo>
                <a:lnTo>
                  <a:pt x="521" y="909"/>
                </a:lnTo>
                <a:lnTo>
                  <a:pt x="521" y="882"/>
                </a:lnTo>
                <a:lnTo>
                  <a:pt x="623" y="882"/>
                </a:lnTo>
                <a:lnTo>
                  <a:pt x="623" y="910"/>
                </a:lnTo>
                <a:close/>
                <a:moveTo>
                  <a:pt x="623" y="859"/>
                </a:moveTo>
                <a:lnTo>
                  <a:pt x="521" y="860"/>
                </a:lnTo>
                <a:lnTo>
                  <a:pt x="521" y="833"/>
                </a:lnTo>
                <a:lnTo>
                  <a:pt x="623" y="830"/>
                </a:lnTo>
                <a:lnTo>
                  <a:pt x="623" y="859"/>
                </a:lnTo>
                <a:close/>
                <a:moveTo>
                  <a:pt x="623" y="807"/>
                </a:moveTo>
                <a:lnTo>
                  <a:pt x="521" y="811"/>
                </a:lnTo>
                <a:lnTo>
                  <a:pt x="521" y="784"/>
                </a:lnTo>
                <a:lnTo>
                  <a:pt x="623" y="779"/>
                </a:lnTo>
                <a:lnTo>
                  <a:pt x="623" y="807"/>
                </a:lnTo>
                <a:close/>
                <a:moveTo>
                  <a:pt x="623" y="704"/>
                </a:moveTo>
                <a:lnTo>
                  <a:pt x="521" y="713"/>
                </a:lnTo>
                <a:lnTo>
                  <a:pt x="521" y="686"/>
                </a:lnTo>
                <a:lnTo>
                  <a:pt x="623" y="676"/>
                </a:lnTo>
                <a:lnTo>
                  <a:pt x="623" y="704"/>
                </a:lnTo>
                <a:close/>
                <a:moveTo>
                  <a:pt x="623" y="653"/>
                </a:moveTo>
                <a:lnTo>
                  <a:pt x="521" y="664"/>
                </a:lnTo>
                <a:lnTo>
                  <a:pt x="521" y="637"/>
                </a:lnTo>
                <a:lnTo>
                  <a:pt x="623" y="624"/>
                </a:lnTo>
                <a:lnTo>
                  <a:pt x="623" y="653"/>
                </a:lnTo>
                <a:close/>
                <a:moveTo>
                  <a:pt x="623" y="601"/>
                </a:moveTo>
                <a:lnTo>
                  <a:pt x="521" y="614"/>
                </a:lnTo>
                <a:lnTo>
                  <a:pt x="521" y="587"/>
                </a:lnTo>
                <a:lnTo>
                  <a:pt x="623" y="573"/>
                </a:lnTo>
                <a:lnTo>
                  <a:pt x="623" y="601"/>
                </a:lnTo>
                <a:close/>
                <a:moveTo>
                  <a:pt x="623" y="550"/>
                </a:moveTo>
                <a:lnTo>
                  <a:pt x="521" y="565"/>
                </a:lnTo>
                <a:lnTo>
                  <a:pt x="521" y="538"/>
                </a:lnTo>
                <a:lnTo>
                  <a:pt x="623" y="521"/>
                </a:lnTo>
                <a:lnTo>
                  <a:pt x="623" y="550"/>
                </a:lnTo>
                <a:close/>
                <a:moveTo>
                  <a:pt x="627" y="981"/>
                </a:moveTo>
                <a:lnTo>
                  <a:pt x="518" y="976"/>
                </a:lnTo>
                <a:lnTo>
                  <a:pt x="518" y="1011"/>
                </a:lnTo>
                <a:lnTo>
                  <a:pt x="627" y="1018"/>
                </a:lnTo>
                <a:lnTo>
                  <a:pt x="627" y="981"/>
                </a:lnTo>
                <a:close/>
                <a:moveTo>
                  <a:pt x="627" y="930"/>
                </a:moveTo>
                <a:lnTo>
                  <a:pt x="518" y="927"/>
                </a:lnTo>
                <a:lnTo>
                  <a:pt x="518" y="962"/>
                </a:lnTo>
                <a:lnTo>
                  <a:pt x="627" y="966"/>
                </a:lnTo>
                <a:lnTo>
                  <a:pt x="627" y="930"/>
                </a:lnTo>
                <a:close/>
                <a:moveTo>
                  <a:pt x="627" y="878"/>
                </a:moveTo>
                <a:lnTo>
                  <a:pt x="518" y="878"/>
                </a:lnTo>
                <a:lnTo>
                  <a:pt x="518" y="913"/>
                </a:lnTo>
                <a:lnTo>
                  <a:pt x="627" y="914"/>
                </a:lnTo>
                <a:lnTo>
                  <a:pt x="627" y="878"/>
                </a:lnTo>
                <a:close/>
                <a:moveTo>
                  <a:pt x="627" y="826"/>
                </a:moveTo>
                <a:lnTo>
                  <a:pt x="518" y="829"/>
                </a:lnTo>
                <a:lnTo>
                  <a:pt x="518" y="864"/>
                </a:lnTo>
                <a:lnTo>
                  <a:pt x="627" y="863"/>
                </a:lnTo>
                <a:lnTo>
                  <a:pt x="627" y="826"/>
                </a:lnTo>
                <a:close/>
                <a:moveTo>
                  <a:pt x="627" y="775"/>
                </a:moveTo>
                <a:lnTo>
                  <a:pt x="518" y="780"/>
                </a:lnTo>
                <a:lnTo>
                  <a:pt x="518" y="815"/>
                </a:lnTo>
                <a:lnTo>
                  <a:pt x="627" y="811"/>
                </a:lnTo>
                <a:lnTo>
                  <a:pt x="627" y="775"/>
                </a:lnTo>
                <a:close/>
                <a:moveTo>
                  <a:pt x="627" y="723"/>
                </a:moveTo>
                <a:lnTo>
                  <a:pt x="518" y="731"/>
                </a:lnTo>
                <a:lnTo>
                  <a:pt x="518" y="766"/>
                </a:lnTo>
                <a:lnTo>
                  <a:pt x="627" y="760"/>
                </a:lnTo>
                <a:lnTo>
                  <a:pt x="627" y="723"/>
                </a:lnTo>
                <a:close/>
                <a:moveTo>
                  <a:pt x="627" y="672"/>
                </a:moveTo>
                <a:lnTo>
                  <a:pt x="518" y="682"/>
                </a:lnTo>
                <a:lnTo>
                  <a:pt x="518" y="717"/>
                </a:lnTo>
                <a:lnTo>
                  <a:pt x="627" y="708"/>
                </a:lnTo>
                <a:lnTo>
                  <a:pt x="627" y="672"/>
                </a:lnTo>
                <a:close/>
                <a:moveTo>
                  <a:pt x="627" y="620"/>
                </a:moveTo>
                <a:lnTo>
                  <a:pt x="518" y="633"/>
                </a:lnTo>
                <a:lnTo>
                  <a:pt x="518" y="668"/>
                </a:lnTo>
                <a:lnTo>
                  <a:pt x="627" y="656"/>
                </a:lnTo>
                <a:lnTo>
                  <a:pt x="627" y="620"/>
                </a:lnTo>
                <a:close/>
                <a:moveTo>
                  <a:pt x="627" y="568"/>
                </a:moveTo>
                <a:lnTo>
                  <a:pt x="518" y="584"/>
                </a:lnTo>
                <a:lnTo>
                  <a:pt x="518" y="619"/>
                </a:lnTo>
                <a:lnTo>
                  <a:pt x="627" y="605"/>
                </a:lnTo>
                <a:lnTo>
                  <a:pt x="627" y="568"/>
                </a:lnTo>
                <a:close/>
                <a:moveTo>
                  <a:pt x="627" y="517"/>
                </a:moveTo>
                <a:lnTo>
                  <a:pt x="518" y="535"/>
                </a:lnTo>
                <a:lnTo>
                  <a:pt x="518" y="570"/>
                </a:lnTo>
                <a:lnTo>
                  <a:pt x="627" y="553"/>
                </a:lnTo>
                <a:lnTo>
                  <a:pt x="627" y="517"/>
                </a:lnTo>
                <a:close/>
                <a:moveTo>
                  <a:pt x="627" y="465"/>
                </a:moveTo>
                <a:lnTo>
                  <a:pt x="518" y="486"/>
                </a:lnTo>
                <a:lnTo>
                  <a:pt x="518" y="521"/>
                </a:lnTo>
                <a:lnTo>
                  <a:pt x="627" y="502"/>
                </a:lnTo>
                <a:lnTo>
                  <a:pt x="627" y="465"/>
                </a:lnTo>
                <a:close/>
                <a:moveTo>
                  <a:pt x="632" y="1029"/>
                </a:moveTo>
                <a:lnTo>
                  <a:pt x="513" y="1021"/>
                </a:lnTo>
                <a:lnTo>
                  <a:pt x="513" y="476"/>
                </a:lnTo>
                <a:lnTo>
                  <a:pt x="632" y="452"/>
                </a:lnTo>
                <a:lnTo>
                  <a:pt x="632" y="1029"/>
                </a:lnTo>
                <a:close/>
                <a:moveTo>
                  <a:pt x="638" y="441"/>
                </a:moveTo>
                <a:lnTo>
                  <a:pt x="507" y="468"/>
                </a:lnTo>
                <a:lnTo>
                  <a:pt x="507" y="1030"/>
                </a:lnTo>
                <a:lnTo>
                  <a:pt x="638" y="1040"/>
                </a:lnTo>
                <a:lnTo>
                  <a:pt x="638" y="441"/>
                </a:lnTo>
                <a:close/>
                <a:moveTo>
                  <a:pt x="730" y="1046"/>
                </a:moveTo>
                <a:lnTo>
                  <a:pt x="892" y="1058"/>
                </a:lnTo>
                <a:lnTo>
                  <a:pt x="892" y="390"/>
                </a:lnTo>
                <a:lnTo>
                  <a:pt x="730" y="423"/>
                </a:lnTo>
                <a:lnTo>
                  <a:pt x="730" y="1046"/>
                </a:lnTo>
                <a:close/>
                <a:moveTo>
                  <a:pt x="1006" y="1066"/>
                </a:moveTo>
                <a:lnTo>
                  <a:pt x="1211" y="1081"/>
                </a:lnTo>
                <a:lnTo>
                  <a:pt x="1211" y="325"/>
                </a:lnTo>
                <a:lnTo>
                  <a:pt x="1006" y="367"/>
                </a:lnTo>
                <a:lnTo>
                  <a:pt x="1006" y="1066"/>
                </a:lnTo>
                <a:close/>
                <a:moveTo>
                  <a:pt x="713" y="421"/>
                </a:moveTo>
                <a:lnTo>
                  <a:pt x="713" y="400"/>
                </a:lnTo>
                <a:lnTo>
                  <a:pt x="911" y="358"/>
                </a:lnTo>
                <a:lnTo>
                  <a:pt x="985" y="371"/>
                </a:lnTo>
                <a:lnTo>
                  <a:pt x="985" y="342"/>
                </a:lnTo>
                <a:lnTo>
                  <a:pt x="1236" y="288"/>
                </a:lnTo>
                <a:lnTo>
                  <a:pt x="1523" y="350"/>
                </a:lnTo>
                <a:lnTo>
                  <a:pt x="1523" y="1090"/>
                </a:lnTo>
                <a:lnTo>
                  <a:pt x="1236" y="1114"/>
                </a:lnTo>
                <a:lnTo>
                  <a:pt x="985" y="1093"/>
                </a:lnTo>
                <a:lnTo>
                  <a:pt x="985" y="1082"/>
                </a:lnTo>
                <a:lnTo>
                  <a:pt x="911" y="1087"/>
                </a:lnTo>
                <a:lnTo>
                  <a:pt x="911" y="1087"/>
                </a:lnTo>
                <a:lnTo>
                  <a:pt x="910" y="1087"/>
                </a:lnTo>
                <a:lnTo>
                  <a:pt x="910" y="1087"/>
                </a:lnTo>
                <a:lnTo>
                  <a:pt x="713" y="1070"/>
                </a:lnTo>
                <a:lnTo>
                  <a:pt x="713" y="1062"/>
                </a:lnTo>
                <a:lnTo>
                  <a:pt x="657" y="1065"/>
                </a:lnTo>
                <a:lnTo>
                  <a:pt x="498" y="1052"/>
                </a:lnTo>
                <a:lnTo>
                  <a:pt x="498" y="447"/>
                </a:lnTo>
                <a:lnTo>
                  <a:pt x="654" y="412"/>
                </a:lnTo>
                <a:lnTo>
                  <a:pt x="713" y="421"/>
                </a:lnTo>
                <a:close/>
                <a:moveTo>
                  <a:pt x="749" y="1004"/>
                </a:moveTo>
                <a:lnTo>
                  <a:pt x="808" y="1007"/>
                </a:lnTo>
                <a:lnTo>
                  <a:pt x="808" y="997"/>
                </a:lnTo>
                <a:lnTo>
                  <a:pt x="749" y="995"/>
                </a:lnTo>
                <a:lnTo>
                  <a:pt x="749" y="1004"/>
                </a:lnTo>
                <a:close/>
                <a:moveTo>
                  <a:pt x="749" y="1017"/>
                </a:moveTo>
                <a:lnTo>
                  <a:pt x="808" y="1021"/>
                </a:lnTo>
                <a:lnTo>
                  <a:pt x="808" y="1011"/>
                </a:lnTo>
                <a:lnTo>
                  <a:pt x="749" y="1008"/>
                </a:lnTo>
                <a:lnTo>
                  <a:pt x="749" y="1017"/>
                </a:lnTo>
                <a:close/>
                <a:moveTo>
                  <a:pt x="812" y="1012"/>
                </a:moveTo>
                <a:lnTo>
                  <a:pt x="817" y="1012"/>
                </a:lnTo>
                <a:lnTo>
                  <a:pt x="817" y="1008"/>
                </a:lnTo>
                <a:lnTo>
                  <a:pt x="812" y="1008"/>
                </a:lnTo>
                <a:lnTo>
                  <a:pt x="812" y="1012"/>
                </a:lnTo>
                <a:close/>
                <a:moveTo>
                  <a:pt x="812" y="1021"/>
                </a:moveTo>
                <a:lnTo>
                  <a:pt x="817" y="1021"/>
                </a:lnTo>
                <a:lnTo>
                  <a:pt x="817" y="1016"/>
                </a:lnTo>
                <a:lnTo>
                  <a:pt x="812" y="1016"/>
                </a:lnTo>
                <a:lnTo>
                  <a:pt x="812" y="1021"/>
                </a:lnTo>
                <a:close/>
                <a:moveTo>
                  <a:pt x="820" y="1003"/>
                </a:moveTo>
                <a:cubicBezTo>
                  <a:pt x="820" y="1004"/>
                  <a:pt x="821" y="1002"/>
                  <a:pt x="821" y="1001"/>
                </a:cubicBezTo>
                <a:cubicBezTo>
                  <a:pt x="821" y="1000"/>
                  <a:pt x="820" y="999"/>
                  <a:pt x="820" y="999"/>
                </a:cubicBezTo>
                <a:cubicBezTo>
                  <a:pt x="819" y="999"/>
                  <a:pt x="818" y="1000"/>
                  <a:pt x="818" y="1001"/>
                </a:cubicBezTo>
                <a:cubicBezTo>
                  <a:pt x="818" y="1002"/>
                  <a:pt x="819" y="1003"/>
                  <a:pt x="820" y="1003"/>
                </a:cubicBezTo>
                <a:close/>
                <a:moveTo>
                  <a:pt x="820" y="1013"/>
                </a:moveTo>
                <a:cubicBezTo>
                  <a:pt x="820" y="1013"/>
                  <a:pt x="821" y="1012"/>
                  <a:pt x="821" y="1010"/>
                </a:cubicBezTo>
                <a:cubicBezTo>
                  <a:pt x="821" y="1009"/>
                  <a:pt x="820" y="1008"/>
                  <a:pt x="820" y="1008"/>
                </a:cubicBezTo>
                <a:cubicBezTo>
                  <a:pt x="819" y="1008"/>
                  <a:pt x="818" y="1009"/>
                  <a:pt x="818" y="1010"/>
                </a:cubicBezTo>
                <a:cubicBezTo>
                  <a:pt x="818" y="1011"/>
                  <a:pt x="819" y="1013"/>
                  <a:pt x="820" y="1013"/>
                </a:cubicBezTo>
                <a:close/>
                <a:moveTo>
                  <a:pt x="820" y="1021"/>
                </a:moveTo>
                <a:cubicBezTo>
                  <a:pt x="820" y="1022"/>
                  <a:pt x="821" y="1020"/>
                  <a:pt x="821" y="1019"/>
                </a:cubicBezTo>
                <a:cubicBezTo>
                  <a:pt x="821" y="1018"/>
                  <a:pt x="820" y="1017"/>
                  <a:pt x="820" y="1017"/>
                </a:cubicBezTo>
                <a:cubicBezTo>
                  <a:pt x="819" y="1017"/>
                  <a:pt x="818" y="1018"/>
                  <a:pt x="818" y="1019"/>
                </a:cubicBezTo>
                <a:cubicBezTo>
                  <a:pt x="818" y="1020"/>
                  <a:pt x="819" y="1021"/>
                  <a:pt x="820" y="1021"/>
                </a:cubicBezTo>
                <a:close/>
                <a:moveTo>
                  <a:pt x="826" y="1022"/>
                </a:moveTo>
                <a:lnTo>
                  <a:pt x="829" y="1022"/>
                </a:lnTo>
                <a:lnTo>
                  <a:pt x="829" y="999"/>
                </a:lnTo>
                <a:lnTo>
                  <a:pt x="826" y="998"/>
                </a:lnTo>
                <a:lnTo>
                  <a:pt x="826" y="1022"/>
                </a:lnTo>
                <a:close/>
                <a:moveTo>
                  <a:pt x="832" y="1022"/>
                </a:moveTo>
                <a:lnTo>
                  <a:pt x="835" y="1022"/>
                </a:lnTo>
                <a:lnTo>
                  <a:pt x="835" y="999"/>
                </a:lnTo>
                <a:lnTo>
                  <a:pt x="832" y="999"/>
                </a:lnTo>
                <a:lnTo>
                  <a:pt x="832" y="1022"/>
                </a:lnTo>
                <a:close/>
                <a:moveTo>
                  <a:pt x="838" y="1022"/>
                </a:moveTo>
                <a:lnTo>
                  <a:pt x="841" y="1023"/>
                </a:lnTo>
                <a:lnTo>
                  <a:pt x="841" y="999"/>
                </a:lnTo>
                <a:lnTo>
                  <a:pt x="838" y="999"/>
                </a:lnTo>
                <a:lnTo>
                  <a:pt x="838" y="1022"/>
                </a:lnTo>
                <a:close/>
                <a:moveTo>
                  <a:pt x="843" y="1023"/>
                </a:moveTo>
                <a:lnTo>
                  <a:pt x="846" y="1023"/>
                </a:lnTo>
                <a:lnTo>
                  <a:pt x="846" y="999"/>
                </a:lnTo>
                <a:lnTo>
                  <a:pt x="843" y="999"/>
                </a:lnTo>
                <a:lnTo>
                  <a:pt x="843" y="1023"/>
                </a:lnTo>
                <a:close/>
                <a:moveTo>
                  <a:pt x="849" y="1023"/>
                </a:moveTo>
                <a:lnTo>
                  <a:pt x="852" y="1023"/>
                </a:lnTo>
                <a:lnTo>
                  <a:pt x="852" y="1000"/>
                </a:lnTo>
                <a:lnTo>
                  <a:pt x="849" y="1000"/>
                </a:lnTo>
                <a:lnTo>
                  <a:pt x="849" y="1023"/>
                </a:lnTo>
                <a:close/>
                <a:moveTo>
                  <a:pt x="855" y="1023"/>
                </a:moveTo>
                <a:lnTo>
                  <a:pt x="858" y="1024"/>
                </a:lnTo>
                <a:lnTo>
                  <a:pt x="858" y="1000"/>
                </a:lnTo>
                <a:lnTo>
                  <a:pt x="855" y="1000"/>
                </a:lnTo>
                <a:lnTo>
                  <a:pt x="855" y="1023"/>
                </a:lnTo>
                <a:close/>
                <a:moveTo>
                  <a:pt x="861" y="1024"/>
                </a:moveTo>
                <a:lnTo>
                  <a:pt x="864" y="1024"/>
                </a:lnTo>
                <a:lnTo>
                  <a:pt x="864" y="1000"/>
                </a:lnTo>
                <a:lnTo>
                  <a:pt x="861" y="1000"/>
                </a:lnTo>
                <a:lnTo>
                  <a:pt x="861" y="1024"/>
                </a:lnTo>
                <a:close/>
                <a:moveTo>
                  <a:pt x="867" y="1024"/>
                </a:moveTo>
                <a:lnTo>
                  <a:pt x="870" y="1024"/>
                </a:lnTo>
                <a:lnTo>
                  <a:pt x="870" y="1001"/>
                </a:lnTo>
                <a:lnTo>
                  <a:pt x="867" y="1000"/>
                </a:lnTo>
                <a:lnTo>
                  <a:pt x="867" y="1024"/>
                </a:lnTo>
                <a:close/>
                <a:moveTo>
                  <a:pt x="814" y="998"/>
                </a:moveTo>
                <a:cubicBezTo>
                  <a:pt x="814" y="998"/>
                  <a:pt x="813" y="999"/>
                  <a:pt x="813" y="1001"/>
                </a:cubicBezTo>
                <a:cubicBezTo>
                  <a:pt x="813" y="1002"/>
                  <a:pt x="814" y="1003"/>
                  <a:pt x="814" y="1003"/>
                </a:cubicBezTo>
                <a:cubicBezTo>
                  <a:pt x="815" y="1003"/>
                  <a:pt x="816" y="1002"/>
                  <a:pt x="816" y="1001"/>
                </a:cubicBezTo>
                <a:cubicBezTo>
                  <a:pt x="816" y="1000"/>
                  <a:pt x="815" y="998"/>
                  <a:pt x="814" y="998"/>
                </a:cubicBezTo>
                <a:close/>
                <a:moveTo>
                  <a:pt x="747" y="991"/>
                </a:moveTo>
                <a:lnTo>
                  <a:pt x="872" y="997"/>
                </a:lnTo>
                <a:lnTo>
                  <a:pt x="872" y="1028"/>
                </a:lnTo>
                <a:lnTo>
                  <a:pt x="747" y="1021"/>
                </a:lnTo>
                <a:lnTo>
                  <a:pt x="747" y="991"/>
                </a:lnTo>
                <a:close/>
                <a:moveTo>
                  <a:pt x="749" y="732"/>
                </a:moveTo>
                <a:lnTo>
                  <a:pt x="808" y="728"/>
                </a:lnTo>
                <a:lnTo>
                  <a:pt x="808" y="718"/>
                </a:lnTo>
                <a:lnTo>
                  <a:pt x="749" y="722"/>
                </a:lnTo>
                <a:lnTo>
                  <a:pt x="749" y="732"/>
                </a:lnTo>
                <a:close/>
                <a:moveTo>
                  <a:pt x="749" y="745"/>
                </a:moveTo>
                <a:lnTo>
                  <a:pt x="808" y="741"/>
                </a:lnTo>
                <a:lnTo>
                  <a:pt x="808" y="731"/>
                </a:lnTo>
                <a:lnTo>
                  <a:pt x="749" y="735"/>
                </a:lnTo>
                <a:lnTo>
                  <a:pt x="749" y="745"/>
                </a:lnTo>
                <a:close/>
                <a:moveTo>
                  <a:pt x="812" y="732"/>
                </a:moveTo>
                <a:lnTo>
                  <a:pt x="817" y="732"/>
                </a:lnTo>
                <a:lnTo>
                  <a:pt x="817" y="727"/>
                </a:lnTo>
                <a:lnTo>
                  <a:pt x="812" y="728"/>
                </a:lnTo>
                <a:lnTo>
                  <a:pt x="812" y="732"/>
                </a:lnTo>
                <a:close/>
                <a:moveTo>
                  <a:pt x="812" y="740"/>
                </a:moveTo>
                <a:lnTo>
                  <a:pt x="817" y="740"/>
                </a:lnTo>
                <a:lnTo>
                  <a:pt x="817" y="736"/>
                </a:lnTo>
                <a:lnTo>
                  <a:pt x="812" y="736"/>
                </a:lnTo>
                <a:lnTo>
                  <a:pt x="812" y="740"/>
                </a:lnTo>
                <a:close/>
                <a:moveTo>
                  <a:pt x="820" y="723"/>
                </a:moveTo>
                <a:cubicBezTo>
                  <a:pt x="820" y="723"/>
                  <a:pt x="821" y="721"/>
                  <a:pt x="821" y="720"/>
                </a:cubicBezTo>
                <a:cubicBezTo>
                  <a:pt x="821" y="719"/>
                  <a:pt x="820" y="718"/>
                  <a:pt x="820" y="718"/>
                </a:cubicBezTo>
                <a:cubicBezTo>
                  <a:pt x="819" y="718"/>
                  <a:pt x="818" y="719"/>
                  <a:pt x="818" y="720"/>
                </a:cubicBezTo>
                <a:cubicBezTo>
                  <a:pt x="818" y="722"/>
                  <a:pt x="819" y="723"/>
                  <a:pt x="820" y="723"/>
                </a:cubicBezTo>
                <a:close/>
                <a:moveTo>
                  <a:pt x="820" y="732"/>
                </a:moveTo>
                <a:cubicBezTo>
                  <a:pt x="820" y="732"/>
                  <a:pt x="821" y="731"/>
                  <a:pt x="821" y="729"/>
                </a:cubicBezTo>
                <a:cubicBezTo>
                  <a:pt x="821" y="728"/>
                  <a:pt x="820" y="727"/>
                  <a:pt x="820" y="727"/>
                </a:cubicBezTo>
                <a:cubicBezTo>
                  <a:pt x="819" y="727"/>
                  <a:pt x="818" y="728"/>
                  <a:pt x="818" y="729"/>
                </a:cubicBezTo>
                <a:cubicBezTo>
                  <a:pt x="818" y="731"/>
                  <a:pt x="819" y="732"/>
                  <a:pt x="820" y="732"/>
                </a:cubicBezTo>
                <a:close/>
                <a:moveTo>
                  <a:pt x="820" y="741"/>
                </a:moveTo>
                <a:cubicBezTo>
                  <a:pt x="820" y="740"/>
                  <a:pt x="821" y="739"/>
                  <a:pt x="821" y="738"/>
                </a:cubicBezTo>
                <a:cubicBezTo>
                  <a:pt x="821" y="737"/>
                  <a:pt x="820" y="736"/>
                  <a:pt x="820" y="736"/>
                </a:cubicBezTo>
                <a:cubicBezTo>
                  <a:pt x="819" y="736"/>
                  <a:pt x="818" y="737"/>
                  <a:pt x="818" y="738"/>
                </a:cubicBezTo>
                <a:cubicBezTo>
                  <a:pt x="818" y="740"/>
                  <a:pt x="819" y="741"/>
                  <a:pt x="820" y="741"/>
                </a:cubicBezTo>
                <a:close/>
                <a:moveTo>
                  <a:pt x="826" y="740"/>
                </a:moveTo>
                <a:lnTo>
                  <a:pt x="829" y="740"/>
                </a:lnTo>
                <a:lnTo>
                  <a:pt x="829" y="716"/>
                </a:lnTo>
                <a:lnTo>
                  <a:pt x="826" y="717"/>
                </a:lnTo>
                <a:lnTo>
                  <a:pt x="826" y="740"/>
                </a:lnTo>
                <a:close/>
                <a:moveTo>
                  <a:pt x="832" y="740"/>
                </a:moveTo>
                <a:lnTo>
                  <a:pt x="835" y="739"/>
                </a:lnTo>
                <a:lnTo>
                  <a:pt x="835" y="716"/>
                </a:lnTo>
                <a:lnTo>
                  <a:pt x="832" y="716"/>
                </a:lnTo>
                <a:lnTo>
                  <a:pt x="832" y="740"/>
                </a:lnTo>
                <a:close/>
                <a:moveTo>
                  <a:pt x="838" y="739"/>
                </a:moveTo>
                <a:lnTo>
                  <a:pt x="841" y="739"/>
                </a:lnTo>
                <a:lnTo>
                  <a:pt x="841" y="716"/>
                </a:lnTo>
                <a:lnTo>
                  <a:pt x="838" y="716"/>
                </a:lnTo>
                <a:lnTo>
                  <a:pt x="838" y="739"/>
                </a:lnTo>
                <a:close/>
                <a:moveTo>
                  <a:pt x="843" y="739"/>
                </a:moveTo>
                <a:lnTo>
                  <a:pt x="846" y="739"/>
                </a:lnTo>
                <a:lnTo>
                  <a:pt x="846" y="715"/>
                </a:lnTo>
                <a:lnTo>
                  <a:pt x="843" y="715"/>
                </a:lnTo>
                <a:lnTo>
                  <a:pt x="843" y="739"/>
                </a:lnTo>
                <a:close/>
                <a:moveTo>
                  <a:pt x="849" y="739"/>
                </a:moveTo>
                <a:lnTo>
                  <a:pt x="852" y="738"/>
                </a:lnTo>
                <a:lnTo>
                  <a:pt x="852" y="715"/>
                </a:lnTo>
                <a:lnTo>
                  <a:pt x="849" y="715"/>
                </a:lnTo>
                <a:lnTo>
                  <a:pt x="849" y="739"/>
                </a:lnTo>
                <a:close/>
                <a:moveTo>
                  <a:pt x="855" y="738"/>
                </a:moveTo>
                <a:lnTo>
                  <a:pt x="858" y="738"/>
                </a:lnTo>
                <a:lnTo>
                  <a:pt x="858" y="714"/>
                </a:lnTo>
                <a:lnTo>
                  <a:pt x="855" y="715"/>
                </a:lnTo>
                <a:lnTo>
                  <a:pt x="855" y="738"/>
                </a:lnTo>
                <a:close/>
                <a:moveTo>
                  <a:pt x="861" y="738"/>
                </a:moveTo>
                <a:lnTo>
                  <a:pt x="864" y="738"/>
                </a:lnTo>
                <a:lnTo>
                  <a:pt x="864" y="714"/>
                </a:lnTo>
                <a:lnTo>
                  <a:pt x="861" y="714"/>
                </a:lnTo>
                <a:lnTo>
                  <a:pt x="861" y="738"/>
                </a:lnTo>
                <a:close/>
                <a:moveTo>
                  <a:pt x="867" y="738"/>
                </a:moveTo>
                <a:lnTo>
                  <a:pt x="870" y="737"/>
                </a:lnTo>
                <a:lnTo>
                  <a:pt x="870" y="714"/>
                </a:lnTo>
                <a:lnTo>
                  <a:pt x="867" y="714"/>
                </a:lnTo>
                <a:lnTo>
                  <a:pt x="867" y="738"/>
                </a:lnTo>
                <a:close/>
                <a:moveTo>
                  <a:pt x="814" y="718"/>
                </a:moveTo>
                <a:cubicBezTo>
                  <a:pt x="814" y="718"/>
                  <a:pt x="813" y="719"/>
                  <a:pt x="813" y="721"/>
                </a:cubicBezTo>
                <a:cubicBezTo>
                  <a:pt x="813" y="722"/>
                  <a:pt x="814" y="723"/>
                  <a:pt x="814" y="723"/>
                </a:cubicBezTo>
                <a:cubicBezTo>
                  <a:pt x="815" y="723"/>
                  <a:pt x="816" y="722"/>
                  <a:pt x="816" y="720"/>
                </a:cubicBezTo>
                <a:cubicBezTo>
                  <a:pt x="816" y="719"/>
                  <a:pt x="815" y="718"/>
                  <a:pt x="814" y="718"/>
                </a:cubicBezTo>
                <a:close/>
                <a:moveTo>
                  <a:pt x="747" y="719"/>
                </a:moveTo>
                <a:lnTo>
                  <a:pt x="872" y="710"/>
                </a:lnTo>
                <a:lnTo>
                  <a:pt x="872" y="741"/>
                </a:lnTo>
                <a:lnTo>
                  <a:pt x="747" y="749"/>
                </a:lnTo>
                <a:lnTo>
                  <a:pt x="747" y="719"/>
                </a:lnTo>
                <a:close/>
                <a:moveTo>
                  <a:pt x="749" y="459"/>
                </a:moveTo>
                <a:lnTo>
                  <a:pt x="807" y="448"/>
                </a:lnTo>
                <a:lnTo>
                  <a:pt x="807" y="439"/>
                </a:lnTo>
                <a:lnTo>
                  <a:pt x="749" y="450"/>
                </a:lnTo>
                <a:lnTo>
                  <a:pt x="749" y="459"/>
                </a:lnTo>
                <a:close/>
                <a:moveTo>
                  <a:pt x="749" y="472"/>
                </a:moveTo>
                <a:lnTo>
                  <a:pt x="807" y="462"/>
                </a:lnTo>
                <a:lnTo>
                  <a:pt x="807" y="452"/>
                </a:lnTo>
                <a:lnTo>
                  <a:pt x="749" y="463"/>
                </a:lnTo>
                <a:lnTo>
                  <a:pt x="749" y="472"/>
                </a:lnTo>
                <a:close/>
                <a:moveTo>
                  <a:pt x="812" y="452"/>
                </a:moveTo>
                <a:lnTo>
                  <a:pt x="816" y="451"/>
                </a:lnTo>
                <a:lnTo>
                  <a:pt x="816" y="447"/>
                </a:lnTo>
                <a:lnTo>
                  <a:pt x="812" y="448"/>
                </a:lnTo>
                <a:lnTo>
                  <a:pt x="812" y="452"/>
                </a:lnTo>
                <a:close/>
                <a:moveTo>
                  <a:pt x="812" y="461"/>
                </a:moveTo>
                <a:lnTo>
                  <a:pt x="816" y="460"/>
                </a:lnTo>
                <a:lnTo>
                  <a:pt x="816" y="455"/>
                </a:lnTo>
                <a:lnTo>
                  <a:pt x="812" y="456"/>
                </a:lnTo>
                <a:lnTo>
                  <a:pt x="812" y="461"/>
                </a:lnTo>
                <a:close/>
                <a:moveTo>
                  <a:pt x="819" y="442"/>
                </a:moveTo>
                <a:cubicBezTo>
                  <a:pt x="820" y="442"/>
                  <a:pt x="821" y="440"/>
                  <a:pt x="821" y="439"/>
                </a:cubicBezTo>
                <a:cubicBezTo>
                  <a:pt x="821" y="438"/>
                  <a:pt x="820" y="437"/>
                  <a:pt x="819" y="437"/>
                </a:cubicBezTo>
                <a:cubicBezTo>
                  <a:pt x="819" y="437"/>
                  <a:pt x="818" y="438"/>
                  <a:pt x="818" y="440"/>
                </a:cubicBezTo>
                <a:cubicBezTo>
                  <a:pt x="818" y="441"/>
                  <a:pt x="819" y="442"/>
                  <a:pt x="819" y="442"/>
                </a:cubicBezTo>
                <a:close/>
                <a:moveTo>
                  <a:pt x="819" y="451"/>
                </a:moveTo>
                <a:cubicBezTo>
                  <a:pt x="820" y="451"/>
                  <a:pt x="821" y="450"/>
                  <a:pt x="821" y="448"/>
                </a:cubicBezTo>
                <a:cubicBezTo>
                  <a:pt x="821" y="447"/>
                  <a:pt x="820" y="446"/>
                  <a:pt x="819" y="446"/>
                </a:cubicBezTo>
                <a:cubicBezTo>
                  <a:pt x="819" y="446"/>
                  <a:pt x="818" y="447"/>
                  <a:pt x="818" y="449"/>
                </a:cubicBezTo>
                <a:cubicBezTo>
                  <a:pt x="818" y="450"/>
                  <a:pt x="819" y="451"/>
                  <a:pt x="819" y="451"/>
                </a:cubicBezTo>
                <a:close/>
                <a:moveTo>
                  <a:pt x="819" y="460"/>
                </a:moveTo>
                <a:cubicBezTo>
                  <a:pt x="820" y="460"/>
                  <a:pt x="821" y="458"/>
                  <a:pt x="821" y="457"/>
                </a:cubicBezTo>
                <a:cubicBezTo>
                  <a:pt x="821" y="456"/>
                  <a:pt x="820" y="455"/>
                  <a:pt x="819" y="455"/>
                </a:cubicBezTo>
                <a:cubicBezTo>
                  <a:pt x="819" y="455"/>
                  <a:pt x="818" y="456"/>
                  <a:pt x="818" y="458"/>
                </a:cubicBezTo>
                <a:cubicBezTo>
                  <a:pt x="818" y="459"/>
                  <a:pt x="819" y="460"/>
                  <a:pt x="819" y="460"/>
                </a:cubicBezTo>
                <a:close/>
                <a:moveTo>
                  <a:pt x="826" y="458"/>
                </a:moveTo>
                <a:lnTo>
                  <a:pt x="829" y="458"/>
                </a:lnTo>
                <a:lnTo>
                  <a:pt x="829" y="435"/>
                </a:lnTo>
                <a:lnTo>
                  <a:pt x="826" y="435"/>
                </a:lnTo>
                <a:lnTo>
                  <a:pt x="826" y="458"/>
                </a:lnTo>
                <a:close/>
                <a:moveTo>
                  <a:pt x="832" y="457"/>
                </a:moveTo>
                <a:lnTo>
                  <a:pt x="835" y="457"/>
                </a:lnTo>
                <a:lnTo>
                  <a:pt x="835" y="433"/>
                </a:lnTo>
                <a:lnTo>
                  <a:pt x="832" y="434"/>
                </a:lnTo>
                <a:lnTo>
                  <a:pt x="832" y="457"/>
                </a:lnTo>
                <a:close/>
                <a:moveTo>
                  <a:pt x="837" y="456"/>
                </a:moveTo>
                <a:lnTo>
                  <a:pt x="840" y="456"/>
                </a:lnTo>
                <a:lnTo>
                  <a:pt x="840" y="432"/>
                </a:lnTo>
                <a:lnTo>
                  <a:pt x="837" y="433"/>
                </a:lnTo>
                <a:lnTo>
                  <a:pt x="837" y="456"/>
                </a:lnTo>
                <a:close/>
                <a:moveTo>
                  <a:pt x="843" y="455"/>
                </a:moveTo>
                <a:lnTo>
                  <a:pt x="846" y="455"/>
                </a:lnTo>
                <a:lnTo>
                  <a:pt x="846" y="431"/>
                </a:lnTo>
                <a:lnTo>
                  <a:pt x="843" y="432"/>
                </a:lnTo>
                <a:lnTo>
                  <a:pt x="843" y="455"/>
                </a:lnTo>
                <a:close/>
                <a:moveTo>
                  <a:pt x="849" y="454"/>
                </a:moveTo>
                <a:lnTo>
                  <a:pt x="852" y="454"/>
                </a:lnTo>
                <a:lnTo>
                  <a:pt x="852" y="430"/>
                </a:lnTo>
                <a:lnTo>
                  <a:pt x="849" y="431"/>
                </a:lnTo>
                <a:lnTo>
                  <a:pt x="849" y="454"/>
                </a:lnTo>
                <a:close/>
                <a:moveTo>
                  <a:pt x="855" y="453"/>
                </a:moveTo>
                <a:lnTo>
                  <a:pt x="858" y="453"/>
                </a:lnTo>
                <a:lnTo>
                  <a:pt x="858" y="429"/>
                </a:lnTo>
                <a:lnTo>
                  <a:pt x="855" y="430"/>
                </a:lnTo>
                <a:lnTo>
                  <a:pt x="855" y="453"/>
                </a:lnTo>
                <a:close/>
                <a:moveTo>
                  <a:pt x="861" y="452"/>
                </a:moveTo>
                <a:lnTo>
                  <a:pt x="864" y="452"/>
                </a:lnTo>
                <a:lnTo>
                  <a:pt x="864" y="428"/>
                </a:lnTo>
                <a:lnTo>
                  <a:pt x="861" y="429"/>
                </a:lnTo>
                <a:lnTo>
                  <a:pt x="861" y="452"/>
                </a:lnTo>
                <a:close/>
                <a:moveTo>
                  <a:pt x="867" y="451"/>
                </a:moveTo>
                <a:lnTo>
                  <a:pt x="870" y="451"/>
                </a:lnTo>
                <a:lnTo>
                  <a:pt x="870" y="427"/>
                </a:lnTo>
                <a:lnTo>
                  <a:pt x="867" y="427"/>
                </a:lnTo>
                <a:lnTo>
                  <a:pt x="867" y="451"/>
                </a:lnTo>
                <a:close/>
                <a:moveTo>
                  <a:pt x="814" y="438"/>
                </a:moveTo>
                <a:cubicBezTo>
                  <a:pt x="813" y="438"/>
                  <a:pt x="813" y="439"/>
                  <a:pt x="813" y="441"/>
                </a:cubicBezTo>
                <a:cubicBezTo>
                  <a:pt x="813" y="442"/>
                  <a:pt x="813" y="443"/>
                  <a:pt x="814" y="443"/>
                </a:cubicBezTo>
                <a:cubicBezTo>
                  <a:pt x="815" y="443"/>
                  <a:pt x="816" y="441"/>
                  <a:pt x="816" y="440"/>
                </a:cubicBezTo>
                <a:cubicBezTo>
                  <a:pt x="816" y="439"/>
                  <a:pt x="815" y="438"/>
                  <a:pt x="814" y="438"/>
                </a:cubicBezTo>
                <a:close/>
                <a:moveTo>
                  <a:pt x="747" y="446"/>
                </a:moveTo>
                <a:lnTo>
                  <a:pt x="872" y="422"/>
                </a:lnTo>
                <a:lnTo>
                  <a:pt x="872" y="454"/>
                </a:lnTo>
                <a:lnTo>
                  <a:pt x="747" y="476"/>
                </a:lnTo>
                <a:lnTo>
                  <a:pt x="747" y="446"/>
                </a:lnTo>
                <a:close/>
                <a:moveTo>
                  <a:pt x="747" y="936"/>
                </a:moveTo>
                <a:lnTo>
                  <a:pt x="872" y="939"/>
                </a:lnTo>
                <a:lnTo>
                  <a:pt x="872" y="971"/>
                </a:lnTo>
                <a:lnTo>
                  <a:pt x="747" y="966"/>
                </a:lnTo>
                <a:lnTo>
                  <a:pt x="747" y="936"/>
                </a:lnTo>
                <a:close/>
                <a:moveTo>
                  <a:pt x="747" y="882"/>
                </a:moveTo>
                <a:lnTo>
                  <a:pt x="872" y="882"/>
                </a:lnTo>
                <a:lnTo>
                  <a:pt x="872" y="914"/>
                </a:lnTo>
                <a:lnTo>
                  <a:pt x="747" y="912"/>
                </a:lnTo>
                <a:lnTo>
                  <a:pt x="747" y="882"/>
                </a:lnTo>
                <a:close/>
                <a:moveTo>
                  <a:pt x="747" y="828"/>
                </a:moveTo>
                <a:lnTo>
                  <a:pt x="872" y="825"/>
                </a:lnTo>
                <a:lnTo>
                  <a:pt x="872" y="856"/>
                </a:lnTo>
                <a:lnTo>
                  <a:pt x="747" y="857"/>
                </a:lnTo>
                <a:lnTo>
                  <a:pt x="747" y="828"/>
                </a:lnTo>
                <a:close/>
                <a:moveTo>
                  <a:pt x="747" y="773"/>
                </a:moveTo>
                <a:lnTo>
                  <a:pt x="872" y="767"/>
                </a:lnTo>
                <a:lnTo>
                  <a:pt x="872" y="799"/>
                </a:lnTo>
                <a:lnTo>
                  <a:pt x="747" y="803"/>
                </a:lnTo>
                <a:lnTo>
                  <a:pt x="747" y="773"/>
                </a:lnTo>
                <a:close/>
                <a:moveTo>
                  <a:pt x="747" y="664"/>
                </a:moveTo>
                <a:lnTo>
                  <a:pt x="872" y="652"/>
                </a:lnTo>
                <a:lnTo>
                  <a:pt x="872" y="684"/>
                </a:lnTo>
                <a:lnTo>
                  <a:pt x="747" y="694"/>
                </a:lnTo>
                <a:lnTo>
                  <a:pt x="747" y="664"/>
                </a:lnTo>
                <a:close/>
                <a:moveTo>
                  <a:pt x="747" y="610"/>
                </a:moveTo>
                <a:lnTo>
                  <a:pt x="872" y="595"/>
                </a:lnTo>
                <a:lnTo>
                  <a:pt x="872" y="626"/>
                </a:lnTo>
                <a:lnTo>
                  <a:pt x="747" y="640"/>
                </a:lnTo>
                <a:lnTo>
                  <a:pt x="747" y="610"/>
                </a:lnTo>
                <a:close/>
                <a:moveTo>
                  <a:pt x="747" y="555"/>
                </a:moveTo>
                <a:lnTo>
                  <a:pt x="872" y="537"/>
                </a:lnTo>
                <a:lnTo>
                  <a:pt x="872" y="569"/>
                </a:lnTo>
                <a:lnTo>
                  <a:pt x="747" y="585"/>
                </a:lnTo>
                <a:lnTo>
                  <a:pt x="747" y="555"/>
                </a:lnTo>
                <a:close/>
                <a:moveTo>
                  <a:pt x="747" y="501"/>
                </a:moveTo>
                <a:lnTo>
                  <a:pt x="872" y="480"/>
                </a:lnTo>
                <a:lnTo>
                  <a:pt x="872" y="511"/>
                </a:lnTo>
                <a:lnTo>
                  <a:pt x="747" y="531"/>
                </a:lnTo>
                <a:lnTo>
                  <a:pt x="747" y="501"/>
                </a:lnTo>
                <a:close/>
                <a:moveTo>
                  <a:pt x="742" y="481"/>
                </a:moveTo>
                <a:lnTo>
                  <a:pt x="877" y="458"/>
                </a:lnTo>
                <a:lnTo>
                  <a:pt x="877" y="417"/>
                </a:lnTo>
                <a:lnTo>
                  <a:pt x="742" y="443"/>
                </a:lnTo>
                <a:lnTo>
                  <a:pt x="742" y="481"/>
                </a:lnTo>
                <a:close/>
                <a:moveTo>
                  <a:pt x="742" y="536"/>
                </a:moveTo>
                <a:lnTo>
                  <a:pt x="877" y="515"/>
                </a:lnTo>
                <a:lnTo>
                  <a:pt x="877" y="475"/>
                </a:lnTo>
                <a:lnTo>
                  <a:pt x="742" y="497"/>
                </a:lnTo>
                <a:lnTo>
                  <a:pt x="742" y="536"/>
                </a:lnTo>
                <a:close/>
                <a:moveTo>
                  <a:pt x="742" y="590"/>
                </a:moveTo>
                <a:lnTo>
                  <a:pt x="877" y="573"/>
                </a:lnTo>
                <a:lnTo>
                  <a:pt x="877" y="532"/>
                </a:lnTo>
                <a:lnTo>
                  <a:pt x="742" y="552"/>
                </a:lnTo>
                <a:lnTo>
                  <a:pt x="742" y="590"/>
                </a:lnTo>
                <a:close/>
                <a:moveTo>
                  <a:pt x="742" y="644"/>
                </a:moveTo>
                <a:lnTo>
                  <a:pt x="877" y="630"/>
                </a:lnTo>
                <a:lnTo>
                  <a:pt x="877" y="590"/>
                </a:lnTo>
                <a:lnTo>
                  <a:pt x="742" y="606"/>
                </a:lnTo>
                <a:lnTo>
                  <a:pt x="742" y="644"/>
                </a:lnTo>
                <a:close/>
                <a:moveTo>
                  <a:pt x="742" y="699"/>
                </a:moveTo>
                <a:lnTo>
                  <a:pt x="877" y="688"/>
                </a:lnTo>
                <a:lnTo>
                  <a:pt x="877" y="647"/>
                </a:lnTo>
                <a:lnTo>
                  <a:pt x="742" y="660"/>
                </a:lnTo>
                <a:lnTo>
                  <a:pt x="742" y="699"/>
                </a:lnTo>
                <a:close/>
                <a:moveTo>
                  <a:pt x="742" y="753"/>
                </a:moveTo>
                <a:lnTo>
                  <a:pt x="877" y="745"/>
                </a:lnTo>
                <a:lnTo>
                  <a:pt x="877" y="705"/>
                </a:lnTo>
                <a:lnTo>
                  <a:pt x="742" y="715"/>
                </a:lnTo>
                <a:lnTo>
                  <a:pt x="742" y="753"/>
                </a:lnTo>
                <a:close/>
                <a:moveTo>
                  <a:pt x="742" y="807"/>
                </a:moveTo>
                <a:lnTo>
                  <a:pt x="877" y="803"/>
                </a:lnTo>
                <a:lnTo>
                  <a:pt x="877" y="762"/>
                </a:lnTo>
                <a:lnTo>
                  <a:pt x="742" y="769"/>
                </a:lnTo>
                <a:lnTo>
                  <a:pt x="742" y="807"/>
                </a:lnTo>
                <a:close/>
                <a:moveTo>
                  <a:pt x="742" y="862"/>
                </a:moveTo>
                <a:lnTo>
                  <a:pt x="877" y="861"/>
                </a:lnTo>
                <a:lnTo>
                  <a:pt x="877" y="820"/>
                </a:lnTo>
                <a:lnTo>
                  <a:pt x="742" y="823"/>
                </a:lnTo>
                <a:lnTo>
                  <a:pt x="742" y="862"/>
                </a:lnTo>
                <a:close/>
                <a:moveTo>
                  <a:pt x="742" y="916"/>
                </a:moveTo>
                <a:lnTo>
                  <a:pt x="877" y="918"/>
                </a:lnTo>
                <a:lnTo>
                  <a:pt x="877" y="878"/>
                </a:lnTo>
                <a:lnTo>
                  <a:pt x="742" y="878"/>
                </a:lnTo>
                <a:lnTo>
                  <a:pt x="742" y="916"/>
                </a:lnTo>
                <a:close/>
                <a:moveTo>
                  <a:pt x="742" y="970"/>
                </a:moveTo>
                <a:lnTo>
                  <a:pt x="877" y="976"/>
                </a:lnTo>
                <a:lnTo>
                  <a:pt x="877" y="935"/>
                </a:lnTo>
                <a:lnTo>
                  <a:pt x="742" y="932"/>
                </a:lnTo>
                <a:lnTo>
                  <a:pt x="742" y="970"/>
                </a:lnTo>
                <a:close/>
                <a:moveTo>
                  <a:pt x="742" y="1025"/>
                </a:moveTo>
                <a:lnTo>
                  <a:pt x="877" y="1033"/>
                </a:lnTo>
                <a:lnTo>
                  <a:pt x="877" y="993"/>
                </a:lnTo>
                <a:lnTo>
                  <a:pt x="742" y="986"/>
                </a:lnTo>
                <a:lnTo>
                  <a:pt x="742" y="1025"/>
                </a:lnTo>
                <a:close/>
                <a:moveTo>
                  <a:pt x="736" y="432"/>
                </a:moveTo>
                <a:lnTo>
                  <a:pt x="884" y="402"/>
                </a:lnTo>
                <a:lnTo>
                  <a:pt x="884" y="1046"/>
                </a:lnTo>
                <a:lnTo>
                  <a:pt x="736" y="1036"/>
                </a:lnTo>
                <a:lnTo>
                  <a:pt x="736" y="432"/>
                </a:lnTo>
                <a:close/>
                <a:moveTo>
                  <a:pt x="1030" y="1019"/>
                </a:moveTo>
                <a:lnTo>
                  <a:pt x="1104" y="1023"/>
                </a:lnTo>
                <a:lnTo>
                  <a:pt x="1104" y="1012"/>
                </a:lnTo>
                <a:lnTo>
                  <a:pt x="1030" y="1008"/>
                </a:lnTo>
                <a:lnTo>
                  <a:pt x="1030" y="1019"/>
                </a:lnTo>
                <a:close/>
                <a:moveTo>
                  <a:pt x="1030" y="1034"/>
                </a:moveTo>
                <a:lnTo>
                  <a:pt x="1104" y="1038"/>
                </a:lnTo>
                <a:lnTo>
                  <a:pt x="1104" y="1027"/>
                </a:lnTo>
                <a:lnTo>
                  <a:pt x="1030" y="1023"/>
                </a:lnTo>
                <a:lnTo>
                  <a:pt x="1030" y="1034"/>
                </a:lnTo>
                <a:close/>
                <a:moveTo>
                  <a:pt x="1110" y="1028"/>
                </a:moveTo>
                <a:lnTo>
                  <a:pt x="1116" y="1029"/>
                </a:lnTo>
                <a:lnTo>
                  <a:pt x="1116" y="1024"/>
                </a:lnTo>
                <a:lnTo>
                  <a:pt x="1110" y="1023"/>
                </a:lnTo>
                <a:lnTo>
                  <a:pt x="1110" y="1028"/>
                </a:lnTo>
                <a:close/>
                <a:moveTo>
                  <a:pt x="1110" y="1038"/>
                </a:moveTo>
                <a:lnTo>
                  <a:pt x="1116" y="1038"/>
                </a:lnTo>
                <a:lnTo>
                  <a:pt x="1116" y="1033"/>
                </a:lnTo>
                <a:lnTo>
                  <a:pt x="1110" y="1033"/>
                </a:lnTo>
                <a:lnTo>
                  <a:pt x="1110" y="1038"/>
                </a:lnTo>
                <a:close/>
                <a:moveTo>
                  <a:pt x="1119" y="1019"/>
                </a:moveTo>
                <a:cubicBezTo>
                  <a:pt x="1120" y="1019"/>
                  <a:pt x="1121" y="1018"/>
                  <a:pt x="1121" y="1016"/>
                </a:cubicBezTo>
                <a:cubicBezTo>
                  <a:pt x="1121" y="1015"/>
                  <a:pt x="1120" y="1013"/>
                  <a:pt x="1119" y="1013"/>
                </a:cubicBezTo>
                <a:cubicBezTo>
                  <a:pt x="1118" y="1013"/>
                  <a:pt x="1118" y="1015"/>
                  <a:pt x="1118" y="1016"/>
                </a:cubicBezTo>
                <a:cubicBezTo>
                  <a:pt x="1118" y="1018"/>
                  <a:pt x="1118" y="1019"/>
                  <a:pt x="1119" y="1019"/>
                </a:cubicBezTo>
                <a:close/>
                <a:moveTo>
                  <a:pt x="1119" y="1029"/>
                </a:moveTo>
                <a:cubicBezTo>
                  <a:pt x="1120" y="1029"/>
                  <a:pt x="1121" y="1028"/>
                  <a:pt x="1121" y="1027"/>
                </a:cubicBezTo>
                <a:cubicBezTo>
                  <a:pt x="1121" y="1025"/>
                  <a:pt x="1120" y="1024"/>
                  <a:pt x="1119" y="1024"/>
                </a:cubicBezTo>
                <a:cubicBezTo>
                  <a:pt x="1118" y="1024"/>
                  <a:pt x="1118" y="1025"/>
                  <a:pt x="1118" y="1026"/>
                </a:cubicBezTo>
                <a:cubicBezTo>
                  <a:pt x="1118" y="1028"/>
                  <a:pt x="1118" y="1029"/>
                  <a:pt x="1119" y="1029"/>
                </a:cubicBezTo>
                <a:close/>
                <a:moveTo>
                  <a:pt x="1119" y="1039"/>
                </a:moveTo>
                <a:cubicBezTo>
                  <a:pt x="1120" y="1039"/>
                  <a:pt x="1121" y="1038"/>
                  <a:pt x="1121" y="1037"/>
                </a:cubicBezTo>
                <a:cubicBezTo>
                  <a:pt x="1121" y="1035"/>
                  <a:pt x="1120" y="1034"/>
                  <a:pt x="1119" y="1034"/>
                </a:cubicBezTo>
                <a:cubicBezTo>
                  <a:pt x="1118" y="1034"/>
                  <a:pt x="1118" y="1035"/>
                  <a:pt x="1118" y="1036"/>
                </a:cubicBezTo>
                <a:cubicBezTo>
                  <a:pt x="1118" y="1038"/>
                  <a:pt x="1118" y="1039"/>
                  <a:pt x="1119" y="1039"/>
                </a:cubicBezTo>
                <a:close/>
                <a:moveTo>
                  <a:pt x="1128" y="1039"/>
                </a:moveTo>
                <a:lnTo>
                  <a:pt x="1132" y="1040"/>
                </a:lnTo>
                <a:lnTo>
                  <a:pt x="1132" y="1013"/>
                </a:lnTo>
                <a:lnTo>
                  <a:pt x="1128" y="1013"/>
                </a:lnTo>
                <a:lnTo>
                  <a:pt x="1128" y="1039"/>
                </a:lnTo>
                <a:close/>
                <a:moveTo>
                  <a:pt x="1135" y="1040"/>
                </a:moveTo>
                <a:lnTo>
                  <a:pt x="1139" y="1040"/>
                </a:lnTo>
                <a:lnTo>
                  <a:pt x="1139" y="1014"/>
                </a:lnTo>
                <a:lnTo>
                  <a:pt x="1135" y="1014"/>
                </a:lnTo>
                <a:lnTo>
                  <a:pt x="1135" y="1040"/>
                </a:lnTo>
                <a:close/>
                <a:moveTo>
                  <a:pt x="1142" y="1040"/>
                </a:moveTo>
                <a:lnTo>
                  <a:pt x="1146" y="1041"/>
                </a:lnTo>
                <a:lnTo>
                  <a:pt x="1146" y="1014"/>
                </a:lnTo>
                <a:lnTo>
                  <a:pt x="1142" y="1014"/>
                </a:lnTo>
                <a:lnTo>
                  <a:pt x="1142" y="1040"/>
                </a:lnTo>
                <a:close/>
                <a:moveTo>
                  <a:pt x="1150" y="1041"/>
                </a:moveTo>
                <a:lnTo>
                  <a:pt x="1154" y="1041"/>
                </a:lnTo>
                <a:lnTo>
                  <a:pt x="1154" y="1014"/>
                </a:lnTo>
                <a:lnTo>
                  <a:pt x="1150" y="1014"/>
                </a:lnTo>
                <a:lnTo>
                  <a:pt x="1150" y="1041"/>
                </a:lnTo>
                <a:close/>
                <a:moveTo>
                  <a:pt x="1157" y="1041"/>
                </a:moveTo>
                <a:lnTo>
                  <a:pt x="1161" y="1041"/>
                </a:lnTo>
                <a:lnTo>
                  <a:pt x="1161" y="1015"/>
                </a:lnTo>
                <a:lnTo>
                  <a:pt x="1157" y="1015"/>
                </a:lnTo>
                <a:lnTo>
                  <a:pt x="1157" y="1041"/>
                </a:lnTo>
                <a:close/>
                <a:moveTo>
                  <a:pt x="1165" y="1042"/>
                </a:moveTo>
                <a:lnTo>
                  <a:pt x="1168" y="1042"/>
                </a:lnTo>
                <a:lnTo>
                  <a:pt x="1168" y="1015"/>
                </a:lnTo>
                <a:lnTo>
                  <a:pt x="1165" y="1015"/>
                </a:lnTo>
                <a:lnTo>
                  <a:pt x="1165" y="1042"/>
                </a:lnTo>
                <a:close/>
                <a:moveTo>
                  <a:pt x="1172" y="1042"/>
                </a:moveTo>
                <a:lnTo>
                  <a:pt x="1176" y="1042"/>
                </a:lnTo>
                <a:lnTo>
                  <a:pt x="1176" y="1016"/>
                </a:lnTo>
                <a:lnTo>
                  <a:pt x="1172" y="1015"/>
                </a:lnTo>
                <a:lnTo>
                  <a:pt x="1172" y="1042"/>
                </a:lnTo>
                <a:close/>
                <a:moveTo>
                  <a:pt x="1180" y="1043"/>
                </a:moveTo>
                <a:lnTo>
                  <a:pt x="1183" y="1043"/>
                </a:lnTo>
                <a:lnTo>
                  <a:pt x="1183" y="1016"/>
                </a:lnTo>
                <a:lnTo>
                  <a:pt x="1180" y="1016"/>
                </a:lnTo>
                <a:lnTo>
                  <a:pt x="1180" y="1043"/>
                </a:lnTo>
                <a:close/>
                <a:moveTo>
                  <a:pt x="1113" y="1013"/>
                </a:moveTo>
                <a:cubicBezTo>
                  <a:pt x="1112" y="1013"/>
                  <a:pt x="1111" y="1014"/>
                  <a:pt x="1111" y="1016"/>
                </a:cubicBezTo>
                <a:cubicBezTo>
                  <a:pt x="1111" y="1017"/>
                  <a:pt x="1112" y="1019"/>
                  <a:pt x="1113" y="1019"/>
                </a:cubicBezTo>
                <a:cubicBezTo>
                  <a:pt x="1114" y="1019"/>
                  <a:pt x="1115" y="1017"/>
                  <a:pt x="1115" y="1016"/>
                </a:cubicBezTo>
                <a:cubicBezTo>
                  <a:pt x="1115" y="1014"/>
                  <a:pt x="1114" y="1013"/>
                  <a:pt x="1113" y="1013"/>
                </a:cubicBezTo>
                <a:close/>
                <a:moveTo>
                  <a:pt x="1027" y="1004"/>
                </a:moveTo>
                <a:lnTo>
                  <a:pt x="1187" y="1012"/>
                </a:lnTo>
                <a:lnTo>
                  <a:pt x="1187" y="1048"/>
                </a:lnTo>
                <a:lnTo>
                  <a:pt x="1027" y="1038"/>
                </a:lnTo>
                <a:lnTo>
                  <a:pt x="1027" y="1004"/>
                </a:lnTo>
                <a:close/>
                <a:moveTo>
                  <a:pt x="1030" y="713"/>
                </a:moveTo>
                <a:lnTo>
                  <a:pt x="1104" y="708"/>
                </a:lnTo>
                <a:lnTo>
                  <a:pt x="1104" y="697"/>
                </a:lnTo>
                <a:lnTo>
                  <a:pt x="1030" y="702"/>
                </a:lnTo>
                <a:lnTo>
                  <a:pt x="1030" y="713"/>
                </a:lnTo>
                <a:close/>
                <a:moveTo>
                  <a:pt x="1030" y="728"/>
                </a:moveTo>
                <a:lnTo>
                  <a:pt x="1104" y="724"/>
                </a:lnTo>
                <a:lnTo>
                  <a:pt x="1104" y="712"/>
                </a:lnTo>
                <a:lnTo>
                  <a:pt x="1030" y="717"/>
                </a:lnTo>
                <a:lnTo>
                  <a:pt x="1030" y="728"/>
                </a:lnTo>
                <a:close/>
                <a:moveTo>
                  <a:pt x="1110" y="713"/>
                </a:moveTo>
                <a:lnTo>
                  <a:pt x="1116" y="713"/>
                </a:lnTo>
                <a:lnTo>
                  <a:pt x="1116" y="708"/>
                </a:lnTo>
                <a:lnTo>
                  <a:pt x="1110" y="708"/>
                </a:lnTo>
                <a:lnTo>
                  <a:pt x="1110" y="713"/>
                </a:lnTo>
                <a:close/>
                <a:moveTo>
                  <a:pt x="1110" y="723"/>
                </a:moveTo>
                <a:lnTo>
                  <a:pt x="1116" y="722"/>
                </a:lnTo>
                <a:lnTo>
                  <a:pt x="1116" y="717"/>
                </a:lnTo>
                <a:lnTo>
                  <a:pt x="1110" y="718"/>
                </a:lnTo>
                <a:lnTo>
                  <a:pt x="1110" y="723"/>
                </a:lnTo>
                <a:close/>
                <a:moveTo>
                  <a:pt x="1119" y="702"/>
                </a:moveTo>
                <a:cubicBezTo>
                  <a:pt x="1120" y="702"/>
                  <a:pt x="1121" y="701"/>
                  <a:pt x="1121" y="699"/>
                </a:cubicBezTo>
                <a:cubicBezTo>
                  <a:pt x="1121" y="698"/>
                  <a:pt x="1120" y="697"/>
                  <a:pt x="1119" y="697"/>
                </a:cubicBezTo>
                <a:cubicBezTo>
                  <a:pt x="1118" y="697"/>
                  <a:pt x="1118" y="698"/>
                  <a:pt x="1118" y="700"/>
                </a:cubicBezTo>
                <a:cubicBezTo>
                  <a:pt x="1118" y="701"/>
                  <a:pt x="1118" y="702"/>
                  <a:pt x="1119" y="702"/>
                </a:cubicBezTo>
                <a:close/>
                <a:moveTo>
                  <a:pt x="1119" y="713"/>
                </a:moveTo>
                <a:cubicBezTo>
                  <a:pt x="1120" y="713"/>
                  <a:pt x="1121" y="711"/>
                  <a:pt x="1121" y="710"/>
                </a:cubicBezTo>
                <a:cubicBezTo>
                  <a:pt x="1121" y="708"/>
                  <a:pt x="1120" y="707"/>
                  <a:pt x="1119" y="707"/>
                </a:cubicBezTo>
                <a:cubicBezTo>
                  <a:pt x="1118" y="707"/>
                  <a:pt x="1118" y="708"/>
                  <a:pt x="1118" y="710"/>
                </a:cubicBezTo>
                <a:cubicBezTo>
                  <a:pt x="1118" y="711"/>
                  <a:pt x="1118" y="713"/>
                  <a:pt x="1119" y="713"/>
                </a:cubicBezTo>
                <a:close/>
                <a:moveTo>
                  <a:pt x="1119" y="723"/>
                </a:moveTo>
                <a:cubicBezTo>
                  <a:pt x="1120" y="722"/>
                  <a:pt x="1121" y="721"/>
                  <a:pt x="1121" y="720"/>
                </a:cubicBezTo>
                <a:cubicBezTo>
                  <a:pt x="1121" y="718"/>
                  <a:pt x="1120" y="717"/>
                  <a:pt x="1119" y="717"/>
                </a:cubicBezTo>
                <a:cubicBezTo>
                  <a:pt x="1118" y="717"/>
                  <a:pt x="1118" y="718"/>
                  <a:pt x="1118" y="720"/>
                </a:cubicBezTo>
                <a:cubicBezTo>
                  <a:pt x="1118" y="721"/>
                  <a:pt x="1118" y="723"/>
                  <a:pt x="1119" y="723"/>
                </a:cubicBezTo>
                <a:close/>
                <a:moveTo>
                  <a:pt x="1128" y="722"/>
                </a:moveTo>
                <a:lnTo>
                  <a:pt x="1132" y="722"/>
                </a:lnTo>
                <a:lnTo>
                  <a:pt x="1132" y="695"/>
                </a:lnTo>
                <a:lnTo>
                  <a:pt x="1128" y="696"/>
                </a:lnTo>
                <a:lnTo>
                  <a:pt x="1128" y="722"/>
                </a:lnTo>
                <a:close/>
                <a:moveTo>
                  <a:pt x="1135" y="721"/>
                </a:moveTo>
                <a:lnTo>
                  <a:pt x="1139" y="721"/>
                </a:lnTo>
                <a:lnTo>
                  <a:pt x="1139" y="695"/>
                </a:lnTo>
                <a:lnTo>
                  <a:pt x="1135" y="695"/>
                </a:lnTo>
                <a:lnTo>
                  <a:pt x="1135" y="721"/>
                </a:lnTo>
                <a:close/>
                <a:moveTo>
                  <a:pt x="1142" y="721"/>
                </a:moveTo>
                <a:lnTo>
                  <a:pt x="1146" y="721"/>
                </a:lnTo>
                <a:lnTo>
                  <a:pt x="1146" y="694"/>
                </a:lnTo>
                <a:lnTo>
                  <a:pt x="1142" y="695"/>
                </a:lnTo>
                <a:lnTo>
                  <a:pt x="1142" y="721"/>
                </a:lnTo>
                <a:close/>
                <a:moveTo>
                  <a:pt x="1150" y="721"/>
                </a:moveTo>
                <a:lnTo>
                  <a:pt x="1154" y="720"/>
                </a:lnTo>
                <a:lnTo>
                  <a:pt x="1154" y="694"/>
                </a:lnTo>
                <a:lnTo>
                  <a:pt x="1150" y="694"/>
                </a:lnTo>
                <a:lnTo>
                  <a:pt x="1150" y="721"/>
                </a:lnTo>
                <a:close/>
                <a:moveTo>
                  <a:pt x="1157" y="720"/>
                </a:moveTo>
                <a:lnTo>
                  <a:pt x="1161" y="720"/>
                </a:lnTo>
                <a:lnTo>
                  <a:pt x="1161" y="693"/>
                </a:lnTo>
                <a:lnTo>
                  <a:pt x="1157" y="694"/>
                </a:lnTo>
                <a:lnTo>
                  <a:pt x="1157" y="720"/>
                </a:lnTo>
                <a:close/>
                <a:moveTo>
                  <a:pt x="1165" y="720"/>
                </a:moveTo>
                <a:lnTo>
                  <a:pt x="1168" y="719"/>
                </a:lnTo>
                <a:lnTo>
                  <a:pt x="1168" y="693"/>
                </a:lnTo>
                <a:lnTo>
                  <a:pt x="1165" y="693"/>
                </a:lnTo>
                <a:lnTo>
                  <a:pt x="1165" y="720"/>
                </a:lnTo>
                <a:close/>
                <a:moveTo>
                  <a:pt x="1172" y="719"/>
                </a:moveTo>
                <a:lnTo>
                  <a:pt x="1176" y="719"/>
                </a:lnTo>
                <a:lnTo>
                  <a:pt x="1176" y="692"/>
                </a:lnTo>
                <a:lnTo>
                  <a:pt x="1172" y="692"/>
                </a:lnTo>
                <a:lnTo>
                  <a:pt x="1172" y="719"/>
                </a:lnTo>
                <a:close/>
                <a:moveTo>
                  <a:pt x="1180" y="719"/>
                </a:moveTo>
                <a:lnTo>
                  <a:pt x="1183" y="719"/>
                </a:lnTo>
                <a:lnTo>
                  <a:pt x="1183" y="692"/>
                </a:lnTo>
                <a:lnTo>
                  <a:pt x="1180" y="692"/>
                </a:lnTo>
                <a:lnTo>
                  <a:pt x="1180" y="719"/>
                </a:lnTo>
                <a:close/>
                <a:moveTo>
                  <a:pt x="1113" y="697"/>
                </a:moveTo>
                <a:cubicBezTo>
                  <a:pt x="1112" y="697"/>
                  <a:pt x="1111" y="699"/>
                  <a:pt x="1111" y="700"/>
                </a:cubicBezTo>
                <a:cubicBezTo>
                  <a:pt x="1111" y="702"/>
                  <a:pt x="1112" y="703"/>
                  <a:pt x="1113" y="703"/>
                </a:cubicBezTo>
                <a:cubicBezTo>
                  <a:pt x="1114" y="703"/>
                  <a:pt x="1115" y="701"/>
                  <a:pt x="1115" y="700"/>
                </a:cubicBezTo>
                <a:cubicBezTo>
                  <a:pt x="1115" y="698"/>
                  <a:pt x="1114" y="697"/>
                  <a:pt x="1113" y="697"/>
                </a:cubicBezTo>
                <a:close/>
                <a:moveTo>
                  <a:pt x="1027" y="699"/>
                </a:moveTo>
                <a:lnTo>
                  <a:pt x="1187" y="687"/>
                </a:lnTo>
                <a:lnTo>
                  <a:pt x="1187" y="723"/>
                </a:lnTo>
                <a:lnTo>
                  <a:pt x="1027" y="732"/>
                </a:lnTo>
                <a:lnTo>
                  <a:pt x="1027" y="699"/>
                </a:lnTo>
                <a:close/>
                <a:moveTo>
                  <a:pt x="1027" y="407"/>
                </a:moveTo>
                <a:lnTo>
                  <a:pt x="1102" y="393"/>
                </a:lnTo>
                <a:lnTo>
                  <a:pt x="1102" y="382"/>
                </a:lnTo>
                <a:lnTo>
                  <a:pt x="1027" y="396"/>
                </a:lnTo>
                <a:lnTo>
                  <a:pt x="1027" y="407"/>
                </a:lnTo>
                <a:close/>
                <a:moveTo>
                  <a:pt x="1027" y="421"/>
                </a:moveTo>
                <a:lnTo>
                  <a:pt x="1102" y="408"/>
                </a:lnTo>
                <a:lnTo>
                  <a:pt x="1102" y="397"/>
                </a:lnTo>
                <a:lnTo>
                  <a:pt x="1027" y="410"/>
                </a:lnTo>
                <a:lnTo>
                  <a:pt x="1027" y="421"/>
                </a:lnTo>
                <a:close/>
                <a:moveTo>
                  <a:pt x="1107" y="397"/>
                </a:moveTo>
                <a:lnTo>
                  <a:pt x="1113" y="396"/>
                </a:lnTo>
                <a:lnTo>
                  <a:pt x="1113" y="391"/>
                </a:lnTo>
                <a:lnTo>
                  <a:pt x="1107" y="392"/>
                </a:lnTo>
                <a:lnTo>
                  <a:pt x="1107" y="397"/>
                </a:lnTo>
                <a:close/>
                <a:moveTo>
                  <a:pt x="1107" y="406"/>
                </a:moveTo>
                <a:lnTo>
                  <a:pt x="1113" y="405"/>
                </a:lnTo>
                <a:lnTo>
                  <a:pt x="1113" y="400"/>
                </a:lnTo>
                <a:lnTo>
                  <a:pt x="1107" y="401"/>
                </a:lnTo>
                <a:lnTo>
                  <a:pt x="1107" y="406"/>
                </a:lnTo>
                <a:close/>
                <a:moveTo>
                  <a:pt x="1117" y="385"/>
                </a:moveTo>
                <a:cubicBezTo>
                  <a:pt x="1118" y="385"/>
                  <a:pt x="1119" y="383"/>
                  <a:pt x="1119" y="382"/>
                </a:cubicBezTo>
                <a:cubicBezTo>
                  <a:pt x="1119" y="380"/>
                  <a:pt x="1118" y="379"/>
                  <a:pt x="1117" y="379"/>
                </a:cubicBezTo>
                <a:cubicBezTo>
                  <a:pt x="1116" y="380"/>
                  <a:pt x="1115" y="381"/>
                  <a:pt x="1115" y="383"/>
                </a:cubicBezTo>
                <a:cubicBezTo>
                  <a:pt x="1115" y="384"/>
                  <a:pt x="1116" y="385"/>
                  <a:pt x="1117" y="385"/>
                </a:cubicBezTo>
                <a:close/>
                <a:moveTo>
                  <a:pt x="1117" y="395"/>
                </a:moveTo>
                <a:cubicBezTo>
                  <a:pt x="1118" y="395"/>
                  <a:pt x="1119" y="394"/>
                  <a:pt x="1119" y="392"/>
                </a:cubicBezTo>
                <a:cubicBezTo>
                  <a:pt x="1119" y="391"/>
                  <a:pt x="1118" y="390"/>
                  <a:pt x="1117" y="390"/>
                </a:cubicBezTo>
                <a:cubicBezTo>
                  <a:pt x="1116" y="390"/>
                  <a:pt x="1115" y="391"/>
                  <a:pt x="1115" y="393"/>
                </a:cubicBezTo>
                <a:cubicBezTo>
                  <a:pt x="1115" y="394"/>
                  <a:pt x="1116" y="395"/>
                  <a:pt x="1117" y="395"/>
                </a:cubicBezTo>
                <a:close/>
                <a:moveTo>
                  <a:pt x="1117" y="405"/>
                </a:moveTo>
                <a:cubicBezTo>
                  <a:pt x="1118" y="405"/>
                  <a:pt x="1119" y="404"/>
                  <a:pt x="1119" y="402"/>
                </a:cubicBezTo>
                <a:cubicBezTo>
                  <a:pt x="1119" y="401"/>
                  <a:pt x="1118" y="399"/>
                  <a:pt x="1117" y="400"/>
                </a:cubicBezTo>
                <a:cubicBezTo>
                  <a:pt x="1116" y="400"/>
                  <a:pt x="1115" y="401"/>
                  <a:pt x="1115" y="403"/>
                </a:cubicBezTo>
                <a:cubicBezTo>
                  <a:pt x="1115" y="404"/>
                  <a:pt x="1116" y="405"/>
                  <a:pt x="1117" y="405"/>
                </a:cubicBezTo>
                <a:close/>
                <a:moveTo>
                  <a:pt x="1125" y="404"/>
                </a:moveTo>
                <a:lnTo>
                  <a:pt x="1129" y="403"/>
                </a:lnTo>
                <a:lnTo>
                  <a:pt x="1129" y="377"/>
                </a:lnTo>
                <a:lnTo>
                  <a:pt x="1125" y="377"/>
                </a:lnTo>
                <a:lnTo>
                  <a:pt x="1125" y="404"/>
                </a:lnTo>
                <a:close/>
                <a:moveTo>
                  <a:pt x="1133" y="402"/>
                </a:moveTo>
                <a:lnTo>
                  <a:pt x="1136" y="402"/>
                </a:lnTo>
                <a:lnTo>
                  <a:pt x="1136" y="375"/>
                </a:lnTo>
                <a:lnTo>
                  <a:pt x="1133" y="376"/>
                </a:lnTo>
                <a:lnTo>
                  <a:pt x="1133" y="402"/>
                </a:lnTo>
                <a:close/>
                <a:moveTo>
                  <a:pt x="1140" y="401"/>
                </a:moveTo>
                <a:lnTo>
                  <a:pt x="1144" y="400"/>
                </a:lnTo>
                <a:lnTo>
                  <a:pt x="1144" y="374"/>
                </a:lnTo>
                <a:lnTo>
                  <a:pt x="1140" y="374"/>
                </a:lnTo>
                <a:lnTo>
                  <a:pt x="1140" y="401"/>
                </a:lnTo>
                <a:close/>
                <a:moveTo>
                  <a:pt x="1147" y="400"/>
                </a:moveTo>
                <a:lnTo>
                  <a:pt x="1151" y="399"/>
                </a:lnTo>
                <a:lnTo>
                  <a:pt x="1151" y="372"/>
                </a:lnTo>
                <a:lnTo>
                  <a:pt x="1147" y="373"/>
                </a:lnTo>
                <a:lnTo>
                  <a:pt x="1147" y="400"/>
                </a:lnTo>
                <a:close/>
                <a:moveTo>
                  <a:pt x="1155" y="398"/>
                </a:moveTo>
                <a:lnTo>
                  <a:pt x="1158" y="398"/>
                </a:lnTo>
                <a:lnTo>
                  <a:pt x="1158" y="371"/>
                </a:lnTo>
                <a:lnTo>
                  <a:pt x="1155" y="372"/>
                </a:lnTo>
                <a:lnTo>
                  <a:pt x="1155" y="398"/>
                </a:lnTo>
                <a:close/>
                <a:moveTo>
                  <a:pt x="1162" y="397"/>
                </a:moveTo>
                <a:lnTo>
                  <a:pt x="1166" y="396"/>
                </a:lnTo>
                <a:lnTo>
                  <a:pt x="1166" y="370"/>
                </a:lnTo>
                <a:lnTo>
                  <a:pt x="1162" y="370"/>
                </a:lnTo>
                <a:lnTo>
                  <a:pt x="1162" y="397"/>
                </a:lnTo>
                <a:close/>
                <a:moveTo>
                  <a:pt x="1169" y="396"/>
                </a:moveTo>
                <a:lnTo>
                  <a:pt x="1173" y="395"/>
                </a:lnTo>
                <a:lnTo>
                  <a:pt x="1173" y="368"/>
                </a:lnTo>
                <a:lnTo>
                  <a:pt x="1169" y="369"/>
                </a:lnTo>
                <a:lnTo>
                  <a:pt x="1169" y="396"/>
                </a:lnTo>
                <a:close/>
                <a:moveTo>
                  <a:pt x="1177" y="394"/>
                </a:moveTo>
                <a:lnTo>
                  <a:pt x="1181" y="394"/>
                </a:lnTo>
                <a:lnTo>
                  <a:pt x="1181" y="367"/>
                </a:lnTo>
                <a:lnTo>
                  <a:pt x="1177" y="367"/>
                </a:lnTo>
                <a:lnTo>
                  <a:pt x="1177" y="394"/>
                </a:lnTo>
                <a:close/>
                <a:moveTo>
                  <a:pt x="1110" y="381"/>
                </a:moveTo>
                <a:cubicBezTo>
                  <a:pt x="1109" y="381"/>
                  <a:pt x="1108" y="382"/>
                  <a:pt x="1108" y="384"/>
                </a:cubicBezTo>
                <a:cubicBezTo>
                  <a:pt x="1108" y="385"/>
                  <a:pt x="1109" y="386"/>
                  <a:pt x="1110" y="386"/>
                </a:cubicBezTo>
                <a:cubicBezTo>
                  <a:pt x="1111" y="386"/>
                  <a:pt x="1112" y="385"/>
                  <a:pt x="1112" y="383"/>
                </a:cubicBezTo>
                <a:cubicBezTo>
                  <a:pt x="1112" y="382"/>
                  <a:pt x="1111" y="380"/>
                  <a:pt x="1110" y="381"/>
                </a:cubicBezTo>
                <a:close/>
                <a:moveTo>
                  <a:pt x="1025" y="392"/>
                </a:moveTo>
                <a:lnTo>
                  <a:pt x="1185" y="362"/>
                </a:lnTo>
                <a:lnTo>
                  <a:pt x="1185" y="397"/>
                </a:lnTo>
                <a:lnTo>
                  <a:pt x="1025" y="426"/>
                </a:lnTo>
                <a:lnTo>
                  <a:pt x="1025" y="392"/>
                </a:lnTo>
                <a:close/>
                <a:moveTo>
                  <a:pt x="1027" y="943"/>
                </a:moveTo>
                <a:lnTo>
                  <a:pt x="1187" y="947"/>
                </a:lnTo>
                <a:lnTo>
                  <a:pt x="1187" y="983"/>
                </a:lnTo>
                <a:lnTo>
                  <a:pt x="1027" y="977"/>
                </a:lnTo>
                <a:lnTo>
                  <a:pt x="1027" y="943"/>
                </a:lnTo>
                <a:close/>
                <a:moveTo>
                  <a:pt x="1027" y="882"/>
                </a:moveTo>
                <a:lnTo>
                  <a:pt x="1187" y="882"/>
                </a:lnTo>
                <a:lnTo>
                  <a:pt x="1187" y="918"/>
                </a:lnTo>
                <a:lnTo>
                  <a:pt x="1027" y="916"/>
                </a:lnTo>
                <a:lnTo>
                  <a:pt x="1027" y="882"/>
                </a:lnTo>
                <a:close/>
                <a:moveTo>
                  <a:pt x="1027" y="821"/>
                </a:moveTo>
                <a:lnTo>
                  <a:pt x="1187" y="817"/>
                </a:lnTo>
                <a:lnTo>
                  <a:pt x="1187" y="853"/>
                </a:lnTo>
                <a:lnTo>
                  <a:pt x="1027" y="854"/>
                </a:lnTo>
                <a:lnTo>
                  <a:pt x="1027" y="821"/>
                </a:lnTo>
                <a:close/>
                <a:moveTo>
                  <a:pt x="1027" y="760"/>
                </a:moveTo>
                <a:lnTo>
                  <a:pt x="1187" y="752"/>
                </a:lnTo>
                <a:lnTo>
                  <a:pt x="1187" y="788"/>
                </a:lnTo>
                <a:lnTo>
                  <a:pt x="1027" y="793"/>
                </a:lnTo>
                <a:lnTo>
                  <a:pt x="1027" y="760"/>
                </a:lnTo>
                <a:close/>
                <a:moveTo>
                  <a:pt x="1027" y="637"/>
                </a:moveTo>
                <a:lnTo>
                  <a:pt x="1187" y="622"/>
                </a:lnTo>
                <a:lnTo>
                  <a:pt x="1187" y="658"/>
                </a:lnTo>
                <a:lnTo>
                  <a:pt x="1027" y="671"/>
                </a:lnTo>
                <a:lnTo>
                  <a:pt x="1027" y="637"/>
                </a:lnTo>
                <a:close/>
                <a:moveTo>
                  <a:pt x="1027" y="576"/>
                </a:moveTo>
                <a:lnTo>
                  <a:pt x="1187" y="557"/>
                </a:lnTo>
                <a:lnTo>
                  <a:pt x="1187" y="593"/>
                </a:lnTo>
                <a:lnTo>
                  <a:pt x="1027" y="610"/>
                </a:lnTo>
                <a:lnTo>
                  <a:pt x="1027" y="576"/>
                </a:lnTo>
                <a:close/>
                <a:moveTo>
                  <a:pt x="1027" y="515"/>
                </a:moveTo>
                <a:lnTo>
                  <a:pt x="1187" y="492"/>
                </a:lnTo>
                <a:lnTo>
                  <a:pt x="1187" y="528"/>
                </a:lnTo>
                <a:lnTo>
                  <a:pt x="1027" y="549"/>
                </a:lnTo>
                <a:lnTo>
                  <a:pt x="1027" y="515"/>
                </a:lnTo>
                <a:close/>
                <a:moveTo>
                  <a:pt x="1027" y="454"/>
                </a:moveTo>
                <a:lnTo>
                  <a:pt x="1187" y="427"/>
                </a:lnTo>
                <a:lnTo>
                  <a:pt x="1187" y="463"/>
                </a:lnTo>
                <a:lnTo>
                  <a:pt x="1027" y="488"/>
                </a:lnTo>
                <a:lnTo>
                  <a:pt x="1027" y="454"/>
                </a:lnTo>
                <a:close/>
                <a:moveTo>
                  <a:pt x="1022" y="493"/>
                </a:moveTo>
                <a:lnTo>
                  <a:pt x="1193" y="467"/>
                </a:lnTo>
                <a:lnTo>
                  <a:pt x="1193" y="421"/>
                </a:lnTo>
                <a:lnTo>
                  <a:pt x="1022" y="450"/>
                </a:lnTo>
                <a:lnTo>
                  <a:pt x="1022" y="493"/>
                </a:lnTo>
                <a:close/>
                <a:moveTo>
                  <a:pt x="1022" y="554"/>
                </a:moveTo>
                <a:lnTo>
                  <a:pt x="1193" y="532"/>
                </a:lnTo>
                <a:lnTo>
                  <a:pt x="1193" y="486"/>
                </a:lnTo>
                <a:lnTo>
                  <a:pt x="1022" y="511"/>
                </a:lnTo>
                <a:lnTo>
                  <a:pt x="1022" y="554"/>
                </a:lnTo>
                <a:close/>
                <a:moveTo>
                  <a:pt x="1022" y="615"/>
                </a:moveTo>
                <a:lnTo>
                  <a:pt x="1193" y="597"/>
                </a:lnTo>
                <a:lnTo>
                  <a:pt x="1193" y="552"/>
                </a:lnTo>
                <a:lnTo>
                  <a:pt x="1022" y="572"/>
                </a:lnTo>
                <a:lnTo>
                  <a:pt x="1022" y="615"/>
                </a:lnTo>
                <a:close/>
                <a:moveTo>
                  <a:pt x="1022" y="676"/>
                </a:moveTo>
                <a:lnTo>
                  <a:pt x="1193" y="662"/>
                </a:lnTo>
                <a:lnTo>
                  <a:pt x="1193" y="617"/>
                </a:lnTo>
                <a:lnTo>
                  <a:pt x="1022" y="633"/>
                </a:lnTo>
                <a:lnTo>
                  <a:pt x="1022" y="676"/>
                </a:lnTo>
                <a:close/>
                <a:moveTo>
                  <a:pt x="1022" y="737"/>
                </a:moveTo>
                <a:lnTo>
                  <a:pt x="1193" y="728"/>
                </a:lnTo>
                <a:lnTo>
                  <a:pt x="1193" y="682"/>
                </a:lnTo>
                <a:lnTo>
                  <a:pt x="1022" y="694"/>
                </a:lnTo>
                <a:lnTo>
                  <a:pt x="1022" y="737"/>
                </a:lnTo>
                <a:close/>
                <a:moveTo>
                  <a:pt x="1022" y="798"/>
                </a:moveTo>
                <a:lnTo>
                  <a:pt x="1193" y="793"/>
                </a:lnTo>
                <a:lnTo>
                  <a:pt x="1193" y="747"/>
                </a:lnTo>
                <a:lnTo>
                  <a:pt x="1022" y="755"/>
                </a:lnTo>
                <a:lnTo>
                  <a:pt x="1022" y="798"/>
                </a:lnTo>
                <a:close/>
                <a:moveTo>
                  <a:pt x="1022" y="859"/>
                </a:moveTo>
                <a:lnTo>
                  <a:pt x="1193" y="858"/>
                </a:lnTo>
                <a:lnTo>
                  <a:pt x="1193" y="812"/>
                </a:lnTo>
                <a:lnTo>
                  <a:pt x="1022" y="816"/>
                </a:lnTo>
                <a:lnTo>
                  <a:pt x="1022" y="859"/>
                </a:lnTo>
                <a:close/>
                <a:moveTo>
                  <a:pt x="1022" y="920"/>
                </a:moveTo>
                <a:lnTo>
                  <a:pt x="1193" y="923"/>
                </a:lnTo>
                <a:lnTo>
                  <a:pt x="1193" y="877"/>
                </a:lnTo>
                <a:lnTo>
                  <a:pt x="1022" y="877"/>
                </a:lnTo>
                <a:lnTo>
                  <a:pt x="1022" y="920"/>
                </a:lnTo>
                <a:close/>
                <a:moveTo>
                  <a:pt x="1022" y="981"/>
                </a:moveTo>
                <a:lnTo>
                  <a:pt x="1193" y="988"/>
                </a:lnTo>
                <a:lnTo>
                  <a:pt x="1193" y="942"/>
                </a:lnTo>
                <a:lnTo>
                  <a:pt x="1022" y="938"/>
                </a:lnTo>
                <a:lnTo>
                  <a:pt x="1022" y="981"/>
                </a:lnTo>
                <a:close/>
                <a:moveTo>
                  <a:pt x="1022" y="1042"/>
                </a:moveTo>
                <a:lnTo>
                  <a:pt x="1193" y="1053"/>
                </a:lnTo>
                <a:lnTo>
                  <a:pt x="1193" y="1007"/>
                </a:lnTo>
                <a:lnTo>
                  <a:pt x="1022" y="999"/>
                </a:lnTo>
                <a:lnTo>
                  <a:pt x="1022" y="1042"/>
                </a:lnTo>
                <a:close/>
                <a:moveTo>
                  <a:pt x="1014" y="377"/>
                </a:moveTo>
                <a:lnTo>
                  <a:pt x="1202" y="339"/>
                </a:lnTo>
                <a:lnTo>
                  <a:pt x="1202" y="1068"/>
                </a:lnTo>
                <a:lnTo>
                  <a:pt x="1014" y="1055"/>
                </a:lnTo>
                <a:lnTo>
                  <a:pt x="1014" y="377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2A420-071A-49F3-8206-EB3BCE8B9E26}"/>
              </a:ext>
            </a:extLst>
          </p:cNvPr>
          <p:cNvSpPr txBox="1"/>
          <p:nvPr/>
        </p:nvSpPr>
        <p:spPr>
          <a:xfrm>
            <a:off x="6435621" y="3905133"/>
            <a:ext cx="692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003CA0"/>
                </a:solidFill>
              </a:rPr>
              <a:t>…</a:t>
            </a:r>
          </a:p>
        </p:txBody>
      </p:sp>
      <p:grpSp>
        <p:nvGrpSpPr>
          <p:cNvPr id="472" name="Группа 471">
            <a:extLst>
              <a:ext uri="{FF2B5EF4-FFF2-40B4-BE49-F238E27FC236}">
                <a16:creationId xmlns:a16="http://schemas.microsoft.com/office/drawing/2014/main" id="{86F33A2A-FAFE-417A-82F5-6AA96075A631}"/>
              </a:ext>
            </a:extLst>
          </p:cNvPr>
          <p:cNvGrpSpPr/>
          <p:nvPr/>
        </p:nvGrpSpPr>
        <p:grpSpPr>
          <a:xfrm>
            <a:off x="5846872" y="2056968"/>
            <a:ext cx="999028" cy="432000"/>
            <a:chOff x="5498812" y="2906582"/>
            <a:chExt cx="1332036" cy="576000"/>
          </a:xfrm>
        </p:grpSpPr>
        <p:grpSp>
          <p:nvGrpSpPr>
            <p:cNvPr id="426" name="Группа 425">
              <a:extLst>
                <a:ext uri="{FF2B5EF4-FFF2-40B4-BE49-F238E27FC236}">
                  <a16:creationId xmlns:a16="http://schemas.microsoft.com/office/drawing/2014/main" id="{ADDF4969-2249-45B9-8233-B4DB619D7780}"/>
                </a:ext>
              </a:extLst>
            </p:cNvPr>
            <p:cNvGrpSpPr/>
            <p:nvPr/>
          </p:nvGrpSpPr>
          <p:grpSpPr>
            <a:xfrm>
              <a:off x="5498812" y="2906582"/>
              <a:ext cx="446398" cy="576000"/>
              <a:chOff x="4348624" y="5537932"/>
              <a:chExt cx="544876" cy="703068"/>
            </a:xfrm>
            <a:solidFill>
              <a:srgbClr val="00B050"/>
            </a:solidFill>
          </p:grpSpPr>
          <p:sp>
            <p:nvSpPr>
              <p:cNvPr id="420" name="Полилиния: фигура 419">
                <a:extLst>
                  <a:ext uri="{FF2B5EF4-FFF2-40B4-BE49-F238E27FC236}">
                    <a16:creationId xmlns:a16="http://schemas.microsoft.com/office/drawing/2014/main" id="{AF9FE282-53D5-4A3D-AB8D-FAEDAB7F84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48624" y="5537932"/>
                <a:ext cx="544876" cy="703068"/>
              </a:xfrm>
              <a:custGeom>
                <a:avLst/>
                <a:gdLst>
                  <a:gd name="connsiteX0" fmla="*/ 57150 w 590550"/>
                  <a:gd name="connsiteY0" fmla="*/ 704850 h 762000"/>
                  <a:gd name="connsiteX1" fmla="*/ 57150 w 590550"/>
                  <a:gd name="connsiteY1" fmla="*/ 57150 h 762000"/>
                  <a:gd name="connsiteX2" fmla="*/ 295275 w 590550"/>
                  <a:gd name="connsiteY2" fmla="*/ 57150 h 762000"/>
                  <a:gd name="connsiteX3" fmla="*/ 295275 w 590550"/>
                  <a:gd name="connsiteY3" fmla="*/ 257175 h 762000"/>
                  <a:gd name="connsiteX4" fmla="*/ 533400 w 590550"/>
                  <a:gd name="connsiteY4" fmla="*/ 257175 h 762000"/>
                  <a:gd name="connsiteX5" fmla="*/ 533400 w 590550"/>
                  <a:gd name="connsiteY5" fmla="*/ 704850 h 762000"/>
                  <a:gd name="connsiteX6" fmla="*/ 57150 w 590550"/>
                  <a:gd name="connsiteY6" fmla="*/ 704850 h 762000"/>
                  <a:gd name="connsiteX7" fmla="*/ 352425 w 590550"/>
                  <a:gd name="connsiteY7" fmla="*/ 80963 h 762000"/>
                  <a:gd name="connsiteX8" fmla="*/ 471488 w 590550"/>
                  <a:gd name="connsiteY8" fmla="*/ 200025 h 762000"/>
                  <a:gd name="connsiteX9" fmla="*/ 352425 w 590550"/>
                  <a:gd name="connsiteY9" fmla="*/ 200025 h 762000"/>
                  <a:gd name="connsiteX10" fmla="*/ 352425 w 590550"/>
                  <a:gd name="connsiteY10" fmla="*/ 80963 h 762000"/>
                  <a:gd name="connsiteX11" fmla="*/ 352425 w 590550"/>
                  <a:gd name="connsiteY11" fmla="*/ 0 h 762000"/>
                  <a:gd name="connsiteX12" fmla="*/ 0 w 590550"/>
                  <a:gd name="connsiteY12" fmla="*/ 0 h 762000"/>
                  <a:gd name="connsiteX13" fmla="*/ 0 w 590550"/>
                  <a:gd name="connsiteY13" fmla="*/ 762000 h 762000"/>
                  <a:gd name="connsiteX14" fmla="*/ 590550 w 590550"/>
                  <a:gd name="connsiteY14" fmla="*/ 762000 h 762000"/>
                  <a:gd name="connsiteX15" fmla="*/ 590550 w 590550"/>
                  <a:gd name="connsiteY15" fmla="*/ 209550 h 762000"/>
                  <a:gd name="connsiteX16" fmla="*/ 352425 w 590550"/>
                  <a:gd name="connsiteY16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0550" h="762000">
                    <a:moveTo>
                      <a:pt x="57150" y="704850"/>
                    </a:moveTo>
                    <a:lnTo>
                      <a:pt x="57150" y="57150"/>
                    </a:lnTo>
                    <a:lnTo>
                      <a:pt x="295275" y="57150"/>
                    </a:lnTo>
                    <a:lnTo>
                      <a:pt x="295275" y="257175"/>
                    </a:lnTo>
                    <a:lnTo>
                      <a:pt x="533400" y="257175"/>
                    </a:lnTo>
                    <a:lnTo>
                      <a:pt x="533400" y="704850"/>
                    </a:lnTo>
                    <a:lnTo>
                      <a:pt x="57150" y="704850"/>
                    </a:lnTo>
                    <a:close/>
                    <a:moveTo>
                      <a:pt x="352425" y="80963"/>
                    </a:moveTo>
                    <a:lnTo>
                      <a:pt x="471488" y="200025"/>
                    </a:lnTo>
                    <a:lnTo>
                      <a:pt x="352425" y="200025"/>
                    </a:lnTo>
                    <a:lnTo>
                      <a:pt x="352425" y="80963"/>
                    </a:lnTo>
                    <a:close/>
                    <a:moveTo>
                      <a:pt x="352425" y="0"/>
                    </a:moveTo>
                    <a:lnTo>
                      <a:pt x="0" y="0"/>
                    </a:lnTo>
                    <a:lnTo>
                      <a:pt x="0" y="762000"/>
                    </a:lnTo>
                    <a:lnTo>
                      <a:pt x="590550" y="762000"/>
                    </a:lnTo>
                    <a:lnTo>
                      <a:pt x="590550" y="209550"/>
                    </a:lnTo>
                    <a:lnTo>
                      <a:pt x="35242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21" name="Полилиния: фигура 420">
                <a:extLst>
                  <a:ext uri="{FF2B5EF4-FFF2-40B4-BE49-F238E27FC236}">
                    <a16:creationId xmlns:a16="http://schemas.microsoft.com/office/drawing/2014/main" id="{F8329324-4860-45B5-B541-875555AE334F}"/>
                  </a:ext>
                </a:extLst>
              </p:cNvPr>
              <p:cNvSpPr/>
              <p:nvPr/>
            </p:nvSpPr>
            <p:spPr>
              <a:xfrm>
                <a:off x="4427491" y="58903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22" name="Полилиния: фигура 421">
                <a:extLst>
                  <a:ext uri="{FF2B5EF4-FFF2-40B4-BE49-F238E27FC236}">
                    <a16:creationId xmlns:a16="http://schemas.microsoft.com/office/drawing/2014/main" id="{CFC041F4-736F-4FBC-A52C-3AAD7092BC5C}"/>
                  </a:ext>
                </a:extLst>
              </p:cNvPr>
              <p:cNvSpPr/>
              <p:nvPr/>
            </p:nvSpPr>
            <p:spPr>
              <a:xfrm>
                <a:off x="4427491" y="5814157"/>
                <a:ext cx="123825" cy="38100"/>
              </a:xfrm>
              <a:custGeom>
                <a:avLst/>
                <a:gdLst>
                  <a:gd name="connsiteX0" fmla="*/ 0 w 123825"/>
                  <a:gd name="connsiteY0" fmla="*/ 0 h 38100"/>
                  <a:gd name="connsiteX1" fmla="*/ 123825 w 123825"/>
                  <a:gd name="connsiteY1" fmla="*/ 0 h 38100"/>
                  <a:gd name="connsiteX2" fmla="*/ 123825 w 123825"/>
                  <a:gd name="connsiteY2" fmla="*/ 38100 h 38100"/>
                  <a:gd name="connsiteX3" fmla="*/ 0 w 1238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38100">
                    <a:moveTo>
                      <a:pt x="0" y="0"/>
                    </a:moveTo>
                    <a:lnTo>
                      <a:pt x="123825" y="0"/>
                    </a:lnTo>
                    <a:lnTo>
                      <a:pt x="123825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23" name="Полилиния: фигура 422">
                <a:extLst>
                  <a:ext uri="{FF2B5EF4-FFF2-40B4-BE49-F238E27FC236}">
                    <a16:creationId xmlns:a16="http://schemas.microsoft.com/office/drawing/2014/main" id="{6E48029A-8F6E-48EB-B207-26404C637F6C}"/>
                  </a:ext>
                </a:extLst>
              </p:cNvPr>
              <p:cNvSpPr/>
              <p:nvPr/>
            </p:nvSpPr>
            <p:spPr>
              <a:xfrm>
                <a:off x="4427491" y="59665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24" name="Полилиния: фигура 423">
                <a:extLst>
                  <a:ext uri="{FF2B5EF4-FFF2-40B4-BE49-F238E27FC236}">
                    <a16:creationId xmlns:a16="http://schemas.microsoft.com/office/drawing/2014/main" id="{D4DC36D3-E82D-4218-876C-D69B047AC718}"/>
                  </a:ext>
                </a:extLst>
              </p:cNvPr>
              <p:cNvSpPr/>
              <p:nvPr/>
            </p:nvSpPr>
            <p:spPr>
              <a:xfrm>
                <a:off x="4427491" y="60427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25" name="Полилиния: фигура 424">
                <a:extLst>
                  <a:ext uri="{FF2B5EF4-FFF2-40B4-BE49-F238E27FC236}">
                    <a16:creationId xmlns:a16="http://schemas.microsoft.com/office/drawing/2014/main" id="{B6DB2F7E-C9C8-41A8-BFAD-FFD237601F42}"/>
                  </a:ext>
                </a:extLst>
              </p:cNvPr>
              <p:cNvSpPr/>
              <p:nvPr/>
            </p:nvSpPr>
            <p:spPr>
              <a:xfrm>
                <a:off x="4427491" y="61189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</p:grpSp>
        <p:sp>
          <p:nvSpPr>
            <p:cNvPr id="453" name="Стрелка: вправо 452">
              <a:extLst>
                <a:ext uri="{FF2B5EF4-FFF2-40B4-BE49-F238E27FC236}">
                  <a16:creationId xmlns:a16="http://schemas.microsoft.com/office/drawing/2014/main" id="{46037197-DEA4-439B-9394-F49F667B41C4}"/>
                </a:ext>
              </a:extLst>
            </p:cNvPr>
            <p:cNvSpPr/>
            <p:nvPr/>
          </p:nvSpPr>
          <p:spPr bwMode="auto">
            <a:xfrm>
              <a:off x="5977420" y="2972080"/>
              <a:ext cx="853428" cy="493284"/>
            </a:xfrm>
            <a:prstGeom prst="rightArrow">
              <a:avLst>
                <a:gd name="adj1" fmla="val 50000"/>
                <a:gd name="adj2" fmla="val 32852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0" rIns="5400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ru-RU" sz="1350" dirty="0">
                  <a:solidFill>
                    <a:schemeClr val="bg1"/>
                  </a:solidFill>
                  <a:latin typeface="Arial" charset="0"/>
                </a:rPr>
                <a:t>ГОСТ</a:t>
              </a:r>
            </a:p>
          </p:txBody>
        </p:sp>
      </p:grpSp>
      <p:grpSp>
        <p:nvGrpSpPr>
          <p:cNvPr id="471" name="Группа 470">
            <a:extLst>
              <a:ext uri="{FF2B5EF4-FFF2-40B4-BE49-F238E27FC236}">
                <a16:creationId xmlns:a16="http://schemas.microsoft.com/office/drawing/2014/main" id="{6D695D23-A61C-4C11-B2AD-E5DD113EBDA4}"/>
              </a:ext>
            </a:extLst>
          </p:cNvPr>
          <p:cNvGrpSpPr/>
          <p:nvPr/>
        </p:nvGrpSpPr>
        <p:grpSpPr>
          <a:xfrm>
            <a:off x="5846872" y="2577017"/>
            <a:ext cx="999028" cy="432000"/>
            <a:chOff x="5498812" y="3582825"/>
            <a:chExt cx="1332036" cy="576000"/>
          </a:xfrm>
        </p:grpSpPr>
        <p:sp>
          <p:nvSpPr>
            <p:cNvPr id="454" name="Стрелка: вправо 453">
              <a:extLst>
                <a:ext uri="{FF2B5EF4-FFF2-40B4-BE49-F238E27FC236}">
                  <a16:creationId xmlns:a16="http://schemas.microsoft.com/office/drawing/2014/main" id="{2E3D0FA5-601A-44E6-9B47-DBF26CE62C4E}"/>
                </a:ext>
              </a:extLst>
            </p:cNvPr>
            <p:cNvSpPr/>
            <p:nvPr/>
          </p:nvSpPr>
          <p:spPr bwMode="auto">
            <a:xfrm>
              <a:off x="5977420" y="3648323"/>
              <a:ext cx="853428" cy="493284"/>
            </a:xfrm>
            <a:prstGeom prst="rightArrow">
              <a:avLst>
                <a:gd name="adj1" fmla="val 50000"/>
                <a:gd name="adj2" fmla="val 32852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0" rIns="5400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ru-RU" sz="1350" dirty="0">
                  <a:solidFill>
                    <a:schemeClr val="bg1"/>
                  </a:solidFill>
                  <a:latin typeface="Arial" charset="0"/>
                </a:rPr>
                <a:t>НПА</a:t>
              </a:r>
            </a:p>
          </p:txBody>
        </p:sp>
        <p:grpSp>
          <p:nvGrpSpPr>
            <p:cNvPr id="456" name="Группа 455">
              <a:extLst>
                <a:ext uri="{FF2B5EF4-FFF2-40B4-BE49-F238E27FC236}">
                  <a16:creationId xmlns:a16="http://schemas.microsoft.com/office/drawing/2014/main" id="{2694D161-4730-4779-991C-50182FDB157A}"/>
                </a:ext>
              </a:extLst>
            </p:cNvPr>
            <p:cNvGrpSpPr/>
            <p:nvPr/>
          </p:nvGrpSpPr>
          <p:grpSpPr>
            <a:xfrm>
              <a:off x="5498812" y="3582825"/>
              <a:ext cx="446398" cy="576000"/>
              <a:chOff x="4348624" y="5537932"/>
              <a:chExt cx="544876" cy="703068"/>
            </a:xfrm>
            <a:solidFill>
              <a:srgbClr val="00B050"/>
            </a:solidFill>
          </p:grpSpPr>
          <p:sp>
            <p:nvSpPr>
              <p:cNvPr id="457" name="Полилиния: фигура 456">
                <a:extLst>
                  <a:ext uri="{FF2B5EF4-FFF2-40B4-BE49-F238E27FC236}">
                    <a16:creationId xmlns:a16="http://schemas.microsoft.com/office/drawing/2014/main" id="{34907C83-C165-4D5D-92DB-6742EA6F74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48624" y="5537932"/>
                <a:ext cx="544876" cy="703068"/>
              </a:xfrm>
              <a:custGeom>
                <a:avLst/>
                <a:gdLst>
                  <a:gd name="connsiteX0" fmla="*/ 57150 w 590550"/>
                  <a:gd name="connsiteY0" fmla="*/ 704850 h 762000"/>
                  <a:gd name="connsiteX1" fmla="*/ 57150 w 590550"/>
                  <a:gd name="connsiteY1" fmla="*/ 57150 h 762000"/>
                  <a:gd name="connsiteX2" fmla="*/ 295275 w 590550"/>
                  <a:gd name="connsiteY2" fmla="*/ 57150 h 762000"/>
                  <a:gd name="connsiteX3" fmla="*/ 295275 w 590550"/>
                  <a:gd name="connsiteY3" fmla="*/ 257175 h 762000"/>
                  <a:gd name="connsiteX4" fmla="*/ 533400 w 590550"/>
                  <a:gd name="connsiteY4" fmla="*/ 257175 h 762000"/>
                  <a:gd name="connsiteX5" fmla="*/ 533400 w 590550"/>
                  <a:gd name="connsiteY5" fmla="*/ 704850 h 762000"/>
                  <a:gd name="connsiteX6" fmla="*/ 57150 w 590550"/>
                  <a:gd name="connsiteY6" fmla="*/ 704850 h 762000"/>
                  <a:gd name="connsiteX7" fmla="*/ 352425 w 590550"/>
                  <a:gd name="connsiteY7" fmla="*/ 80963 h 762000"/>
                  <a:gd name="connsiteX8" fmla="*/ 471488 w 590550"/>
                  <a:gd name="connsiteY8" fmla="*/ 200025 h 762000"/>
                  <a:gd name="connsiteX9" fmla="*/ 352425 w 590550"/>
                  <a:gd name="connsiteY9" fmla="*/ 200025 h 762000"/>
                  <a:gd name="connsiteX10" fmla="*/ 352425 w 590550"/>
                  <a:gd name="connsiteY10" fmla="*/ 80963 h 762000"/>
                  <a:gd name="connsiteX11" fmla="*/ 352425 w 590550"/>
                  <a:gd name="connsiteY11" fmla="*/ 0 h 762000"/>
                  <a:gd name="connsiteX12" fmla="*/ 0 w 590550"/>
                  <a:gd name="connsiteY12" fmla="*/ 0 h 762000"/>
                  <a:gd name="connsiteX13" fmla="*/ 0 w 590550"/>
                  <a:gd name="connsiteY13" fmla="*/ 762000 h 762000"/>
                  <a:gd name="connsiteX14" fmla="*/ 590550 w 590550"/>
                  <a:gd name="connsiteY14" fmla="*/ 762000 h 762000"/>
                  <a:gd name="connsiteX15" fmla="*/ 590550 w 590550"/>
                  <a:gd name="connsiteY15" fmla="*/ 209550 h 762000"/>
                  <a:gd name="connsiteX16" fmla="*/ 352425 w 590550"/>
                  <a:gd name="connsiteY16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0550" h="762000">
                    <a:moveTo>
                      <a:pt x="57150" y="704850"/>
                    </a:moveTo>
                    <a:lnTo>
                      <a:pt x="57150" y="57150"/>
                    </a:lnTo>
                    <a:lnTo>
                      <a:pt x="295275" y="57150"/>
                    </a:lnTo>
                    <a:lnTo>
                      <a:pt x="295275" y="257175"/>
                    </a:lnTo>
                    <a:lnTo>
                      <a:pt x="533400" y="257175"/>
                    </a:lnTo>
                    <a:lnTo>
                      <a:pt x="533400" y="704850"/>
                    </a:lnTo>
                    <a:lnTo>
                      <a:pt x="57150" y="704850"/>
                    </a:lnTo>
                    <a:close/>
                    <a:moveTo>
                      <a:pt x="352425" y="80963"/>
                    </a:moveTo>
                    <a:lnTo>
                      <a:pt x="471488" y="200025"/>
                    </a:lnTo>
                    <a:lnTo>
                      <a:pt x="352425" y="200025"/>
                    </a:lnTo>
                    <a:lnTo>
                      <a:pt x="352425" y="80963"/>
                    </a:lnTo>
                    <a:close/>
                    <a:moveTo>
                      <a:pt x="352425" y="0"/>
                    </a:moveTo>
                    <a:lnTo>
                      <a:pt x="0" y="0"/>
                    </a:lnTo>
                    <a:lnTo>
                      <a:pt x="0" y="762000"/>
                    </a:lnTo>
                    <a:lnTo>
                      <a:pt x="590550" y="762000"/>
                    </a:lnTo>
                    <a:lnTo>
                      <a:pt x="590550" y="209550"/>
                    </a:lnTo>
                    <a:lnTo>
                      <a:pt x="35242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58" name="Полилиния: фигура 457">
                <a:extLst>
                  <a:ext uri="{FF2B5EF4-FFF2-40B4-BE49-F238E27FC236}">
                    <a16:creationId xmlns:a16="http://schemas.microsoft.com/office/drawing/2014/main" id="{123652EB-1BDA-4162-8C85-56F9B5D775B3}"/>
                  </a:ext>
                </a:extLst>
              </p:cNvPr>
              <p:cNvSpPr/>
              <p:nvPr/>
            </p:nvSpPr>
            <p:spPr>
              <a:xfrm>
                <a:off x="4427491" y="58903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59" name="Полилиния: фигура 458">
                <a:extLst>
                  <a:ext uri="{FF2B5EF4-FFF2-40B4-BE49-F238E27FC236}">
                    <a16:creationId xmlns:a16="http://schemas.microsoft.com/office/drawing/2014/main" id="{611EB957-9559-4B87-A693-FDFC29E228CD}"/>
                  </a:ext>
                </a:extLst>
              </p:cNvPr>
              <p:cNvSpPr/>
              <p:nvPr/>
            </p:nvSpPr>
            <p:spPr>
              <a:xfrm>
                <a:off x="4427491" y="5814157"/>
                <a:ext cx="123825" cy="38100"/>
              </a:xfrm>
              <a:custGeom>
                <a:avLst/>
                <a:gdLst>
                  <a:gd name="connsiteX0" fmla="*/ 0 w 123825"/>
                  <a:gd name="connsiteY0" fmla="*/ 0 h 38100"/>
                  <a:gd name="connsiteX1" fmla="*/ 123825 w 123825"/>
                  <a:gd name="connsiteY1" fmla="*/ 0 h 38100"/>
                  <a:gd name="connsiteX2" fmla="*/ 123825 w 123825"/>
                  <a:gd name="connsiteY2" fmla="*/ 38100 h 38100"/>
                  <a:gd name="connsiteX3" fmla="*/ 0 w 1238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38100">
                    <a:moveTo>
                      <a:pt x="0" y="0"/>
                    </a:moveTo>
                    <a:lnTo>
                      <a:pt x="123825" y="0"/>
                    </a:lnTo>
                    <a:lnTo>
                      <a:pt x="123825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60" name="Полилиния: фигура 459">
                <a:extLst>
                  <a:ext uri="{FF2B5EF4-FFF2-40B4-BE49-F238E27FC236}">
                    <a16:creationId xmlns:a16="http://schemas.microsoft.com/office/drawing/2014/main" id="{8F2E6AD9-0550-4DA3-9461-36385F5A9A70}"/>
                  </a:ext>
                </a:extLst>
              </p:cNvPr>
              <p:cNvSpPr/>
              <p:nvPr/>
            </p:nvSpPr>
            <p:spPr>
              <a:xfrm>
                <a:off x="4427491" y="59665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61" name="Полилиния: фигура 460">
                <a:extLst>
                  <a:ext uri="{FF2B5EF4-FFF2-40B4-BE49-F238E27FC236}">
                    <a16:creationId xmlns:a16="http://schemas.microsoft.com/office/drawing/2014/main" id="{B195F9C4-8459-40F5-887E-C725E6B76249}"/>
                  </a:ext>
                </a:extLst>
              </p:cNvPr>
              <p:cNvSpPr/>
              <p:nvPr/>
            </p:nvSpPr>
            <p:spPr>
              <a:xfrm>
                <a:off x="4427491" y="60427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62" name="Полилиния: фигура 461">
                <a:extLst>
                  <a:ext uri="{FF2B5EF4-FFF2-40B4-BE49-F238E27FC236}">
                    <a16:creationId xmlns:a16="http://schemas.microsoft.com/office/drawing/2014/main" id="{81457B44-5E72-4EE4-89A3-3841C216EED5}"/>
                  </a:ext>
                </a:extLst>
              </p:cNvPr>
              <p:cNvSpPr/>
              <p:nvPr/>
            </p:nvSpPr>
            <p:spPr>
              <a:xfrm>
                <a:off x="4427491" y="61189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</p:grpSp>
      </p:grpSp>
      <p:grpSp>
        <p:nvGrpSpPr>
          <p:cNvPr id="470" name="Группа 469">
            <a:extLst>
              <a:ext uri="{FF2B5EF4-FFF2-40B4-BE49-F238E27FC236}">
                <a16:creationId xmlns:a16="http://schemas.microsoft.com/office/drawing/2014/main" id="{218F16AF-76DF-42C2-BA8D-994A845CB568}"/>
              </a:ext>
            </a:extLst>
          </p:cNvPr>
          <p:cNvGrpSpPr/>
          <p:nvPr/>
        </p:nvGrpSpPr>
        <p:grpSpPr>
          <a:xfrm>
            <a:off x="5854128" y="3075294"/>
            <a:ext cx="1001440" cy="432000"/>
            <a:chOff x="5508488" y="4399289"/>
            <a:chExt cx="1335252" cy="576000"/>
          </a:xfrm>
        </p:grpSpPr>
        <p:sp>
          <p:nvSpPr>
            <p:cNvPr id="455" name="Стрелка: вправо 454">
              <a:extLst>
                <a:ext uri="{FF2B5EF4-FFF2-40B4-BE49-F238E27FC236}">
                  <a16:creationId xmlns:a16="http://schemas.microsoft.com/office/drawing/2014/main" id="{ED40C5CC-738E-4AAD-B613-CE145E139C94}"/>
                </a:ext>
              </a:extLst>
            </p:cNvPr>
            <p:cNvSpPr/>
            <p:nvPr/>
          </p:nvSpPr>
          <p:spPr bwMode="auto">
            <a:xfrm>
              <a:off x="5990312" y="4464787"/>
              <a:ext cx="853428" cy="493284"/>
            </a:xfrm>
            <a:prstGeom prst="rightArrow">
              <a:avLst>
                <a:gd name="adj1" fmla="val 50000"/>
                <a:gd name="adj2" fmla="val 32852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0" rIns="5400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ru-RU" sz="1350" dirty="0">
                  <a:solidFill>
                    <a:schemeClr val="bg1"/>
                  </a:solidFill>
                  <a:latin typeface="Arial" charset="0"/>
                </a:rPr>
                <a:t>СТО</a:t>
              </a:r>
            </a:p>
          </p:txBody>
        </p:sp>
        <p:grpSp>
          <p:nvGrpSpPr>
            <p:cNvPr id="463" name="Группа 462">
              <a:extLst>
                <a:ext uri="{FF2B5EF4-FFF2-40B4-BE49-F238E27FC236}">
                  <a16:creationId xmlns:a16="http://schemas.microsoft.com/office/drawing/2014/main" id="{AC9DC947-FD6A-4443-893D-74EEF3906EE6}"/>
                </a:ext>
              </a:extLst>
            </p:cNvPr>
            <p:cNvGrpSpPr/>
            <p:nvPr/>
          </p:nvGrpSpPr>
          <p:grpSpPr>
            <a:xfrm>
              <a:off x="5508488" y="4399289"/>
              <a:ext cx="446398" cy="576000"/>
              <a:chOff x="4360435" y="5537932"/>
              <a:chExt cx="544876" cy="703068"/>
            </a:xfrm>
            <a:solidFill>
              <a:srgbClr val="00B050"/>
            </a:solidFill>
          </p:grpSpPr>
          <p:sp>
            <p:nvSpPr>
              <p:cNvPr id="464" name="Полилиния: фигура 463">
                <a:extLst>
                  <a:ext uri="{FF2B5EF4-FFF2-40B4-BE49-F238E27FC236}">
                    <a16:creationId xmlns:a16="http://schemas.microsoft.com/office/drawing/2014/main" id="{B2C60819-B7E4-4854-BFD8-E9FE9153C9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60435" y="5537932"/>
                <a:ext cx="544876" cy="703068"/>
              </a:xfrm>
              <a:custGeom>
                <a:avLst/>
                <a:gdLst>
                  <a:gd name="connsiteX0" fmla="*/ 57150 w 590550"/>
                  <a:gd name="connsiteY0" fmla="*/ 704850 h 762000"/>
                  <a:gd name="connsiteX1" fmla="*/ 57150 w 590550"/>
                  <a:gd name="connsiteY1" fmla="*/ 57150 h 762000"/>
                  <a:gd name="connsiteX2" fmla="*/ 295275 w 590550"/>
                  <a:gd name="connsiteY2" fmla="*/ 57150 h 762000"/>
                  <a:gd name="connsiteX3" fmla="*/ 295275 w 590550"/>
                  <a:gd name="connsiteY3" fmla="*/ 257175 h 762000"/>
                  <a:gd name="connsiteX4" fmla="*/ 533400 w 590550"/>
                  <a:gd name="connsiteY4" fmla="*/ 257175 h 762000"/>
                  <a:gd name="connsiteX5" fmla="*/ 533400 w 590550"/>
                  <a:gd name="connsiteY5" fmla="*/ 704850 h 762000"/>
                  <a:gd name="connsiteX6" fmla="*/ 57150 w 590550"/>
                  <a:gd name="connsiteY6" fmla="*/ 704850 h 762000"/>
                  <a:gd name="connsiteX7" fmla="*/ 352425 w 590550"/>
                  <a:gd name="connsiteY7" fmla="*/ 80963 h 762000"/>
                  <a:gd name="connsiteX8" fmla="*/ 471488 w 590550"/>
                  <a:gd name="connsiteY8" fmla="*/ 200025 h 762000"/>
                  <a:gd name="connsiteX9" fmla="*/ 352425 w 590550"/>
                  <a:gd name="connsiteY9" fmla="*/ 200025 h 762000"/>
                  <a:gd name="connsiteX10" fmla="*/ 352425 w 590550"/>
                  <a:gd name="connsiteY10" fmla="*/ 80963 h 762000"/>
                  <a:gd name="connsiteX11" fmla="*/ 352425 w 590550"/>
                  <a:gd name="connsiteY11" fmla="*/ 0 h 762000"/>
                  <a:gd name="connsiteX12" fmla="*/ 0 w 590550"/>
                  <a:gd name="connsiteY12" fmla="*/ 0 h 762000"/>
                  <a:gd name="connsiteX13" fmla="*/ 0 w 590550"/>
                  <a:gd name="connsiteY13" fmla="*/ 762000 h 762000"/>
                  <a:gd name="connsiteX14" fmla="*/ 590550 w 590550"/>
                  <a:gd name="connsiteY14" fmla="*/ 762000 h 762000"/>
                  <a:gd name="connsiteX15" fmla="*/ 590550 w 590550"/>
                  <a:gd name="connsiteY15" fmla="*/ 209550 h 762000"/>
                  <a:gd name="connsiteX16" fmla="*/ 352425 w 590550"/>
                  <a:gd name="connsiteY16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0550" h="762000">
                    <a:moveTo>
                      <a:pt x="57150" y="704850"/>
                    </a:moveTo>
                    <a:lnTo>
                      <a:pt x="57150" y="57150"/>
                    </a:lnTo>
                    <a:lnTo>
                      <a:pt x="295275" y="57150"/>
                    </a:lnTo>
                    <a:lnTo>
                      <a:pt x="295275" y="257175"/>
                    </a:lnTo>
                    <a:lnTo>
                      <a:pt x="533400" y="257175"/>
                    </a:lnTo>
                    <a:lnTo>
                      <a:pt x="533400" y="704850"/>
                    </a:lnTo>
                    <a:lnTo>
                      <a:pt x="57150" y="704850"/>
                    </a:lnTo>
                    <a:close/>
                    <a:moveTo>
                      <a:pt x="352425" y="80963"/>
                    </a:moveTo>
                    <a:lnTo>
                      <a:pt x="471488" y="200025"/>
                    </a:lnTo>
                    <a:lnTo>
                      <a:pt x="352425" y="200025"/>
                    </a:lnTo>
                    <a:lnTo>
                      <a:pt x="352425" y="80963"/>
                    </a:lnTo>
                    <a:close/>
                    <a:moveTo>
                      <a:pt x="352425" y="0"/>
                    </a:moveTo>
                    <a:lnTo>
                      <a:pt x="0" y="0"/>
                    </a:lnTo>
                    <a:lnTo>
                      <a:pt x="0" y="762000"/>
                    </a:lnTo>
                    <a:lnTo>
                      <a:pt x="590550" y="762000"/>
                    </a:lnTo>
                    <a:lnTo>
                      <a:pt x="590550" y="209550"/>
                    </a:lnTo>
                    <a:lnTo>
                      <a:pt x="35242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65" name="Полилиния: фигура 464">
                <a:extLst>
                  <a:ext uri="{FF2B5EF4-FFF2-40B4-BE49-F238E27FC236}">
                    <a16:creationId xmlns:a16="http://schemas.microsoft.com/office/drawing/2014/main" id="{B9968D0F-1E1F-4046-BC80-172D254EC191}"/>
                  </a:ext>
                </a:extLst>
              </p:cNvPr>
              <p:cNvSpPr/>
              <p:nvPr/>
            </p:nvSpPr>
            <p:spPr>
              <a:xfrm>
                <a:off x="4427491" y="58903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66" name="Полилиния: фигура 465">
                <a:extLst>
                  <a:ext uri="{FF2B5EF4-FFF2-40B4-BE49-F238E27FC236}">
                    <a16:creationId xmlns:a16="http://schemas.microsoft.com/office/drawing/2014/main" id="{08596275-F882-4D9E-8B7B-B48C33CD5AFF}"/>
                  </a:ext>
                </a:extLst>
              </p:cNvPr>
              <p:cNvSpPr/>
              <p:nvPr/>
            </p:nvSpPr>
            <p:spPr>
              <a:xfrm>
                <a:off x="4427491" y="5814157"/>
                <a:ext cx="123825" cy="38100"/>
              </a:xfrm>
              <a:custGeom>
                <a:avLst/>
                <a:gdLst>
                  <a:gd name="connsiteX0" fmla="*/ 0 w 123825"/>
                  <a:gd name="connsiteY0" fmla="*/ 0 h 38100"/>
                  <a:gd name="connsiteX1" fmla="*/ 123825 w 123825"/>
                  <a:gd name="connsiteY1" fmla="*/ 0 h 38100"/>
                  <a:gd name="connsiteX2" fmla="*/ 123825 w 123825"/>
                  <a:gd name="connsiteY2" fmla="*/ 38100 h 38100"/>
                  <a:gd name="connsiteX3" fmla="*/ 0 w 1238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38100">
                    <a:moveTo>
                      <a:pt x="0" y="0"/>
                    </a:moveTo>
                    <a:lnTo>
                      <a:pt x="123825" y="0"/>
                    </a:lnTo>
                    <a:lnTo>
                      <a:pt x="123825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67" name="Полилиния: фигура 466">
                <a:extLst>
                  <a:ext uri="{FF2B5EF4-FFF2-40B4-BE49-F238E27FC236}">
                    <a16:creationId xmlns:a16="http://schemas.microsoft.com/office/drawing/2014/main" id="{EDF926BD-0469-4687-84A5-12439B74FBB4}"/>
                  </a:ext>
                </a:extLst>
              </p:cNvPr>
              <p:cNvSpPr/>
              <p:nvPr/>
            </p:nvSpPr>
            <p:spPr>
              <a:xfrm>
                <a:off x="4427491" y="59665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68" name="Полилиния: фигура 467">
                <a:extLst>
                  <a:ext uri="{FF2B5EF4-FFF2-40B4-BE49-F238E27FC236}">
                    <a16:creationId xmlns:a16="http://schemas.microsoft.com/office/drawing/2014/main" id="{239FCF63-E11D-4DFD-AD2D-BDF590D0C134}"/>
                  </a:ext>
                </a:extLst>
              </p:cNvPr>
              <p:cNvSpPr/>
              <p:nvPr/>
            </p:nvSpPr>
            <p:spPr>
              <a:xfrm>
                <a:off x="4427491" y="60427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469" name="Полилиния: фигура 468">
                <a:extLst>
                  <a:ext uri="{FF2B5EF4-FFF2-40B4-BE49-F238E27FC236}">
                    <a16:creationId xmlns:a16="http://schemas.microsoft.com/office/drawing/2014/main" id="{6DD894FC-C5DF-4621-915A-9F6EC9C281AB}"/>
                  </a:ext>
                </a:extLst>
              </p:cNvPr>
              <p:cNvSpPr/>
              <p:nvPr/>
            </p:nvSpPr>
            <p:spPr>
              <a:xfrm>
                <a:off x="4427491" y="6118957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</p:grpSp>
      </p:grpSp>
      <p:sp>
        <p:nvSpPr>
          <p:cNvPr id="480" name="Freeform 9">
            <a:extLst>
              <a:ext uri="{FF2B5EF4-FFF2-40B4-BE49-F238E27FC236}">
                <a16:creationId xmlns:a16="http://schemas.microsoft.com/office/drawing/2014/main" id="{35FA739A-7730-4287-8C5D-88B3480A776A}"/>
              </a:ext>
            </a:extLst>
          </p:cNvPr>
          <p:cNvSpPr>
            <a:spLocks noEditPoints="1"/>
          </p:cNvSpPr>
          <p:nvPr/>
        </p:nvSpPr>
        <p:spPr bwMode="auto">
          <a:xfrm>
            <a:off x="6349844" y="1346598"/>
            <a:ext cx="1338694" cy="597362"/>
          </a:xfrm>
          <a:custGeom>
            <a:avLst/>
            <a:gdLst>
              <a:gd name="T0" fmla="*/ 1455 w 2738"/>
              <a:gd name="T1" fmla="*/ 1033 h 1208"/>
              <a:gd name="T2" fmla="*/ 1421 w 2738"/>
              <a:gd name="T3" fmla="*/ 1054 h 1208"/>
              <a:gd name="T4" fmla="*/ 1475 w 2738"/>
              <a:gd name="T5" fmla="*/ 676 h 1208"/>
              <a:gd name="T6" fmla="*/ 1425 w 2738"/>
              <a:gd name="T7" fmla="*/ 703 h 1208"/>
              <a:gd name="T8" fmla="*/ 1411 w 2738"/>
              <a:gd name="T9" fmla="*/ 680 h 1208"/>
              <a:gd name="T10" fmla="*/ 1448 w 2738"/>
              <a:gd name="T11" fmla="*/ 324 h 1208"/>
              <a:gd name="T12" fmla="*/ 1421 w 2738"/>
              <a:gd name="T13" fmla="*/ 341 h 1208"/>
              <a:gd name="T14" fmla="*/ 1484 w 2738"/>
              <a:gd name="T15" fmla="*/ 854 h 1208"/>
              <a:gd name="T16" fmla="*/ 1489 w 2738"/>
              <a:gd name="T17" fmla="*/ 952 h 1208"/>
              <a:gd name="T18" fmla="*/ 1489 w 2738"/>
              <a:gd name="T19" fmla="*/ 449 h 1208"/>
              <a:gd name="T20" fmla="*/ 1988 w 2738"/>
              <a:gd name="T21" fmla="*/ 134 h 1208"/>
              <a:gd name="T22" fmla="*/ 1309 w 2738"/>
              <a:gd name="T23" fmla="*/ 305 h 1208"/>
              <a:gd name="T24" fmla="*/ 1754 w 2738"/>
              <a:gd name="T25" fmla="*/ 1073 h 1208"/>
              <a:gd name="T26" fmla="*/ 1795 w 2738"/>
              <a:gd name="T27" fmla="*/ 1049 h 1208"/>
              <a:gd name="T28" fmla="*/ 1741 w 2738"/>
              <a:gd name="T29" fmla="*/ 657 h 1208"/>
              <a:gd name="T30" fmla="*/ 1771 w 2738"/>
              <a:gd name="T31" fmla="*/ 655 h 1208"/>
              <a:gd name="T32" fmla="*/ 1828 w 2738"/>
              <a:gd name="T33" fmla="*/ 651 h 1208"/>
              <a:gd name="T34" fmla="*/ 1758 w 2738"/>
              <a:gd name="T35" fmla="*/ 266 h 1208"/>
              <a:gd name="T36" fmla="*/ 1803 w 2738"/>
              <a:gd name="T37" fmla="*/ 256 h 1208"/>
              <a:gd name="T38" fmla="*/ 1832 w 2738"/>
              <a:gd name="T39" fmla="*/ 930 h 1208"/>
              <a:gd name="T40" fmla="*/ 1838 w 2738"/>
              <a:gd name="T41" fmla="*/ 238 h 1208"/>
              <a:gd name="T42" fmla="*/ 1838 w 2738"/>
              <a:gd name="T43" fmla="*/ 799 h 1208"/>
              <a:gd name="T44" fmla="*/ 2170 w 2738"/>
              <a:gd name="T45" fmla="*/ 1083 h 1208"/>
              <a:gd name="T46" fmla="*/ 2213 w 2738"/>
              <a:gd name="T47" fmla="*/ 1070 h 1208"/>
              <a:gd name="T48" fmla="*/ 2269 w 2738"/>
              <a:gd name="T49" fmla="*/ 1116 h 1208"/>
              <a:gd name="T50" fmla="*/ 2175 w 2738"/>
              <a:gd name="T51" fmla="*/ 656 h 1208"/>
              <a:gd name="T52" fmla="*/ 2254 w 2738"/>
              <a:gd name="T53" fmla="*/ 621 h 1208"/>
              <a:gd name="T54" fmla="*/ 2167 w 2738"/>
              <a:gd name="T55" fmla="*/ 215 h 1208"/>
              <a:gd name="T56" fmla="*/ 2220 w 2738"/>
              <a:gd name="T57" fmla="*/ 176 h 1208"/>
              <a:gd name="T58" fmla="*/ 2269 w 2738"/>
              <a:gd name="T59" fmla="*/ 1026 h 1208"/>
              <a:gd name="T60" fmla="*/ 2269 w 2738"/>
              <a:gd name="T61" fmla="*/ 302 h 1208"/>
              <a:gd name="T62" fmla="*/ 2278 w 2738"/>
              <a:gd name="T63" fmla="*/ 788 h 1208"/>
              <a:gd name="T64" fmla="*/ 609 w 2738"/>
              <a:gd name="T65" fmla="*/ 1009 h 1208"/>
              <a:gd name="T66" fmla="*/ 580 w 2738"/>
              <a:gd name="T67" fmla="*/ 999 h 1208"/>
              <a:gd name="T68" fmla="*/ 521 w 2738"/>
              <a:gd name="T69" fmla="*/ 980 h 1208"/>
              <a:gd name="T70" fmla="*/ 590 w 2738"/>
              <a:gd name="T71" fmla="*/ 754 h 1208"/>
              <a:gd name="T72" fmla="*/ 576 w 2738"/>
              <a:gd name="T73" fmla="*/ 739 h 1208"/>
              <a:gd name="T74" fmla="*/ 604 w 2738"/>
              <a:gd name="T75" fmla="*/ 498 h 1208"/>
              <a:gd name="T76" fmla="*/ 580 w 2738"/>
              <a:gd name="T77" fmla="*/ 486 h 1208"/>
              <a:gd name="T78" fmla="*/ 521 w 2738"/>
              <a:gd name="T79" fmla="*/ 931 h 1208"/>
              <a:gd name="T80" fmla="*/ 521 w 2738"/>
              <a:gd name="T81" fmla="*/ 538 h 1208"/>
              <a:gd name="T82" fmla="*/ 518 w 2738"/>
              <a:gd name="T83" fmla="*/ 717 h 1208"/>
              <a:gd name="T84" fmla="*/ 892 w 2738"/>
              <a:gd name="T85" fmla="*/ 390 h 1208"/>
              <a:gd name="T86" fmla="*/ 820 w 2738"/>
              <a:gd name="T87" fmla="*/ 1008 h 1208"/>
              <a:gd name="T88" fmla="*/ 858 w 2738"/>
              <a:gd name="T89" fmla="*/ 1000 h 1208"/>
              <a:gd name="T90" fmla="*/ 817 w 2738"/>
              <a:gd name="T91" fmla="*/ 727 h 1208"/>
              <a:gd name="T92" fmla="*/ 841 w 2738"/>
              <a:gd name="T93" fmla="*/ 716 h 1208"/>
              <a:gd name="T94" fmla="*/ 872 w 2738"/>
              <a:gd name="T95" fmla="*/ 741 h 1208"/>
              <a:gd name="T96" fmla="*/ 819 w 2738"/>
              <a:gd name="T97" fmla="*/ 455 h 1208"/>
              <a:gd name="T98" fmla="*/ 864 w 2738"/>
              <a:gd name="T99" fmla="*/ 428 h 1208"/>
              <a:gd name="T100" fmla="*/ 872 w 2738"/>
              <a:gd name="T101" fmla="*/ 799 h 1208"/>
              <a:gd name="T102" fmla="*/ 877 w 2738"/>
              <a:gd name="T103" fmla="*/ 532 h 1208"/>
              <a:gd name="T104" fmla="*/ 877 w 2738"/>
              <a:gd name="T105" fmla="*/ 935 h 1208"/>
              <a:gd name="T106" fmla="*/ 1119 w 2738"/>
              <a:gd name="T107" fmla="*/ 1013 h 1208"/>
              <a:gd name="T108" fmla="*/ 1161 w 2738"/>
              <a:gd name="T109" fmla="*/ 1015 h 1208"/>
              <a:gd name="T110" fmla="*/ 1104 w 2738"/>
              <a:gd name="T111" fmla="*/ 712 h 1208"/>
              <a:gd name="T112" fmla="*/ 1139 w 2738"/>
              <a:gd name="T113" fmla="*/ 695 h 1208"/>
              <a:gd name="T114" fmla="*/ 1113 w 2738"/>
              <a:gd name="T115" fmla="*/ 703 h 1208"/>
              <a:gd name="T116" fmla="*/ 1117 w 2738"/>
              <a:gd name="T117" fmla="*/ 390 h 1208"/>
              <a:gd name="T118" fmla="*/ 1166 w 2738"/>
              <a:gd name="T119" fmla="*/ 370 h 1208"/>
              <a:gd name="T120" fmla="*/ 1187 w 2738"/>
              <a:gd name="T121" fmla="*/ 853 h 1208"/>
              <a:gd name="T122" fmla="*/ 1193 w 2738"/>
              <a:gd name="T123" fmla="*/ 486 h 1208"/>
              <a:gd name="T124" fmla="*/ 1193 w 2738"/>
              <a:gd name="T125" fmla="*/ 942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8" h="1208">
                <a:moveTo>
                  <a:pt x="1019" y="431"/>
                </a:moveTo>
                <a:lnTo>
                  <a:pt x="1190" y="401"/>
                </a:lnTo>
                <a:lnTo>
                  <a:pt x="1190" y="355"/>
                </a:lnTo>
                <a:lnTo>
                  <a:pt x="1019" y="388"/>
                </a:lnTo>
                <a:lnTo>
                  <a:pt x="1019" y="431"/>
                </a:lnTo>
                <a:close/>
                <a:moveTo>
                  <a:pt x="2036" y="258"/>
                </a:moveTo>
                <a:lnTo>
                  <a:pt x="2274" y="216"/>
                </a:lnTo>
                <a:lnTo>
                  <a:pt x="2274" y="152"/>
                </a:lnTo>
                <a:lnTo>
                  <a:pt x="2036" y="198"/>
                </a:lnTo>
                <a:lnTo>
                  <a:pt x="2036" y="258"/>
                </a:lnTo>
                <a:close/>
                <a:moveTo>
                  <a:pt x="1481" y="1034"/>
                </a:moveTo>
                <a:lnTo>
                  <a:pt x="1478" y="1034"/>
                </a:lnTo>
                <a:lnTo>
                  <a:pt x="1478" y="1063"/>
                </a:lnTo>
                <a:lnTo>
                  <a:pt x="1481" y="1064"/>
                </a:lnTo>
                <a:lnTo>
                  <a:pt x="1481" y="1034"/>
                </a:lnTo>
                <a:close/>
                <a:moveTo>
                  <a:pt x="1475" y="1034"/>
                </a:moveTo>
                <a:lnTo>
                  <a:pt x="1471" y="1033"/>
                </a:lnTo>
                <a:lnTo>
                  <a:pt x="1471" y="1063"/>
                </a:lnTo>
                <a:lnTo>
                  <a:pt x="1475" y="1063"/>
                </a:lnTo>
                <a:lnTo>
                  <a:pt x="1475" y="1034"/>
                </a:lnTo>
                <a:close/>
                <a:moveTo>
                  <a:pt x="1468" y="1033"/>
                </a:moveTo>
                <a:lnTo>
                  <a:pt x="1465" y="1033"/>
                </a:lnTo>
                <a:lnTo>
                  <a:pt x="1465" y="1063"/>
                </a:lnTo>
                <a:lnTo>
                  <a:pt x="1468" y="1063"/>
                </a:lnTo>
                <a:lnTo>
                  <a:pt x="1468" y="1033"/>
                </a:lnTo>
                <a:close/>
                <a:moveTo>
                  <a:pt x="1461" y="1033"/>
                </a:moveTo>
                <a:lnTo>
                  <a:pt x="1458" y="1033"/>
                </a:lnTo>
                <a:lnTo>
                  <a:pt x="1458" y="1062"/>
                </a:lnTo>
                <a:lnTo>
                  <a:pt x="1461" y="1062"/>
                </a:lnTo>
                <a:lnTo>
                  <a:pt x="1461" y="1033"/>
                </a:lnTo>
                <a:close/>
                <a:moveTo>
                  <a:pt x="1455" y="1033"/>
                </a:moveTo>
                <a:lnTo>
                  <a:pt x="1452" y="1032"/>
                </a:lnTo>
                <a:lnTo>
                  <a:pt x="1452" y="1062"/>
                </a:lnTo>
                <a:lnTo>
                  <a:pt x="1455" y="1062"/>
                </a:lnTo>
                <a:lnTo>
                  <a:pt x="1455" y="1033"/>
                </a:lnTo>
                <a:close/>
                <a:moveTo>
                  <a:pt x="1448" y="1032"/>
                </a:moveTo>
                <a:lnTo>
                  <a:pt x="1445" y="1032"/>
                </a:lnTo>
                <a:lnTo>
                  <a:pt x="1445" y="1061"/>
                </a:lnTo>
                <a:lnTo>
                  <a:pt x="1448" y="1062"/>
                </a:lnTo>
                <a:lnTo>
                  <a:pt x="1448" y="1032"/>
                </a:lnTo>
                <a:close/>
                <a:moveTo>
                  <a:pt x="1442" y="1032"/>
                </a:moveTo>
                <a:lnTo>
                  <a:pt x="1439" y="1032"/>
                </a:lnTo>
                <a:lnTo>
                  <a:pt x="1439" y="1061"/>
                </a:lnTo>
                <a:lnTo>
                  <a:pt x="1442" y="1061"/>
                </a:lnTo>
                <a:lnTo>
                  <a:pt x="1442" y="1032"/>
                </a:lnTo>
                <a:close/>
                <a:moveTo>
                  <a:pt x="1436" y="1032"/>
                </a:moveTo>
                <a:lnTo>
                  <a:pt x="1432" y="1032"/>
                </a:lnTo>
                <a:lnTo>
                  <a:pt x="1432" y="1061"/>
                </a:lnTo>
                <a:lnTo>
                  <a:pt x="1436" y="1061"/>
                </a:lnTo>
                <a:lnTo>
                  <a:pt x="1436" y="1032"/>
                </a:lnTo>
                <a:close/>
                <a:moveTo>
                  <a:pt x="1425" y="1054"/>
                </a:moveTo>
                <a:cubicBezTo>
                  <a:pt x="1424" y="1054"/>
                  <a:pt x="1423" y="1056"/>
                  <a:pt x="1423" y="1057"/>
                </a:cubicBezTo>
                <a:cubicBezTo>
                  <a:pt x="1423" y="1059"/>
                  <a:pt x="1424" y="1060"/>
                  <a:pt x="1425" y="1060"/>
                </a:cubicBezTo>
                <a:cubicBezTo>
                  <a:pt x="1426" y="1060"/>
                  <a:pt x="1426" y="1059"/>
                  <a:pt x="1426" y="1057"/>
                </a:cubicBezTo>
                <a:cubicBezTo>
                  <a:pt x="1426" y="1056"/>
                  <a:pt x="1426" y="1054"/>
                  <a:pt x="1425" y="1054"/>
                </a:cubicBezTo>
                <a:close/>
                <a:moveTo>
                  <a:pt x="1425" y="1043"/>
                </a:moveTo>
                <a:cubicBezTo>
                  <a:pt x="1424" y="1043"/>
                  <a:pt x="1423" y="1045"/>
                  <a:pt x="1423" y="1046"/>
                </a:cubicBezTo>
                <a:cubicBezTo>
                  <a:pt x="1423" y="1048"/>
                  <a:pt x="1424" y="1049"/>
                  <a:pt x="1425" y="1049"/>
                </a:cubicBezTo>
                <a:cubicBezTo>
                  <a:pt x="1426" y="1049"/>
                  <a:pt x="1426" y="1048"/>
                  <a:pt x="1426" y="1046"/>
                </a:cubicBezTo>
                <a:cubicBezTo>
                  <a:pt x="1426" y="1045"/>
                  <a:pt x="1426" y="1043"/>
                  <a:pt x="1425" y="1043"/>
                </a:cubicBezTo>
                <a:close/>
                <a:moveTo>
                  <a:pt x="1425" y="1032"/>
                </a:moveTo>
                <a:cubicBezTo>
                  <a:pt x="1424" y="1032"/>
                  <a:pt x="1423" y="1033"/>
                  <a:pt x="1423" y="1035"/>
                </a:cubicBezTo>
                <a:cubicBezTo>
                  <a:pt x="1423" y="1036"/>
                  <a:pt x="1424" y="1038"/>
                  <a:pt x="1425" y="1038"/>
                </a:cubicBezTo>
                <a:cubicBezTo>
                  <a:pt x="1426" y="1038"/>
                  <a:pt x="1426" y="1037"/>
                  <a:pt x="1426" y="1035"/>
                </a:cubicBezTo>
                <a:cubicBezTo>
                  <a:pt x="1426" y="1033"/>
                  <a:pt x="1426" y="1032"/>
                  <a:pt x="1425" y="1032"/>
                </a:cubicBezTo>
                <a:close/>
                <a:moveTo>
                  <a:pt x="1421" y="1054"/>
                </a:moveTo>
                <a:lnTo>
                  <a:pt x="1416" y="1054"/>
                </a:lnTo>
                <a:lnTo>
                  <a:pt x="1416" y="1059"/>
                </a:lnTo>
                <a:lnTo>
                  <a:pt x="1421" y="1060"/>
                </a:lnTo>
                <a:lnTo>
                  <a:pt x="1421" y="1054"/>
                </a:lnTo>
                <a:close/>
                <a:moveTo>
                  <a:pt x="1421" y="1043"/>
                </a:moveTo>
                <a:lnTo>
                  <a:pt x="1416" y="1043"/>
                </a:lnTo>
                <a:lnTo>
                  <a:pt x="1416" y="1049"/>
                </a:lnTo>
                <a:lnTo>
                  <a:pt x="1421" y="1049"/>
                </a:lnTo>
                <a:lnTo>
                  <a:pt x="1421" y="1043"/>
                </a:lnTo>
                <a:close/>
                <a:moveTo>
                  <a:pt x="1419" y="1032"/>
                </a:moveTo>
                <a:cubicBezTo>
                  <a:pt x="1418" y="1031"/>
                  <a:pt x="1417" y="1033"/>
                  <a:pt x="1417" y="1034"/>
                </a:cubicBezTo>
                <a:cubicBezTo>
                  <a:pt x="1417" y="1036"/>
                  <a:pt x="1418" y="1038"/>
                  <a:pt x="1419" y="1038"/>
                </a:cubicBezTo>
                <a:cubicBezTo>
                  <a:pt x="1420" y="1038"/>
                  <a:pt x="1421" y="1036"/>
                  <a:pt x="1421" y="1035"/>
                </a:cubicBezTo>
                <a:cubicBezTo>
                  <a:pt x="1421" y="1033"/>
                  <a:pt x="1420" y="1032"/>
                  <a:pt x="1419" y="1032"/>
                </a:cubicBezTo>
                <a:close/>
                <a:moveTo>
                  <a:pt x="1411" y="1047"/>
                </a:moveTo>
                <a:lnTo>
                  <a:pt x="1345" y="1044"/>
                </a:lnTo>
                <a:lnTo>
                  <a:pt x="1345" y="1056"/>
                </a:lnTo>
                <a:lnTo>
                  <a:pt x="1411" y="1060"/>
                </a:lnTo>
                <a:lnTo>
                  <a:pt x="1411" y="1047"/>
                </a:lnTo>
                <a:close/>
                <a:moveTo>
                  <a:pt x="1411" y="1030"/>
                </a:moveTo>
                <a:lnTo>
                  <a:pt x="1345" y="1027"/>
                </a:lnTo>
                <a:lnTo>
                  <a:pt x="1345" y="1039"/>
                </a:lnTo>
                <a:lnTo>
                  <a:pt x="1411" y="1043"/>
                </a:lnTo>
                <a:lnTo>
                  <a:pt x="1411" y="1030"/>
                </a:lnTo>
                <a:close/>
                <a:moveTo>
                  <a:pt x="1484" y="1069"/>
                </a:moveTo>
                <a:lnTo>
                  <a:pt x="1342" y="1060"/>
                </a:lnTo>
                <a:lnTo>
                  <a:pt x="1342" y="1023"/>
                </a:lnTo>
                <a:lnTo>
                  <a:pt x="1484" y="1029"/>
                </a:lnTo>
                <a:lnTo>
                  <a:pt x="1484" y="1069"/>
                </a:lnTo>
                <a:close/>
                <a:moveTo>
                  <a:pt x="1481" y="676"/>
                </a:moveTo>
                <a:lnTo>
                  <a:pt x="1478" y="676"/>
                </a:lnTo>
                <a:lnTo>
                  <a:pt x="1478" y="705"/>
                </a:lnTo>
                <a:lnTo>
                  <a:pt x="1481" y="705"/>
                </a:lnTo>
                <a:lnTo>
                  <a:pt x="1481" y="676"/>
                </a:lnTo>
                <a:close/>
                <a:moveTo>
                  <a:pt x="1475" y="676"/>
                </a:moveTo>
                <a:lnTo>
                  <a:pt x="1471" y="676"/>
                </a:lnTo>
                <a:lnTo>
                  <a:pt x="1471" y="706"/>
                </a:lnTo>
                <a:lnTo>
                  <a:pt x="1475" y="706"/>
                </a:lnTo>
                <a:lnTo>
                  <a:pt x="1475" y="676"/>
                </a:lnTo>
                <a:close/>
                <a:moveTo>
                  <a:pt x="1468" y="676"/>
                </a:moveTo>
                <a:lnTo>
                  <a:pt x="1465" y="677"/>
                </a:lnTo>
                <a:lnTo>
                  <a:pt x="1465" y="706"/>
                </a:lnTo>
                <a:lnTo>
                  <a:pt x="1468" y="706"/>
                </a:lnTo>
                <a:lnTo>
                  <a:pt x="1468" y="676"/>
                </a:lnTo>
                <a:close/>
                <a:moveTo>
                  <a:pt x="1461" y="677"/>
                </a:moveTo>
                <a:lnTo>
                  <a:pt x="1458" y="677"/>
                </a:lnTo>
                <a:lnTo>
                  <a:pt x="1458" y="707"/>
                </a:lnTo>
                <a:lnTo>
                  <a:pt x="1461" y="706"/>
                </a:lnTo>
                <a:lnTo>
                  <a:pt x="1461" y="677"/>
                </a:lnTo>
                <a:close/>
                <a:moveTo>
                  <a:pt x="1455" y="677"/>
                </a:moveTo>
                <a:lnTo>
                  <a:pt x="1452" y="678"/>
                </a:lnTo>
                <a:lnTo>
                  <a:pt x="1452" y="707"/>
                </a:lnTo>
                <a:lnTo>
                  <a:pt x="1455" y="707"/>
                </a:lnTo>
                <a:lnTo>
                  <a:pt x="1455" y="677"/>
                </a:lnTo>
                <a:close/>
                <a:moveTo>
                  <a:pt x="1448" y="678"/>
                </a:moveTo>
                <a:lnTo>
                  <a:pt x="1445" y="678"/>
                </a:lnTo>
                <a:lnTo>
                  <a:pt x="1445" y="707"/>
                </a:lnTo>
                <a:lnTo>
                  <a:pt x="1448" y="707"/>
                </a:lnTo>
                <a:lnTo>
                  <a:pt x="1448" y="678"/>
                </a:lnTo>
                <a:close/>
                <a:moveTo>
                  <a:pt x="1442" y="678"/>
                </a:moveTo>
                <a:lnTo>
                  <a:pt x="1439" y="679"/>
                </a:lnTo>
                <a:lnTo>
                  <a:pt x="1439" y="708"/>
                </a:lnTo>
                <a:lnTo>
                  <a:pt x="1442" y="708"/>
                </a:lnTo>
                <a:lnTo>
                  <a:pt x="1442" y="678"/>
                </a:lnTo>
                <a:close/>
                <a:moveTo>
                  <a:pt x="1436" y="679"/>
                </a:moveTo>
                <a:lnTo>
                  <a:pt x="1432" y="679"/>
                </a:lnTo>
                <a:lnTo>
                  <a:pt x="1432" y="708"/>
                </a:lnTo>
                <a:lnTo>
                  <a:pt x="1436" y="708"/>
                </a:lnTo>
                <a:lnTo>
                  <a:pt x="1436" y="679"/>
                </a:lnTo>
                <a:close/>
                <a:moveTo>
                  <a:pt x="1425" y="703"/>
                </a:moveTo>
                <a:cubicBezTo>
                  <a:pt x="1424" y="703"/>
                  <a:pt x="1423" y="704"/>
                  <a:pt x="1423" y="706"/>
                </a:cubicBezTo>
                <a:cubicBezTo>
                  <a:pt x="1423" y="708"/>
                  <a:pt x="1424" y="709"/>
                  <a:pt x="1425" y="709"/>
                </a:cubicBezTo>
                <a:cubicBezTo>
                  <a:pt x="1426" y="709"/>
                  <a:pt x="1426" y="707"/>
                  <a:pt x="1426" y="706"/>
                </a:cubicBezTo>
                <a:cubicBezTo>
                  <a:pt x="1426" y="704"/>
                  <a:pt x="1426" y="703"/>
                  <a:pt x="1425" y="703"/>
                </a:cubicBezTo>
                <a:close/>
                <a:moveTo>
                  <a:pt x="1425" y="692"/>
                </a:moveTo>
                <a:cubicBezTo>
                  <a:pt x="1424" y="692"/>
                  <a:pt x="1423" y="693"/>
                  <a:pt x="1423" y="695"/>
                </a:cubicBezTo>
                <a:cubicBezTo>
                  <a:pt x="1423" y="697"/>
                  <a:pt x="1424" y="698"/>
                  <a:pt x="1425" y="698"/>
                </a:cubicBezTo>
                <a:cubicBezTo>
                  <a:pt x="1426" y="698"/>
                  <a:pt x="1426" y="696"/>
                  <a:pt x="1426" y="695"/>
                </a:cubicBezTo>
                <a:cubicBezTo>
                  <a:pt x="1426" y="693"/>
                  <a:pt x="1426" y="692"/>
                  <a:pt x="1425" y="692"/>
                </a:cubicBezTo>
                <a:close/>
                <a:moveTo>
                  <a:pt x="1425" y="680"/>
                </a:moveTo>
                <a:cubicBezTo>
                  <a:pt x="1424" y="680"/>
                  <a:pt x="1423" y="682"/>
                  <a:pt x="1423" y="683"/>
                </a:cubicBezTo>
                <a:cubicBezTo>
                  <a:pt x="1423" y="685"/>
                  <a:pt x="1424" y="686"/>
                  <a:pt x="1425" y="686"/>
                </a:cubicBezTo>
                <a:cubicBezTo>
                  <a:pt x="1426" y="686"/>
                  <a:pt x="1426" y="685"/>
                  <a:pt x="1426" y="683"/>
                </a:cubicBezTo>
                <a:cubicBezTo>
                  <a:pt x="1426" y="681"/>
                  <a:pt x="1426" y="680"/>
                  <a:pt x="1425" y="680"/>
                </a:cubicBezTo>
                <a:close/>
                <a:moveTo>
                  <a:pt x="1421" y="703"/>
                </a:moveTo>
                <a:lnTo>
                  <a:pt x="1416" y="703"/>
                </a:lnTo>
                <a:lnTo>
                  <a:pt x="1416" y="709"/>
                </a:lnTo>
                <a:lnTo>
                  <a:pt x="1421" y="708"/>
                </a:lnTo>
                <a:lnTo>
                  <a:pt x="1421" y="703"/>
                </a:lnTo>
                <a:close/>
                <a:moveTo>
                  <a:pt x="1421" y="692"/>
                </a:moveTo>
                <a:lnTo>
                  <a:pt x="1416" y="692"/>
                </a:lnTo>
                <a:lnTo>
                  <a:pt x="1416" y="698"/>
                </a:lnTo>
                <a:lnTo>
                  <a:pt x="1421" y="698"/>
                </a:lnTo>
                <a:lnTo>
                  <a:pt x="1421" y="692"/>
                </a:lnTo>
                <a:close/>
                <a:moveTo>
                  <a:pt x="1419" y="681"/>
                </a:moveTo>
                <a:cubicBezTo>
                  <a:pt x="1418" y="681"/>
                  <a:pt x="1417" y="682"/>
                  <a:pt x="1417" y="684"/>
                </a:cubicBezTo>
                <a:cubicBezTo>
                  <a:pt x="1417" y="685"/>
                  <a:pt x="1418" y="687"/>
                  <a:pt x="1419" y="687"/>
                </a:cubicBezTo>
                <a:cubicBezTo>
                  <a:pt x="1420" y="687"/>
                  <a:pt x="1421" y="685"/>
                  <a:pt x="1421" y="684"/>
                </a:cubicBezTo>
                <a:cubicBezTo>
                  <a:pt x="1421" y="682"/>
                  <a:pt x="1420" y="680"/>
                  <a:pt x="1419" y="681"/>
                </a:cubicBezTo>
                <a:close/>
                <a:moveTo>
                  <a:pt x="1411" y="697"/>
                </a:moveTo>
                <a:lnTo>
                  <a:pt x="1345" y="702"/>
                </a:lnTo>
                <a:lnTo>
                  <a:pt x="1345" y="714"/>
                </a:lnTo>
                <a:lnTo>
                  <a:pt x="1411" y="710"/>
                </a:lnTo>
                <a:lnTo>
                  <a:pt x="1411" y="697"/>
                </a:lnTo>
                <a:close/>
                <a:moveTo>
                  <a:pt x="1411" y="680"/>
                </a:moveTo>
                <a:lnTo>
                  <a:pt x="1345" y="685"/>
                </a:lnTo>
                <a:lnTo>
                  <a:pt x="1345" y="697"/>
                </a:lnTo>
                <a:lnTo>
                  <a:pt x="1411" y="693"/>
                </a:lnTo>
                <a:lnTo>
                  <a:pt x="1411" y="680"/>
                </a:lnTo>
                <a:close/>
                <a:moveTo>
                  <a:pt x="1484" y="710"/>
                </a:moveTo>
                <a:lnTo>
                  <a:pt x="1342" y="718"/>
                </a:lnTo>
                <a:lnTo>
                  <a:pt x="1342" y="681"/>
                </a:lnTo>
                <a:lnTo>
                  <a:pt x="1484" y="671"/>
                </a:lnTo>
                <a:lnTo>
                  <a:pt x="1484" y="710"/>
                </a:lnTo>
                <a:close/>
                <a:moveTo>
                  <a:pt x="1481" y="317"/>
                </a:moveTo>
                <a:lnTo>
                  <a:pt x="1478" y="318"/>
                </a:lnTo>
                <a:lnTo>
                  <a:pt x="1478" y="348"/>
                </a:lnTo>
                <a:lnTo>
                  <a:pt x="1481" y="347"/>
                </a:lnTo>
                <a:lnTo>
                  <a:pt x="1481" y="317"/>
                </a:lnTo>
                <a:close/>
                <a:moveTo>
                  <a:pt x="1474" y="319"/>
                </a:moveTo>
                <a:lnTo>
                  <a:pt x="1471" y="319"/>
                </a:lnTo>
                <a:lnTo>
                  <a:pt x="1471" y="349"/>
                </a:lnTo>
                <a:lnTo>
                  <a:pt x="1474" y="348"/>
                </a:lnTo>
                <a:lnTo>
                  <a:pt x="1474" y="319"/>
                </a:lnTo>
                <a:close/>
                <a:moveTo>
                  <a:pt x="1468" y="320"/>
                </a:moveTo>
                <a:lnTo>
                  <a:pt x="1464" y="320"/>
                </a:lnTo>
                <a:lnTo>
                  <a:pt x="1464" y="350"/>
                </a:lnTo>
                <a:lnTo>
                  <a:pt x="1468" y="349"/>
                </a:lnTo>
                <a:lnTo>
                  <a:pt x="1468" y="320"/>
                </a:lnTo>
                <a:close/>
                <a:moveTo>
                  <a:pt x="1461" y="321"/>
                </a:moveTo>
                <a:lnTo>
                  <a:pt x="1458" y="322"/>
                </a:lnTo>
                <a:lnTo>
                  <a:pt x="1458" y="351"/>
                </a:lnTo>
                <a:lnTo>
                  <a:pt x="1461" y="351"/>
                </a:lnTo>
                <a:lnTo>
                  <a:pt x="1461" y="321"/>
                </a:lnTo>
                <a:close/>
                <a:moveTo>
                  <a:pt x="1455" y="322"/>
                </a:moveTo>
                <a:lnTo>
                  <a:pt x="1451" y="323"/>
                </a:lnTo>
                <a:lnTo>
                  <a:pt x="1451" y="352"/>
                </a:lnTo>
                <a:lnTo>
                  <a:pt x="1455" y="352"/>
                </a:lnTo>
                <a:lnTo>
                  <a:pt x="1455" y="322"/>
                </a:lnTo>
                <a:close/>
                <a:moveTo>
                  <a:pt x="1448" y="324"/>
                </a:moveTo>
                <a:lnTo>
                  <a:pt x="1445" y="324"/>
                </a:lnTo>
                <a:lnTo>
                  <a:pt x="1445" y="353"/>
                </a:lnTo>
                <a:lnTo>
                  <a:pt x="1448" y="353"/>
                </a:lnTo>
                <a:lnTo>
                  <a:pt x="1448" y="324"/>
                </a:lnTo>
                <a:close/>
                <a:moveTo>
                  <a:pt x="1442" y="325"/>
                </a:moveTo>
                <a:lnTo>
                  <a:pt x="1438" y="325"/>
                </a:lnTo>
                <a:lnTo>
                  <a:pt x="1438" y="355"/>
                </a:lnTo>
                <a:lnTo>
                  <a:pt x="1442" y="354"/>
                </a:lnTo>
                <a:lnTo>
                  <a:pt x="1442" y="325"/>
                </a:lnTo>
                <a:close/>
                <a:moveTo>
                  <a:pt x="1435" y="326"/>
                </a:moveTo>
                <a:lnTo>
                  <a:pt x="1432" y="327"/>
                </a:lnTo>
                <a:lnTo>
                  <a:pt x="1432" y="356"/>
                </a:lnTo>
                <a:lnTo>
                  <a:pt x="1435" y="355"/>
                </a:lnTo>
                <a:lnTo>
                  <a:pt x="1435" y="326"/>
                </a:lnTo>
                <a:close/>
                <a:moveTo>
                  <a:pt x="1425" y="351"/>
                </a:moveTo>
                <a:cubicBezTo>
                  <a:pt x="1424" y="351"/>
                  <a:pt x="1423" y="353"/>
                  <a:pt x="1423" y="355"/>
                </a:cubicBezTo>
                <a:cubicBezTo>
                  <a:pt x="1423" y="356"/>
                  <a:pt x="1424" y="357"/>
                  <a:pt x="1425" y="357"/>
                </a:cubicBezTo>
                <a:cubicBezTo>
                  <a:pt x="1425" y="357"/>
                  <a:pt x="1426" y="356"/>
                  <a:pt x="1426" y="354"/>
                </a:cubicBezTo>
                <a:cubicBezTo>
                  <a:pt x="1426" y="352"/>
                  <a:pt x="1425" y="351"/>
                  <a:pt x="1425" y="351"/>
                </a:cubicBezTo>
                <a:close/>
                <a:moveTo>
                  <a:pt x="1425" y="340"/>
                </a:moveTo>
                <a:cubicBezTo>
                  <a:pt x="1424" y="340"/>
                  <a:pt x="1423" y="342"/>
                  <a:pt x="1423" y="344"/>
                </a:cubicBezTo>
                <a:cubicBezTo>
                  <a:pt x="1423" y="345"/>
                  <a:pt x="1424" y="346"/>
                  <a:pt x="1425" y="346"/>
                </a:cubicBezTo>
                <a:cubicBezTo>
                  <a:pt x="1425" y="346"/>
                  <a:pt x="1426" y="345"/>
                  <a:pt x="1426" y="343"/>
                </a:cubicBezTo>
                <a:cubicBezTo>
                  <a:pt x="1426" y="341"/>
                  <a:pt x="1425" y="340"/>
                  <a:pt x="1425" y="340"/>
                </a:cubicBezTo>
                <a:close/>
                <a:moveTo>
                  <a:pt x="1425" y="329"/>
                </a:moveTo>
                <a:cubicBezTo>
                  <a:pt x="1424" y="329"/>
                  <a:pt x="1423" y="330"/>
                  <a:pt x="1423" y="332"/>
                </a:cubicBezTo>
                <a:cubicBezTo>
                  <a:pt x="1423" y="334"/>
                  <a:pt x="1424" y="335"/>
                  <a:pt x="1425" y="335"/>
                </a:cubicBezTo>
                <a:cubicBezTo>
                  <a:pt x="1425" y="335"/>
                  <a:pt x="1426" y="333"/>
                  <a:pt x="1426" y="331"/>
                </a:cubicBezTo>
                <a:cubicBezTo>
                  <a:pt x="1426" y="330"/>
                  <a:pt x="1425" y="328"/>
                  <a:pt x="1425" y="329"/>
                </a:cubicBezTo>
                <a:close/>
                <a:moveTo>
                  <a:pt x="1421" y="352"/>
                </a:moveTo>
                <a:lnTo>
                  <a:pt x="1416" y="353"/>
                </a:lnTo>
                <a:lnTo>
                  <a:pt x="1416" y="358"/>
                </a:lnTo>
                <a:lnTo>
                  <a:pt x="1421" y="357"/>
                </a:lnTo>
                <a:lnTo>
                  <a:pt x="1421" y="352"/>
                </a:lnTo>
                <a:close/>
                <a:moveTo>
                  <a:pt x="1421" y="341"/>
                </a:moveTo>
                <a:lnTo>
                  <a:pt x="1416" y="342"/>
                </a:lnTo>
                <a:lnTo>
                  <a:pt x="1416" y="347"/>
                </a:lnTo>
                <a:lnTo>
                  <a:pt x="1421" y="347"/>
                </a:lnTo>
                <a:lnTo>
                  <a:pt x="1421" y="341"/>
                </a:lnTo>
                <a:close/>
                <a:moveTo>
                  <a:pt x="1419" y="330"/>
                </a:moveTo>
                <a:cubicBezTo>
                  <a:pt x="1418" y="330"/>
                  <a:pt x="1417" y="331"/>
                  <a:pt x="1417" y="333"/>
                </a:cubicBezTo>
                <a:cubicBezTo>
                  <a:pt x="1417" y="335"/>
                  <a:pt x="1418" y="336"/>
                  <a:pt x="1419" y="336"/>
                </a:cubicBezTo>
                <a:cubicBezTo>
                  <a:pt x="1420" y="336"/>
                  <a:pt x="1420" y="334"/>
                  <a:pt x="1420" y="333"/>
                </a:cubicBezTo>
                <a:cubicBezTo>
                  <a:pt x="1420" y="331"/>
                  <a:pt x="1420" y="330"/>
                  <a:pt x="1419" y="330"/>
                </a:cubicBezTo>
                <a:close/>
                <a:moveTo>
                  <a:pt x="1411" y="347"/>
                </a:moveTo>
                <a:lnTo>
                  <a:pt x="1345" y="360"/>
                </a:lnTo>
                <a:lnTo>
                  <a:pt x="1345" y="372"/>
                </a:lnTo>
                <a:lnTo>
                  <a:pt x="1411" y="360"/>
                </a:lnTo>
                <a:lnTo>
                  <a:pt x="1411" y="347"/>
                </a:lnTo>
                <a:close/>
                <a:moveTo>
                  <a:pt x="1411" y="331"/>
                </a:moveTo>
                <a:lnTo>
                  <a:pt x="1345" y="343"/>
                </a:lnTo>
                <a:lnTo>
                  <a:pt x="1345" y="355"/>
                </a:lnTo>
                <a:lnTo>
                  <a:pt x="1411" y="343"/>
                </a:lnTo>
                <a:lnTo>
                  <a:pt x="1411" y="331"/>
                </a:lnTo>
                <a:close/>
                <a:moveTo>
                  <a:pt x="1484" y="351"/>
                </a:moveTo>
                <a:lnTo>
                  <a:pt x="1342" y="377"/>
                </a:lnTo>
                <a:lnTo>
                  <a:pt x="1342" y="339"/>
                </a:lnTo>
                <a:lnTo>
                  <a:pt x="1484" y="312"/>
                </a:lnTo>
                <a:lnTo>
                  <a:pt x="1484" y="351"/>
                </a:lnTo>
                <a:close/>
                <a:moveTo>
                  <a:pt x="1484" y="997"/>
                </a:moveTo>
                <a:lnTo>
                  <a:pt x="1342" y="992"/>
                </a:lnTo>
                <a:lnTo>
                  <a:pt x="1342" y="954"/>
                </a:lnTo>
                <a:lnTo>
                  <a:pt x="1484" y="958"/>
                </a:lnTo>
                <a:lnTo>
                  <a:pt x="1484" y="997"/>
                </a:lnTo>
                <a:close/>
                <a:moveTo>
                  <a:pt x="1484" y="925"/>
                </a:moveTo>
                <a:lnTo>
                  <a:pt x="1342" y="923"/>
                </a:lnTo>
                <a:lnTo>
                  <a:pt x="1342" y="886"/>
                </a:lnTo>
                <a:lnTo>
                  <a:pt x="1484" y="886"/>
                </a:lnTo>
                <a:lnTo>
                  <a:pt x="1484" y="925"/>
                </a:lnTo>
                <a:close/>
                <a:moveTo>
                  <a:pt x="1484" y="854"/>
                </a:moveTo>
                <a:lnTo>
                  <a:pt x="1342" y="855"/>
                </a:lnTo>
                <a:lnTo>
                  <a:pt x="1342" y="817"/>
                </a:lnTo>
                <a:lnTo>
                  <a:pt x="1484" y="814"/>
                </a:lnTo>
                <a:lnTo>
                  <a:pt x="1484" y="854"/>
                </a:lnTo>
                <a:close/>
                <a:moveTo>
                  <a:pt x="1484" y="782"/>
                </a:moveTo>
                <a:lnTo>
                  <a:pt x="1342" y="787"/>
                </a:lnTo>
                <a:lnTo>
                  <a:pt x="1342" y="749"/>
                </a:lnTo>
                <a:lnTo>
                  <a:pt x="1484" y="742"/>
                </a:lnTo>
                <a:lnTo>
                  <a:pt x="1484" y="782"/>
                </a:lnTo>
                <a:close/>
                <a:moveTo>
                  <a:pt x="1484" y="638"/>
                </a:moveTo>
                <a:lnTo>
                  <a:pt x="1342" y="650"/>
                </a:lnTo>
                <a:lnTo>
                  <a:pt x="1342" y="612"/>
                </a:lnTo>
                <a:lnTo>
                  <a:pt x="1484" y="599"/>
                </a:lnTo>
                <a:lnTo>
                  <a:pt x="1484" y="638"/>
                </a:lnTo>
                <a:close/>
                <a:moveTo>
                  <a:pt x="1484" y="567"/>
                </a:moveTo>
                <a:lnTo>
                  <a:pt x="1342" y="582"/>
                </a:lnTo>
                <a:lnTo>
                  <a:pt x="1342" y="544"/>
                </a:lnTo>
                <a:lnTo>
                  <a:pt x="1484" y="527"/>
                </a:lnTo>
                <a:lnTo>
                  <a:pt x="1484" y="567"/>
                </a:lnTo>
                <a:close/>
                <a:moveTo>
                  <a:pt x="1484" y="495"/>
                </a:moveTo>
                <a:lnTo>
                  <a:pt x="1342" y="513"/>
                </a:lnTo>
                <a:lnTo>
                  <a:pt x="1342" y="476"/>
                </a:lnTo>
                <a:lnTo>
                  <a:pt x="1484" y="455"/>
                </a:lnTo>
                <a:lnTo>
                  <a:pt x="1484" y="495"/>
                </a:lnTo>
                <a:close/>
                <a:moveTo>
                  <a:pt x="1484" y="423"/>
                </a:moveTo>
                <a:lnTo>
                  <a:pt x="1342" y="445"/>
                </a:lnTo>
                <a:lnTo>
                  <a:pt x="1342" y="407"/>
                </a:lnTo>
                <a:lnTo>
                  <a:pt x="1484" y="384"/>
                </a:lnTo>
                <a:lnTo>
                  <a:pt x="1484" y="423"/>
                </a:lnTo>
                <a:close/>
                <a:moveTo>
                  <a:pt x="1489" y="1024"/>
                </a:moveTo>
                <a:lnTo>
                  <a:pt x="1338" y="1017"/>
                </a:lnTo>
                <a:lnTo>
                  <a:pt x="1338" y="1065"/>
                </a:lnTo>
                <a:lnTo>
                  <a:pt x="1489" y="1075"/>
                </a:lnTo>
                <a:lnTo>
                  <a:pt x="1489" y="1024"/>
                </a:lnTo>
                <a:close/>
                <a:moveTo>
                  <a:pt x="1489" y="952"/>
                </a:moveTo>
                <a:lnTo>
                  <a:pt x="1338" y="949"/>
                </a:lnTo>
                <a:lnTo>
                  <a:pt x="1338" y="997"/>
                </a:lnTo>
                <a:lnTo>
                  <a:pt x="1489" y="1003"/>
                </a:lnTo>
                <a:lnTo>
                  <a:pt x="1489" y="952"/>
                </a:lnTo>
                <a:close/>
                <a:moveTo>
                  <a:pt x="1489" y="880"/>
                </a:moveTo>
                <a:lnTo>
                  <a:pt x="1338" y="881"/>
                </a:lnTo>
                <a:lnTo>
                  <a:pt x="1338" y="929"/>
                </a:lnTo>
                <a:lnTo>
                  <a:pt x="1489" y="931"/>
                </a:lnTo>
                <a:lnTo>
                  <a:pt x="1489" y="880"/>
                </a:lnTo>
                <a:close/>
                <a:moveTo>
                  <a:pt x="1489" y="808"/>
                </a:moveTo>
                <a:lnTo>
                  <a:pt x="1338" y="812"/>
                </a:lnTo>
                <a:lnTo>
                  <a:pt x="1338" y="860"/>
                </a:lnTo>
                <a:lnTo>
                  <a:pt x="1489" y="859"/>
                </a:lnTo>
                <a:lnTo>
                  <a:pt x="1489" y="808"/>
                </a:lnTo>
                <a:close/>
                <a:moveTo>
                  <a:pt x="1489" y="737"/>
                </a:moveTo>
                <a:lnTo>
                  <a:pt x="1338" y="744"/>
                </a:lnTo>
                <a:lnTo>
                  <a:pt x="1338" y="792"/>
                </a:lnTo>
                <a:lnTo>
                  <a:pt x="1489" y="787"/>
                </a:lnTo>
                <a:lnTo>
                  <a:pt x="1489" y="737"/>
                </a:lnTo>
                <a:close/>
                <a:moveTo>
                  <a:pt x="1489" y="665"/>
                </a:moveTo>
                <a:lnTo>
                  <a:pt x="1338" y="676"/>
                </a:lnTo>
                <a:lnTo>
                  <a:pt x="1338" y="724"/>
                </a:lnTo>
                <a:lnTo>
                  <a:pt x="1489" y="715"/>
                </a:lnTo>
                <a:lnTo>
                  <a:pt x="1489" y="665"/>
                </a:lnTo>
                <a:close/>
                <a:moveTo>
                  <a:pt x="1489" y="593"/>
                </a:moveTo>
                <a:lnTo>
                  <a:pt x="1338" y="608"/>
                </a:lnTo>
                <a:lnTo>
                  <a:pt x="1338" y="656"/>
                </a:lnTo>
                <a:lnTo>
                  <a:pt x="1489" y="643"/>
                </a:lnTo>
                <a:lnTo>
                  <a:pt x="1489" y="593"/>
                </a:lnTo>
                <a:close/>
                <a:moveTo>
                  <a:pt x="1489" y="521"/>
                </a:moveTo>
                <a:lnTo>
                  <a:pt x="1338" y="539"/>
                </a:lnTo>
                <a:lnTo>
                  <a:pt x="1338" y="587"/>
                </a:lnTo>
                <a:lnTo>
                  <a:pt x="1489" y="572"/>
                </a:lnTo>
                <a:lnTo>
                  <a:pt x="1489" y="521"/>
                </a:lnTo>
                <a:close/>
                <a:moveTo>
                  <a:pt x="1489" y="449"/>
                </a:moveTo>
                <a:lnTo>
                  <a:pt x="1338" y="471"/>
                </a:lnTo>
                <a:lnTo>
                  <a:pt x="1338" y="519"/>
                </a:lnTo>
                <a:lnTo>
                  <a:pt x="1489" y="500"/>
                </a:lnTo>
                <a:lnTo>
                  <a:pt x="1489" y="449"/>
                </a:lnTo>
                <a:close/>
                <a:moveTo>
                  <a:pt x="1489" y="377"/>
                </a:moveTo>
                <a:lnTo>
                  <a:pt x="1338" y="403"/>
                </a:lnTo>
                <a:lnTo>
                  <a:pt x="1338" y="451"/>
                </a:lnTo>
                <a:lnTo>
                  <a:pt x="1489" y="428"/>
                </a:lnTo>
                <a:lnTo>
                  <a:pt x="1489" y="377"/>
                </a:lnTo>
                <a:close/>
                <a:moveTo>
                  <a:pt x="1489" y="305"/>
                </a:moveTo>
                <a:lnTo>
                  <a:pt x="1338" y="335"/>
                </a:lnTo>
                <a:lnTo>
                  <a:pt x="1338" y="383"/>
                </a:lnTo>
                <a:lnTo>
                  <a:pt x="1489" y="356"/>
                </a:lnTo>
                <a:lnTo>
                  <a:pt x="1489" y="305"/>
                </a:lnTo>
                <a:close/>
                <a:moveTo>
                  <a:pt x="1497" y="1091"/>
                </a:moveTo>
                <a:lnTo>
                  <a:pt x="1331" y="1080"/>
                </a:lnTo>
                <a:lnTo>
                  <a:pt x="1331" y="320"/>
                </a:lnTo>
                <a:lnTo>
                  <a:pt x="1497" y="287"/>
                </a:lnTo>
                <a:lnTo>
                  <a:pt x="1497" y="1091"/>
                </a:lnTo>
                <a:close/>
                <a:moveTo>
                  <a:pt x="1506" y="272"/>
                </a:moveTo>
                <a:lnTo>
                  <a:pt x="1323" y="309"/>
                </a:lnTo>
                <a:lnTo>
                  <a:pt x="1323" y="1092"/>
                </a:lnTo>
                <a:lnTo>
                  <a:pt x="1506" y="1105"/>
                </a:lnTo>
                <a:lnTo>
                  <a:pt x="1506" y="272"/>
                </a:lnTo>
                <a:close/>
                <a:moveTo>
                  <a:pt x="1632" y="1115"/>
                </a:moveTo>
                <a:lnTo>
                  <a:pt x="1858" y="1131"/>
                </a:lnTo>
                <a:lnTo>
                  <a:pt x="1858" y="200"/>
                </a:lnTo>
                <a:lnTo>
                  <a:pt x="1632" y="246"/>
                </a:lnTo>
                <a:lnTo>
                  <a:pt x="1632" y="1115"/>
                </a:lnTo>
                <a:close/>
                <a:moveTo>
                  <a:pt x="2017" y="1142"/>
                </a:moveTo>
                <a:lnTo>
                  <a:pt x="2304" y="1163"/>
                </a:lnTo>
                <a:lnTo>
                  <a:pt x="2304" y="110"/>
                </a:lnTo>
                <a:lnTo>
                  <a:pt x="2017" y="168"/>
                </a:lnTo>
                <a:lnTo>
                  <a:pt x="2017" y="1142"/>
                </a:lnTo>
                <a:close/>
                <a:moveTo>
                  <a:pt x="1610" y="243"/>
                </a:moveTo>
                <a:lnTo>
                  <a:pt x="1610" y="215"/>
                </a:lnTo>
                <a:lnTo>
                  <a:pt x="1885" y="156"/>
                </a:lnTo>
                <a:lnTo>
                  <a:pt x="1988" y="174"/>
                </a:lnTo>
                <a:lnTo>
                  <a:pt x="1988" y="134"/>
                </a:lnTo>
                <a:lnTo>
                  <a:pt x="2337" y="59"/>
                </a:lnTo>
                <a:lnTo>
                  <a:pt x="2738" y="145"/>
                </a:lnTo>
                <a:lnTo>
                  <a:pt x="2738" y="1175"/>
                </a:lnTo>
                <a:lnTo>
                  <a:pt x="2337" y="1208"/>
                </a:lnTo>
                <a:lnTo>
                  <a:pt x="1988" y="1179"/>
                </a:lnTo>
                <a:lnTo>
                  <a:pt x="1988" y="1164"/>
                </a:lnTo>
                <a:lnTo>
                  <a:pt x="1885" y="1171"/>
                </a:lnTo>
                <a:lnTo>
                  <a:pt x="1885" y="1171"/>
                </a:lnTo>
                <a:lnTo>
                  <a:pt x="1884" y="1171"/>
                </a:lnTo>
                <a:lnTo>
                  <a:pt x="1884" y="1171"/>
                </a:lnTo>
                <a:lnTo>
                  <a:pt x="1610" y="1148"/>
                </a:lnTo>
                <a:lnTo>
                  <a:pt x="1610" y="1136"/>
                </a:lnTo>
                <a:lnTo>
                  <a:pt x="1532" y="1141"/>
                </a:lnTo>
                <a:lnTo>
                  <a:pt x="1309" y="1122"/>
                </a:lnTo>
                <a:lnTo>
                  <a:pt x="1309" y="1105"/>
                </a:lnTo>
                <a:lnTo>
                  <a:pt x="1236" y="1114"/>
                </a:lnTo>
                <a:lnTo>
                  <a:pt x="985" y="1093"/>
                </a:lnTo>
                <a:lnTo>
                  <a:pt x="985" y="1082"/>
                </a:lnTo>
                <a:lnTo>
                  <a:pt x="911" y="1087"/>
                </a:lnTo>
                <a:lnTo>
                  <a:pt x="911" y="1087"/>
                </a:lnTo>
                <a:lnTo>
                  <a:pt x="910" y="1087"/>
                </a:lnTo>
                <a:lnTo>
                  <a:pt x="910" y="1087"/>
                </a:lnTo>
                <a:lnTo>
                  <a:pt x="713" y="1070"/>
                </a:lnTo>
                <a:lnTo>
                  <a:pt x="713" y="1062"/>
                </a:lnTo>
                <a:lnTo>
                  <a:pt x="657" y="1065"/>
                </a:lnTo>
                <a:lnTo>
                  <a:pt x="498" y="1052"/>
                </a:lnTo>
                <a:lnTo>
                  <a:pt x="498" y="447"/>
                </a:lnTo>
                <a:lnTo>
                  <a:pt x="654" y="412"/>
                </a:lnTo>
                <a:lnTo>
                  <a:pt x="713" y="421"/>
                </a:lnTo>
                <a:lnTo>
                  <a:pt x="713" y="400"/>
                </a:lnTo>
                <a:lnTo>
                  <a:pt x="911" y="358"/>
                </a:lnTo>
                <a:lnTo>
                  <a:pt x="985" y="371"/>
                </a:lnTo>
                <a:lnTo>
                  <a:pt x="985" y="342"/>
                </a:lnTo>
                <a:lnTo>
                  <a:pt x="1236" y="288"/>
                </a:lnTo>
                <a:lnTo>
                  <a:pt x="1309" y="305"/>
                </a:lnTo>
                <a:lnTo>
                  <a:pt x="1309" y="280"/>
                </a:lnTo>
                <a:lnTo>
                  <a:pt x="1371" y="266"/>
                </a:lnTo>
                <a:cubicBezTo>
                  <a:pt x="1099" y="60"/>
                  <a:pt x="789" y="132"/>
                  <a:pt x="773" y="352"/>
                </a:cubicBezTo>
                <a:cubicBezTo>
                  <a:pt x="670" y="320"/>
                  <a:pt x="404" y="287"/>
                  <a:pt x="446" y="587"/>
                </a:cubicBezTo>
                <a:cubicBezTo>
                  <a:pt x="102" y="594"/>
                  <a:pt x="74" y="918"/>
                  <a:pt x="376" y="917"/>
                </a:cubicBezTo>
                <a:lnTo>
                  <a:pt x="462" y="917"/>
                </a:lnTo>
                <a:lnTo>
                  <a:pt x="462" y="1056"/>
                </a:lnTo>
                <a:lnTo>
                  <a:pt x="245" y="1056"/>
                </a:lnTo>
                <a:cubicBezTo>
                  <a:pt x="106" y="1036"/>
                  <a:pt x="0" y="912"/>
                  <a:pt x="0" y="770"/>
                </a:cubicBezTo>
                <a:cubicBezTo>
                  <a:pt x="0" y="612"/>
                  <a:pt x="129" y="483"/>
                  <a:pt x="287" y="483"/>
                </a:cubicBezTo>
                <a:cubicBezTo>
                  <a:pt x="303" y="483"/>
                  <a:pt x="319" y="485"/>
                  <a:pt x="336" y="488"/>
                </a:cubicBezTo>
                <a:cubicBezTo>
                  <a:pt x="345" y="349"/>
                  <a:pt x="461" y="238"/>
                  <a:pt x="602" y="238"/>
                </a:cubicBezTo>
                <a:cubicBezTo>
                  <a:pt x="630" y="238"/>
                  <a:pt x="658" y="243"/>
                  <a:pt x="685" y="252"/>
                </a:cubicBezTo>
                <a:cubicBezTo>
                  <a:pt x="733" y="102"/>
                  <a:pt x="873" y="0"/>
                  <a:pt x="1032" y="0"/>
                </a:cubicBezTo>
                <a:cubicBezTo>
                  <a:pt x="1194" y="0"/>
                  <a:pt x="1349" y="129"/>
                  <a:pt x="1383" y="264"/>
                </a:cubicBezTo>
                <a:lnTo>
                  <a:pt x="1527" y="232"/>
                </a:lnTo>
                <a:lnTo>
                  <a:pt x="1610" y="243"/>
                </a:lnTo>
                <a:close/>
                <a:moveTo>
                  <a:pt x="1659" y="1056"/>
                </a:moveTo>
                <a:lnTo>
                  <a:pt x="1741" y="1060"/>
                </a:lnTo>
                <a:lnTo>
                  <a:pt x="1741" y="1047"/>
                </a:lnTo>
                <a:lnTo>
                  <a:pt x="1659" y="1043"/>
                </a:lnTo>
                <a:lnTo>
                  <a:pt x="1659" y="1056"/>
                </a:lnTo>
                <a:close/>
                <a:moveTo>
                  <a:pt x="1659" y="1074"/>
                </a:moveTo>
                <a:lnTo>
                  <a:pt x="1741" y="1079"/>
                </a:lnTo>
                <a:lnTo>
                  <a:pt x="1741" y="1065"/>
                </a:lnTo>
                <a:lnTo>
                  <a:pt x="1659" y="1061"/>
                </a:lnTo>
                <a:lnTo>
                  <a:pt x="1659" y="1074"/>
                </a:lnTo>
                <a:close/>
                <a:moveTo>
                  <a:pt x="1748" y="1067"/>
                </a:moveTo>
                <a:lnTo>
                  <a:pt x="1754" y="1067"/>
                </a:lnTo>
                <a:lnTo>
                  <a:pt x="1754" y="1061"/>
                </a:lnTo>
                <a:lnTo>
                  <a:pt x="1748" y="1061"/>
                </a:lnTo>
                <a:lnTo>
                  <a:pt x="1748" y="1067"/>
                </a:lnTo>
                <a:close/>
                <a:moveTo>
                  <a:pt x="1748" y="1079"/>
                </a:moveTo>
                <a:lnTo>
                  <a:pt x="1754" y="1079"/>
                </a:lnTo>
                <a:lnTo>
                  <a:pt x="1754" y="1073"/>
                </a:lnTo>
                <a:lnTo>
                  <a:pt x="1748" y="1073"/>
                </a:lnTo>
                <a:lnTo>
                  <a:pt x="1748" y="1079"/>
                </a:lnTo>
                <a:close/>
                <a:moveTo>
                  <a:pt x="1758" y="1055"/>
                </a:moveTo>
                <a:cubicBezTo>
                  <a:pt x="1759" y="1055"/>
                  <a:pt x="1760" y="1054"/>
                  <a:pt x="1760" y="1052"/>
                </a:cubicBezTo>
                <a:cubicBezTo>
                  <a:pt x="1760" y="1050"/>
                  <a:pt x="1759" y="1048"/>
                  <a:pt x="1758" y="1048"/>
                </a:cubicBezTo>
                <a:cubicBezTo>
                  <a:pt x="1757" y="1048"/>
                  <a:pt x="1756" y="1050"/>
                  <a:pt x="1756" y="1052"/>
                </a:cubicBezTo>
                <a:cubicBezTo>
                  <a:pt x="1756" y="1053"/>
                  <a:pt x="1757" y="1055"/>
                  <a:pt x="1758" y="1055"/>
                </a:cubicBezTo>
                <a:close/>
                <a:moveTo>
                  <a:pt x="1758" y="1068"/>
                </a:moveTo>
                <a:cubicBezTo>
                  <a:pt x="1759" y="1068"/>
                  <a:pt x="1760" y="1066"/>
                  <a:pt x="1760" y="1064"/>
                </a:cubicBezTo>
                <a:cubicBezTo>
                  <a:pt x="1760" y="1063"/>
                  <a:pt x="1759" y="1061"/>
                  <a:pt x="1758" y="1061"/>
                </a:cubicBezTo>
                <a:cubicBezTo>
                  <a:pt x="1757" y="1061"/>
                  <a:pt x="1756" y="1062"/>
                  <a:pt x="1756" y="1064"/>
                </a:cubicBezTo>
                <a:cubicBezTo>
                  <a:pt x="1756" y="1066"/>
                  <a:pt x="1757" y="1068"/>
                  <a:pt x="1758" y="1068"/>
                </a:cubicBezTo>
                <a:close/>
                <a:moveTo>
                  <a:pt x="1758" y="1080"/>
                </a:moveTo>
                <a:cubicBezTo>
                  <a:pt x="1759" y="1080"/>
                  <a:pt x="1760" y="1079"/>
                  <a:pt x="1760" y="1077"/>
                </a:cubicBezTo>
                <a:cubicBezTo>
                  <a:pt x="1760" y="1075"/>
                  <a:pt x="1759" y="1073"/>
                  <a:pt x="1758" y="1073"/>
                </a:cubicBezTo>
                <a:cubicBezTo>
                  <a:pt x="1757" y="1073"/>
                  <a:pt x="1756" y="1075"/>
                  <a:pt x="1756" y="1077"/>
                </a:cubicBezTo>
                <a:cubicBezTo>
                  <a:pt x="1756" y="1078"/>
                  <a:pt x="1757" y="1080"/>
                  <a:pt x="1758" y="1080"/>
                </a:cubicBezTo>
                <a:close/>
                <a:moveTo>
                  <a:pt x="1767" y="1080"/>
                </a:moveTo>
                <a:lnTo>
                  <a:pt x="1771" y="1081"/>
                </a:lnTo>
                <a:lnTo>
                  <a:pt x="1771" y="1048"/>
                </a:lnTo>
                <a:lnTo>
                  <a:pt x="1767" y="1048"/>
                </a:lnTo>
                <a:lnTo>
                  <a:pt x="1767" y="1080"/>
                </a:lnTo>
                <a:close/>
                <a:moveTo>
                  <a:pt x="1775" y="1081"/>
                </a:moveTo>
                <a:lnTo>
                  <a:pt x="1779" y="1081"/>
                </a:lnTo>
                <a:lnTo>
                  <a:pt x="1779" y="1048"/>
                </a:lnTo>
                <a:lnTo>
                  <a:pt x="1775" y="1048"/>
                </a:lnTo>
                <a:lnTo>
                  <a:pt x="1775" y="1081"/>
                </a:lnTo>
                <a:close/>
                <a:moveTo>
                  <a:pt x="1783" y="1081"/>
                </a:moveTo>
                <a:lnTo>
                  <a:pt x="1787" y="1082"/>
                </a:lnTo>
                <a:lnTo>
                  <a:pt x="1787" y="1049"/>
                </a:lnTo>
                <a:lnTo>
                  <a:pt x="1783" y="1049"/>
                </a:lnTo>
                <a:lnTo>
                  <a:pt x="1783" y="1081"/>
                </a:lnTo>
                <a:close/>
                <a:moveTo>
                  <a:pt x="1791" y="1082"/>
                </a:moveTo>
                <a:lnTo>
                  <a:pt x="1795" y="1082"/>
                </a:lnTo>
                <a:lnTo>
                  <a:pt x="1795" y="1049"/>
                </a:lnTo>
                <a:lnTo>
                  <a:pt x="1791" y="1049"/>
                </a:lnTo>
                <a:lnTo>
                  <a:pt x="1791" y="1082"/>
                </a:lnTo>
                <a:close/>
                <a:moveTo>
                  <a:pt x="1799" y="1082"/>
                </a:moveTo>
                <a:lnTo>
                  <a:pt x="1803" y="1083"/>
                </a:lnTo>
                <a:lnTo>
                  <a:pt x="1803" y="1050"/>
                </a:lnTo>
                <a:lnTo>
                  <a:pt x="1799" y="1050"/>
                </a:lnTo>
                <a:lnTo>
                  <a:pt x="1799" y="1082"/>
                </a:lnTo>
                <a:close/>
                <a:moveTo>
                  <a:pt x="1807" y="1083"/>
                </a:moveTo>
                <a:lnTo>
                  <a:pt x="1811" y="1083"/>
                </a:lnTo>
                <a:lnTo>
                  <a:pt x="1811" y="1050"/>
                </a:lnTo>
                <a:lnTo>
                  <a:pt x="1807" y="1050"/>
                </a:lnTo>
                <a:lnTo>
                  <a:pt x="1807" y="1083"/>
                </a:lnTo>
                <a:close/>
                <a:moveTo>
                  <a:pt x="1815" y="1083"/>
                </a:moveTo>
                <a:lnTo>
                  <a:pt x="1820" y="1083"/>
                </a:lnTo>
                <a:lnTo>
                  <a:pt x="1820" y="1051"/>
                </a:lnTo>
                <a:lnTo>
                  <a:pt x="1815" y="1050"/>
                </a:lnTo>
                <a:lnTo>
                  <a:pt x="1815" y="1083"/>
                </a:lnTo>
                <a:close/>
                <a:moveTo>
                  <a:pt x="1824" y="1084"/>
                </a:moveTo>
                <a:lnTo>
                  <a:pt x="1828" y="1084"/>
                </a:lnTo>
                <a:lnTo>
                  <a:pt x="1828" y="1051"/>
                </a:lnTo>
                <a:lnTo>
                  <a:pt x="1824" y="1051"/>
                </a:lnTo>
                <a:lnTo>
                  <a:pt x="1824" y="1084"/>
                </a:lnTo>
                <a:close/>
                <a:moveTo>
                  <a:pt x="1751" y="1048"/>
                </a:moveTo>
                <a:cubicBezTo>
                  <a:pt x="1749" y="1048"/>
                  <a:pt x="1749" y="1049"/>
                  <a:pt x="1749" y="1051"/>
                </a:cubicBezTo>
                <a:cubicBezTo>
                  <a:pt x="1749" y="1053"/>
                  <a:pt x="1749" y="1055"/>
                  <a:pt x="1751" y="1055"/>
                </a:cubicBezTo>
                <a:cubicBezTo>
                  <a:pt x="1752" y="1055"/>
                  <a:pt x="1753" y="1053"/>
                  <a:pt x="1753" y="1051"/>
                </a:cubicBezTo>
                <a:cubicBezTo>
                  <a:pt x="1753" y="1049"/>
                  <a:pt x="1752" y="1048"/>
                  <a:pt x="1751" y="1048"/>
                </a:cubicBezTo>
                <a:close/>
                <a:moveTo>
                  <a:pt x="1656" y="1037"/>
                </a:moveTo>
                <a:lnTo>
                  <a:pt x="1832" y="1046"/>
                </a:lnTo>
                <a:lnTo>
                  <a:pt x="1832" y="1090"/>
                </a:lnTo>
                <a:lnTo>
                  <a:pt x="1656" y="1079"/>
                </a:lnTo>
                <a:lnTo>
                  <a:pt x="1656" y="1037"/>
                </a:lnTo>
                <a:close/>
                <a:moveTo>
                  <a:pt x="1659" y="676"/>
                </a:moveTo>
                <a:lnTo>
                  <a:pt x="1741" y="671"/>
                </a:lnTo>
                <a:lnTo>
                  <a:pt x="1741" y="657"/>
                </a:lnTo>
                <a:lnTo>
                  <a:pt x="1659" y="663"/>
                </a:lnTo>
                <a:lnTo>
                  <a:pt x="1659" y="676"/>
                </a:lnTo>
                <a:close/>
                <a:moveTo>
                  <a:pt x="1659" y="695"/>
                </a:moveTo>
                <a:lnTo>
                  <a:pt x="1741" y="690"/>
                </a:lnTo>
                <a:lnTo>
                  <a:pt x="1741" y="676"/>
                </a:lnTo>
                <a:lnTo>
                  <a:pt x="1659" y="681"/>
                </a:lnTo>
                <a:lnTo>
                  <a:pt x="1659" y="695"/>
                </a:lnTo>
                <a:close/>
                <a:moveTo>
                  <a:pt x="1748" y="677"/>
                </a:moveTo>
                <a:lnTo>
                  <a:pt x="1754" y="676"/>
                </a:lnTo>
                <a:lnTo>
                  <a:pt x="1754" y="670"/>
                </a:lnTo>
                <a:lnTo>
                  <a:pt x="1748" y="671"/>
                </a:lnTo>
                <a:lnTo>
                  <a:pt x="1748" y="677"/>
                </a:lnTo>
                <a:close/>
                <a:moveTo>
                  <a:pt x="1748" y="689"/>
                </a:moveTo>
                <a:lnTo>
                  <a:pt x="1754" y="688"/>
                </a:lnTo>
                <a:lnTo>
                  <a:pt x="1754" y="682"/>
                </a:lnTo>
                <a:lnTo>
                  <a:pt x="1748" y="683"/>
                </a:lnTo>
                <a:lnTo>
                  <a:pt x="1748" y="689"/>
                </a:lnTo>
                <a:close/>
                <a:moveTo>
                  <a:pt x="1758" y="664"/>
                </a:moveTo>
                <a:cubicBezTo>
                  <a:pt x="1759" y="664"/>
                  <a:pt x="1760" y="662"/>
                  <a:pt x="1760" y="660"/>
                </a:cubicBezTo>
                <a:cubicBezTo>
                  <a:pt x="1760" y="658"/>
                  <a:pt x="1759" y="657"/>
                  <a:pt x="1758" y="657"/>
                </a:cubicBezTo>
                <a:cubicBezTo>
                  <a:pt x="1757" y="657"/>
                  <a:pt x="1756" y="659"/>
                  <a:pt x="1756" y="660"/>
                </a:cubicBezTo>
                <a:cubicBezTo>
                  <a:pt x="1756" y="662"/>
                  <a:pt x="1757" y="664"/>
                  <a:pt x="1758" y="664"/>
                </a:cubicBezTo>
                <a:close/>
                <a:moveTo>
                  <a:pt x="1758" y="677"/>
                </a:moveTo>
                <a:cubicBezTo>
                  <a:pt x="1759" y="676"/>
                  <a:pt x="1760" y="675"/>
                  <a:pt x="1760" y="673"/>
                </a:cubicBezTo>
                <a:cubicBezTo>
                  <a:pt x="1760" y="671"/>
                  <a:pt x="1759" y="670"/>
                  <a:pt x="1758" y="670"/>
                </a:cubicBezTo>
                <a:cubicBezTo>
                  <a:pt x="1757" y="670"/>
                  <a:pt x="1756" y="671"/>
                  <a:pt x="1756" y="673"/>
                </a:cubicBezTo>
                <a:cubicBezTo>
                  <a:pt x="1756" y="675"/>
                  <a:pt x="1757" y="677"/>
                  <a:pt x="1758" y="677"/>
                </a:cubicBezTo>
                <a:close/>
                <a:moveTo>
                  <a:pt x="1758" y="689"/>
                </a:moveTo>
                <a:cubicBezTo>
                  <a:pt x="1759" y="689"/>
                  <a:pt x="1760" y="687"/>
                  <a:pt x="1760" y="685"/>
                </a:cubicBezTo>
                <a:cubicBezTo>
                  <a:pt x="1760" y="683"/>
                  <a:pt x="1759" y="682"/>
                  <a:pt x="1758" y="682"/>
                </a:cubicBezTo>
                <a:cubicBezTo>
                  <a:pt x="1757" y="682"/>
                  <a:pt x="1756" y="684"/>
                  <a:pt x="1756" y="686"/>
                </a:cubicBezTo>
                <a:cubicBezTo>
                  <a:pt x="1756" y="687"/>
                  <a:pt x="1757" y="689"/>
                  <a:pt x="1758" y="689"/>
                </a:cubicBezTo>
                <a:close/>
                <a:moveTo>
                  <a:pt x="1767" y="688"/>
                </a:moveTo>
                <a:lnTo>
                  <a:pt x="1771" y="688"/>
                </a:lnTo>
                <a:lnTo>
                  <a:pt x="1771" y="655"/>
                </a:lnTo>
                <a:lnTo>
                  <a:pt x="1767" y="656"/>
                </a:lnTo>
                <a:lnTo>
                  <a:pt x="1767" y="688"/>
                </a:lnTo>
                <a:close/>
                <a:moveTo>
                  <a:pt x="1775" y="688"/>
                </a:moveTo>
                <a:lnTo>
                  <a:pt x="1779" y="687"/>
                </a:lnTo>
                <a:lnTo>
                  <a:pt x="1779" y="655"/>
                </a:lnTo>
                <a:lnTo>
                  <a:pt x="1775" y="655"/>
                </a:lnTo>
                <a:lnTo>
                  <a:pt x="1775" y="688"/>
                </a:lnTo>
                <a:close/>
                <a:moveTo>
                  <a:pt x="1783" y="687"/>
                </a:moveTo>
                <a:lnTo>
                  <a:pt x="1787" y="687"/>
                </a:lnTo>
                <a:lnTo>
                  <a:pt x="1787" y="654"/>
                </a:lnTo>
                <a:lnTo>
                  <a:pt x="1783" y="654"/>
                </a:lnTo>
                <a:lnTo>
                  <a:pt x="1783" y="687"/>
                </a:lnTo>
                <a:close/>
                <a:moveTo>
                  <a:pt x="1791" y="687"/>
                </a:moveTo>
                <a:lnTo>
                  <a:pt x="1795" y="686"/>
                </a:lnTo>
                <a:lnTo>
                  <a:pt x="1795" y="654"/>
                </a:lnTo>
                <a:lnTo>
                  <a:pt x="1791" y="654"/>
                </a:lnTo>
                <a:lnTo>
                  <a:pt x="1791" y="687"/>
                </a:lnTo>
                <a:close/>
                <a:moveTo>
                  <a:pt x="1799" y="686"/>
                </a:moveTo>
                <a:lnTo>
                  <a:pt x="1803" y="686"/>
                </a:lnTo>
                <a:lnTo>
                  <a:pt x="1803" y="653"/>
                </a:lnTo>
                <a:lnTo>
                  <a:pt x="1799" y="653"/>
                </a:lnTo>
                <a:lnTo>
                  <a:pt x="1799" y="686"/>
                </a:lnTo>
                <a:close/>
                <a:moveTo>
                  <a:pt x="1807" y="686"/>
                </a:moveTo>
                <a:lnTo>
                  <a:pt x="1811" y="685"/>
                </a:lnTo>
                <a:lnTo>
                  <a:pt x="1811" y="652"/>
                </a:lnTo>
                <a:lnTo>
                  <a:pt x="1807" y="653"/>
                </a:lnTo>
                <a:lnTo>
                  <a:pt x="1807" y="686"/>
                </a:lnTo>
                <a:close/>
                <a:moveTo>
                  <a:pt x="1815" y="685"/>
                </a:moveTo>
                <a:lnTo>
                  <a:pt x="1820" y="685"/>
                </a:lnTo>
                <a:lnTo>
                  <a:pt x="1820" y="652"/>
                </a:lnTo>
                <a:lnTo>
                  <a:pt x="1815" y="652"/>
                </a:lnTo>
                <a:lnTo>
                  <a:pt x="1815" y="685"/>
                </a:lnTo>
                <a:close/>
                <a:moveTo>
                  <a:pt x="1824" y="685"/>
                </a:moveTo>
                <a:lnTo>
                  <a:pt x="1828" y="684"/>
                </a:lnTo>
                <a:lnTo>
                  <a:pt x="1828" y="651"/>
                </a:lnTo>
                <a:lnTo>
                  <a:pt x="1824" y="652"/>
                </a:lnTo>
                <a:lnTo>
                  <a:pt x="1824" y="685"/>
                </a:lnTo>
                <a:close/>
                <a:moveTo>
                  <a:pt x="1751" y="657"/>
                </a:moveTo>
                <a:cubicBezTo>
                  <a:pt x="1749" y="657"/>
                  <a:pt x="1749" y="659"/>
                  <a:pt x="1749" y="661"/>
                </a:cubicBezTo>
                <a:cubicBezTo>
                  <a:pt x="1749" y="663"/>
                  <a:pt x="1749" y="664"/>
                  <a:pt x="1751" y="664"/>
                </a:cubicBezTo>
                <a:cubicBezTo>
                  <a:pt x="1752" y="664"/>
                  <a:pt x="1753" y="663"/>
                  <a:pt x="1753" y="661"/>
                </a:cubicBezTo>
                <a:cubicBezTo>
                  <a:pt x="1753" y="659"/>
                  <a:pt x="1752" y="657"/>
                  <a:pt x="1751" y="657"/>
                </a:cubicBezTo>
                <a:close/>
                <a:moveTo>
                  <a:pt x="1656" y="658"/>
                </a:moveTo>
                <a:lnTo>
                  <a:pt x="1832" y="646"/>
                </a:lnTo>
                <a:lnTo>
                  <a:pt x="1832" y="690"/>
                </a:lnTo>
                <a:lnTo>
                  <a:pt x="1656" y="700"/>
                </a:lnTo>
                <a:lnTo>
                  <a:pt x="1656" y="658"/>
                </a:lnTo>
                <a:close/>
                <a:moveTo>
                  <a:pt x="1659" y="297"/>
                </a:moveTo>
                <a:lnTo>
                  <a:pt x="1741" y="282"/>
                </a:lnTo>
                <a:lnTo>
                  <a:pt x="1741" y="268"/>
                </a:lnTo>
                <a:lnTo>
                  <a:pt x="1659" y="284"/>
                </a:lnTo>
                <a:lnTo>
                  <a:pt x="1659" y="297"/>
                </a:lnTo>
                <a:close/>
                <a:moveTo>
                  <a:pt x="1659" y="315"/>
                </a:moveTo>
                <a:lnTo>
                  <a:pt x="1741" y="301"/>
                </a:lnTo>
                <a:lnTo>
                  <a:pt x="1741" y="287"/>
                </a:lnTo>
                <a:lnTo>
                  <a:pt x="1659" y="302"/>
                </a:lnTo>
                <a:lnTo>
                  <a:pt x="1659" y="315"/>
                </a:lnTo>
                <a:close/>
                <a:moveTo>
                  <a:pt x="1747" y="287"/>
                </a:moveTo>
                <a:lnTo>
                  <a:pt x="1753" y="286"/>
                </a:lnTo>
                <a:lnTo>
                  <a:pt x="1753" y="280"/>
                </a:lnTo>
                <a:lnTo>
                  <a:pt x="1747" y="281"/>
                </a:lnTo>
                <a:lnTo>
                  <a:pt x="1747" y="287"/>
                </a:lnTo>
                <a:close/>
                <a:moveTo>
                  <a:pt x="1747" y="299"/>
                </a:moveTo>
                <a:lnTo>
                  <a:pt x="1753" y="298"/>
                </a:lnTo>
                <a:lnTo>
                  <a:pt x="1753" y="292"/>
                </a:lnTo>
                <a:lnTo>
                  <a:pt x="1747" y="293"/>
                </a:lnTo>
                <a:lnTo>
                  <a:pt x="1747" y="299"/>
                </a:lnTo>
                <a:close/>
                <a:moveTo>
                  <a:pt x="1758" y="273"/>
                </a:moveTo>
                <a:cubicBezTo>
                  <a:pt x="1759" y="272"/>
                  <a:pt x="1760" y="271"/>
                  <a:pt x="1760" y="269"/>
                </a:cubicBezTo>
                <a:cubicBezTo>
                  <a:pt x="1760" y="267"/>
                  <a:pt x="1759" y="266"/>
                  <a:pt x="1758" y="266"/>
                </a:cubicBezTo>
                <a:cubicBezTo>
                  <a:pt x="1756" y="266"/>
                  <a:pt x="1755" y="268"/>
                  <a:pt x="1755" y="270"/>
                </a:cubicBezTo>
                <a:cubicBezTo>
                  <a:pt x="1755" y="272"/>
                  <a:pt x="1756" y="273"/>
                  <a:pt x="1758" y="273"/>
                </a:cubicBezTo>
                <a:close/>
                <a:moveTo>
                  <a:pt x="1758" y="285"/>
                </a:moveTo>
                <a:cubicBezTo>
                  <a:pt x="1759" y="285"/>
                  <a:pt x="1760" y="284"/>
                  <a:pt x="1760" y="282"/>
                </a:cubicBezTo>
                <a:cubicBezTo>
                  <a:pt x="1760" y="280"/>
                  <a:pt x="1759" y="278"/>
                  <a:pt x="1758" y="279"/>
                </a:cubicBezTo>
                <a:cubicBezTo>
                  <a:pt x="1756" y="279"/>
                  <a:pt x="1755" y="281"/>
                  <a:pt x="1755" y="282"/>
                </a:cubicBezTo>
                <a:cubicBezTo>
                  <a:pt x="1755" y="284"/>
                  <a:pt x="1756" y="286"/>
                  <a:pt x="1758" y="285"/>
                </a:cubicBezTo>
                <a:close/>
                <a:moveTo>
                  <a:pt x="1758" y="298"/>
                </a:moveTo>
                <a:cubicBezTo>
                  <a:pt x="1759" y="297"/>
                  <a:pt x="1760" y="296"/>
                  <a:pt x="1760" y="294"/>
                </a:cubicBezTo>
                <a:cubicBezTo>
                  <a:pt x="1760" y="292"/>
                  <a:pt x="1759" y="291"/>
                  <a:pt x="1758" y="291"/>
                </a:cubicBezTo>
                <a:cubicBezTo>
                  <a:pt x="1756" y="291"/>
                  <a:pt x="1755" y="293"/>
                  <a:pt x="1755" y="295"/>
                </a:cubicBezTo>
                <a:cubicBezTo>
                  <a:pt x="1755" y="297"/>
                  <a:pt x="1756" y="298"/>
                  <a:pt x="1758" y="298"/>
                </a:cubicBezTo>
                <a:close/>
                <a:moveTo>
                  <a:pt x="1767" y="296"/>
                </a:moveTo>
                <a:lnTo>
                  <a:pt x="1771" y="295"/>
                </a:lnTo>
                <a:lnTo>
                  <a:pt x="1771" y="263"/>
                </a:lnTo>
                <a:lnTo>
                  <a:pt x="1767" y="263"/>
                </a:lnTo>
                <a:lnTo>
                  <a:pt x="1767" y="296"/>
                </a:lnTo>
                <a:close/>
                <a:moveTo>
                  <a:pt x="1775" y="294"/>
                </a:moveTo>
                <a:lnTo>
                  <a:pt x="1779" y="294"/>
                </a:lnTo>
                <a:lnTo>
                  <a:pt x="1779" y="261"/>
                </a:lnTo>
                <a:lnTo>
                  <a:pt x="1775" y="262"/>
                </a:lnTo>
                <a:lnTo>
                  <a:pt x="1775" y="294"/>
                </a:lnTo>
                <a:close/>
                <a:moveTo>
                  <a:pt x="1783" y="293"/>
                </a:moveTo>
                <a:lnTo>
                  <a:pt x="1787" y="292"/>
                </a:lnTo>
                <a:lnTo>
                  <a:pt x="1787" y="260"/>
                </a:lnTo>
                <a:lnTo>
                  <a:pt x="1783" y="260"/>
                </a:lnTo>
                <a:lnTo>
                  <a:pt x="1783" y="293"/>
                </a:lnTo>
                <a:close/>
                <a:moveTo>
                  <a:pt x="1791" y="292"/>
                </a:moveTo>
                <a:lnTo>
                  <a:pt x="1795" y="291"/>
                </a:lnTo>
                <a:lnTo>
                  <a:pt x="1795" y="258"/>
                </a:lnTo>
                <a:lnTo>
                  <a:pt x="1791" y="259"/>
                </a:lnTo>
                <a:lnTo>
                  <a:pt x="1791" y="292"/>
                </a:lnTo>
                <a:close/>
                <a:moveTo>
                  <a:pt x="1799" y="290"/>
                </a:moveTo>
                <a:lnTo>
                  <a:pt x="1803" y="289"/>
                </a:lnTo>
                <a:lnTo>
                  <a:pt x="1803" y="256"/>
                </a:lnTo>
                <a:lnTo>
                  <a:pt x="1799" y="257"/>
                </a:lnTo>
                <a:lnTo>
                  <a:pt x="1799" y="290"/>
                </a:lnTo>
                <a:close/>
                <a:moveTo>
                  <a:pt x="1807" y="289"/>
                </a:moveTo>
                <a:lnTo>
                  <a:pt x="1811" y="288"/>
                </a:lnTo>
                <a:lnTo>
                  <a:pt x="1811" y="255"/>
                </a:lnTo>
                <a:lnTo>
                  <a:pt x="1807" y="256"/>
                </a:lnTo>
                <a:lnTo>
                  <a:pt x="1807" y="289"/>
                </a:lnTo>
                <a:close/>
                <a:moveTo>
                  <a:pt x="1815" y="287"/>
                </a:moveTo>
                <a:lnTo>
                  <a:pt x="1819" y="286"/>
                </a:lnTo>
                <a:lnTo>
                  <a:pt x="1819" y="253"/>
                </a:lnTo>
                <a:lnTo>
                  <a:pt x="1815" y="254"/>
                </a:lnTo>
                <a:lnTo>
                  <a:pt x="1815" y="287"/>
                </a:lnTo>
                <a:close/>
                <a:moveTo>
                  <a:pt x="1823" y="286"/>
                </a:moveTo>
                <a:lnTo>
                  <a:pt x="1828" y="285"/>
                </a:lnTo>
                <a:lnTo>
                  <a:pt x="1828" y="252"/>
                </a:lnTo>
                <a:lnTo>
                  <a:pt x="1823" y="253"/>
                </a:lnTo>
                <a:lnTo>
                  <a:pt x="1823" y="286"/>
                </a:lnTo>
                <a:close/>
                <a:moveTo>
                  <a:pt x="1750" y="267"/>
                </a:moveTo>
                <a:cubicBezTo>
                  <a:pt x="1749" y="267"/>
                  <a:pt x="1748" y="269"/>
                  <a:pt x="1748" y="271"/>
                </a:cubicBezTo>
                <a:cubicBezTo>
                  <a:pt x="1748" y="273"/>
                  <a:pt x="1749" y="274"/>
                  <a:pt x="1750" y="274"/>
                </a:cubicBezTo>
                <a:cubicBezTo>
                  <a:pt x="1751" y="274"/>
                  <a:pt x="1752" y="272"/>
                  <a:pt x="1752" y="270"/>
                </a:cubicBezTo>
                <a:cubicBezTo>
                  <a:pt x="1752" y="268"/>
                  <a:pt x="1751" y="267"/>
                  <a:pt x="1750" y="267"/>
                </a:cubicBezTo>
                <a:close/>
                <a:moveTo>
                  <a:pt x="1656" y="279"/>
                </a:moveTo>
                <a:lnTo>
                  <a:pt x="1832" y="246"/>
                </a:lnTo>
                <a:lnTo>
                  <a:pt x="1832" y="290"/>
                </a:lnTo>
                <a:lnTo>
                  <a:pt x="1656" y="321"/>
                </a:lnTo>
                <a:lnTo>
                  <a:pt x="1656" y="279"/>
                </a:lnTo>
                <a:close/>
                <a:moveTo>
                  <a:pt x="1656" y="962"/>
                </a:moveTo>
                <a:lnTo>
                  <a:pt x="1832" y="966"/>
                </a:lnTo>
                <a:lnTo>
                  <a:pt x="1832" y="1010"/>
                </a:lnTo>
                <a:lnTo>
                  <a:pt x="1656" y="1003"/>
                </a:lnTo>
                <a:lnTo>
                  <a:pt x="1656" y="962"/>
                </a:lnTo>
                <a:close/>
                <a:moveTo>
                  <a:pt x="1656" y="886"/>
                </a:moveTo>
                <a:lnTo>
                  <a:pt x="1832" y="886"/>
                </a:lnTo>
                <a:lnTo>
                  <a:pt x="1832" y="930"/>
                </a:lnTo>
                <a:lnTo>
                  <a:pt x="1656" y="928"/>
                </a:lnTo>
                <a:lnTo>
                  <a:pt x="1656" y="886"/>
                </a:lnTo>
                <a:close/>
                <a:moveTo>
                  <a:pt x="1656" y="810"/>
                </a:moveTo>
                <a:lnTo>
                  <a:pt x="1832" y="806"/>
                </a:lnTo>
                <a:lnTo>
                  <a:pt x="1832" y="850"/>
                </a:lnTo>
                <a:lnTo>
                  <a:pt x="1656" y="852"/>
                </a:lnTo>
                <a:lnTo>
                  <a:pt x="1656" y="810"/>
                </a:lnTo>
                <a:close/>
                <a:moveTo>
                  <a:pt x="1656" y="734"/>
                </a:moveTo>
                <a:lnTo>
                  <a:pt x="1832" y="726"/>
                </a:lnTo>
                <a:lnTo>
                  <a:pt x="1832" y="770"/>
                </a:lnTo>
                <a:lnTo>
                  <a:pt x="1656" y="776"/>
                </a:lnTo>
                <a:lnTo>
                  <a:pt x="1656" y="734"/>
                </a:lnTo>
                <a:close/>
                <a:moveTo>
                  <a:pt x="1656" y="582"/>
                </a:moveTo>
                <a:lnTo>
                  <a:pt x="1832" y="566"/>
                </a:lnTo>
                <a:lnTo>
                  <a:pt x="1832" y="610"/>
                </a:lnTo>
                <a:lnTo>
                  <a:pt x="1656" y="624"/>
                </a:lnTo>
                <a:lnTo>
                  <a:pt x="1656" y="582"/>
                </a:lnTo>
                <a:close/>
                <a:moveTo>
                  <a:pt x="1656" y="507"/>
                </a:moveTo>
                <a:lnTo>
                  <a:pt x="1832" y="486"/>
                </a:lnTo>
                <a:lnTo>
                  <a:pt x="1832" y="530"/>
                </a:lnTo>
                <a:lnTo>
                  <a:pt x="1656" y="548"/>
                </a:lnTo>
                <a:lnTo>
                  <a:pt x="1656" y="507"/>
                </a:lnTo>
                <a:close/>
                <a:moveTo>
                  <a:pt x="1656" y="431"/>
                </a:moveTo>
                <a:lnTo>
                  <a:pt x="1832" y="406"/>
                </a:lnTo>
                <a:lnTo>
                  <a:pt x="1832" y="450"/>
                </a:lnTo>
                <a:lnTo>
                  <a:pt x="1656" y="472"/>
                </a:lnTo>
                <a:lnTo>
                  <a:pt x="1656" y="431"/>
                </a:lnTo>
                <a:close/>
                <a:moveTo>
                  <a:pt x="1656" y="355"/>
                </a:moveTo>
                <a:lnTo>
                  <a:pt x="1832" y="326"/>
                </a:lnTo>
                <a:lnTo>
                  <a:pt x="1832" y="370"/>
                </a:lnTo>
                <a:lnTo>
                  <a:pt x="1656" y="397"/>
                </a:lnTo>
                <a:lnTo>
                  <a:pt x="1656" y="355"/>
                </a:lnTo>
                <a:close/>
                <a:moveTo>
                  <a:pt x="1650" y="328"/>
                </a:moveTo>
                <a:lnTo>
                  <a:pt x="1838" y="295"/>
                </a:lnTo>
                <a:lnTo>
                  <a:pt x="1838" y="238"/>
                </a:lnTo>
                <a:lnTo>
                  <a:pt x="1650" y="274"/>
                </a:lnTo>
                <a:lnTo>
                  <a:pt x="1650" y="328"/>
                </a:lnTo>
                <a:close/>
                <a:moveTo>
                  <a:pt x="1650" y="403"/>
                </a:moveTo>
                <a:lnTo>
                  <a:pt x="1838" y="375"/>
                </a:lnTo>
                <a:lnTo>
                  <a:pt x="1838" y="318"/>
                </a:lnTo>
                <a:lnTo>
                  <a:pt x="1650" y="350"/>
                </a:lnTo>
                <a:lnTo>
                  <a:pt x="1650" y="403"/>
                </a:lnTo>
                <a:close/>
                <a:moveTo>
                  <a:pt x="1650" y="479"/>
                </a:moveTo>
                <a:lnTo>
                  <a:pt x="1838" y="455"/>
                </a:lnTo>
                <a:lnTo>
                  <a:pt x="1838" y="399"/>
                </a:lnTo>
                <a:lnTo>
                  <a:pt x="1650" y="426"/>
                </a:lnTo>
                <a:lnTo>
                  <a:pt x="1650" y="479"/>
                </a:lnTo>
                <a:close/>
                <a:moveTo>
                  <a:pt x="1650" y="555"/>
                </a:moveTo>
                <a:lnTo>
                  <a:pt x="1838" y="535"/>
                </a:lnTo>
                <a:lnTo>
                  <a:pt x="1838" y="479"/>
                </a:lnTo>
                <a:lnTo>
                  <a:pt x="1650" y="501"/>
                </a:lnTo>
                <a:lnTo>
                  <a:pt x="1650" y="555"/>
                </a:lnTo>
                <a:close/>
                <a:moveTo>
                  <a:pt x="1650" y="630"/>
                </a:moveTo>
                <a:lnTo>
                  <a:pt x="1838" y="615"/>
                </a:lnTo>
                <a:lnTo>
                  <a:pt x="1838" y="559"/>
                </a:lnTo>
                <a:lnTo>
                  <a:pt x="1650" y="577"/>
                </a:lnTo>
                <a:lnTo>
                  <a:pt x="1650" y="630"/>
                </a:lnTo>
                <a:close/>
                <a:moveTo>
                  <a:pt x="1650" y="706"/>
                </a:moveTo>
                <a:lnTo>
                  <a:pt x="1838" y="696"/>
                </a:lnTo>
                <a:lnTo>
                  <a:pt x="1838" y="639"/>
                </a:lnTo>
                <a:lnTo>
                  <a:pt x="1650" y="653"/>
                </a:lnTo>
                <a:lnTo>
                  <a:pt x="1650" y="706"/>
                </a:lnTo>
                <a:close/>
                <a:moveTo>
                  <a:pt x="1650" y="782"/>
                </a:moveTo>
                <a:lnTo>
                  <a:pt x="1838" y="776"/>
                </a:lnTo>
                <a:lnTo>
                  <a:pt x="1838" y="719"/>
                </a:lnTo>
                <a:lnTo>
                  <a:pt x="1650" y="729"/>
                </a:lnTo>
                <a:lnTo>
                  <a:pt x="1650" y="782"/>
                </a:lnTo>
                <a:close/>
                <a:moveTo>
                  <a:pt x="1650" y="858"/>
                </a:moveTo>
                <a:lnTo>
                  <a:pt x="1838" y="856"/>
                </a:lnTo>
                <a:lnTo>
                  <a:pt x="1838" y="799"/>
                </a:lnTo>
                <a:lnTo>
                  <a:pt x="1650" y="804"/>
                </a:lnTo>
                <a:lnTo>
                  <a:pt x="1650" y="858"/>
                </a:lnTo>
                <a:close/>
                <a:moveTo>
                  <a:pt x="1650" y="933"/>
                </a:moveTo>
                <a:lnTo>
                  <a:pt x="1838" y="936"/>
                </a:lnTo>
                <a:lnTo>
                  <a:pt x="1838" y="880"/>
                </a:lnTo>
                <a:lnTo>
                  <a:pt x="1650" y="880"/>
                </a:lnTo>
                <a:lnTo>
                  <a:pt x="1650" y="933"/>
                </a:lnTo>
                <a:close/>
                <a:moveTo>
                  <a:pt x="1650" y="1009"/>
                </a:moveTo>
                <a:lnTo>
                  <a:pt x="1838" y="1016"/>
                </a:lnTo>
                <a:lnTo>
                  <a:pt x="1838" y="960"/>
                </a:lnTo>
                <a:lnTo>
                  <a:pt x="1650" y="956"/>
                </a:lnTo>
                <a:lnTo>
                  <a:pt x="1650" y="1009"/>
                </a:lnTo>
                <a:close/>
                <a:moveTo>
                  <a:pt x="1650" y="1085"/>
                </a:moveTo>
                <a:lnTo>
                  <a:pt x="1838" y="1096"/>
                </a:lnTo>
                <a:lnTo>
                  <a:pt x="1838" y="1040"/>
                </a:lnTo>
                <a:lnTo>
                  <a:pt x="1650" y="1031"/>
                </a:lnTo>
                <a:lnTo>
                  <a:pt x="1650" y="1085"/>
                </a:lnTo>
                <a:close/>
                <a:moveTo>
                  <a:pt x="1642" y="258"/>
                </a:moveTo>
                <a:lnTo>
                  <a:pt x="1848" y="218"/>
                </a:lnTo>
                <a:lnTo>
                  <a:pt x="1848" y="1115"/>
                </a:lnTo>
                <a:lnTo>
                  <a:pt x="1642" y="1101"/>
                </a:lnTo>
                <a:lnTo>
                  <a:pt x="1642" y="258"/>
                </a:lnTo>
                <a:close/>
                <a:moveTo>
                  <a:pt x="2051" y="1077"/>
                </a:moveTo>
                <a:lnTo>
                  <a:pt x="2154" y="1082"/>
                </a:lnTo>
                <a:lnTo>
                  <a:pt x="2154" y="1067"/>
                </a:lnTo>
                <a:lnTo>
                  <a:pt x="2051" y="1062"/>
                </a:lnTo>
                <a:lnTo>
                  <a:pt x="2051" y="1077"/>
                </a:lnTo>
                <a:close/>
                <a:moveTo>
                  <a:pt x="2051" y="1097"/>
                </a:moveTo>
                <a:lnTo>
                  <a:pt x="2154" y="1104"/>
                </a:lnTo>
                <a:lnTo>
                  <a:pt x="2154" y="1088"/>
                </a:lnTo>
                <a:lnTo>
                  <a:pt x="2051" y="1082"/>
                </a:lnTo>
                <a:lnTo>
                  <a:pt x="2051" y="1097"/>
                </a:lnTo>
                <a:close/>
                <a:moveTo>
                  <a:pt x="2162" y="1090"/>
                </a:moveTo>
                <a:lnTo>
                  <a:pt x="2170" y="1090"/>
                </a:lnTo>
                <a:lnTo>
                  <a:pt x="2170" y="1083"/>
                </a:lnTo>
                <a:lnTo>
                  <a:pt x="2162" y="1083"/>
                </a:lnTo>
                <a:lnTo>
                  <a:pt x="2162" y="1090"/>
                </a:lnTo>
                <a:close/>
                <a:moveTo>
                  <a:pt x="2162" y="1103"/>
                </a:moveTo>
                <a:lnTo>
                  <a:pt x="2170" y="1104"/>
                </a:lnTo>
                <a:lnTo>
                  <a:pt x="2170" y="1097"/>
                </a:lnTo>
                <a:lnTo>
                  <a:pt x="2162" y="1096"/>
                </a:lnTo>
                <a:lnTo>
                  <a:pt x="2162" y="1103"/>
                </a:lnTo>
                <a:close/>
                <a:moveTo>
                  <a:pt x="2175" y="1076"/>
                </a:moveTo>
                <a:cubicBezTo>
                  <a:pt x="2177" y="1077"/>
                  <a:pt x="2178" y="1075"/>
                  <a:pt x="2178" y="1073"/>
                </a:cubicBezTo>
                <a:cubicBezTo>
                  <a:pt x="2178" y="1071"/>
                  <a:pt x="2177" y="1069"/>
                  <a:pt x="2175" y="1069"/>
                </a:cubicBezTo>
                <a:cubicBezTo>
                  <a:pt x="2174" y="1069"/>
                  <a:pt x="2173" y="1070"/>
                  <a:pt x="2173" y="1073"/>
                </a:cubicBezTo>
                <a:cubicBezTo>
                  <a:pt x="2173" y="1075"/>
                  <a:pt x="2174" y="1076"/>
                  <a:pt x="2175" y="1076"/>
                </a:cubicBezTo>
                <a:close/>
                <a:moveTo>
                  <a:pt x="2175" y="1091"/>
                </a:moveTo>
                <a:cubicBezTo>
                  <a:pt x="2177" y="1091"/>
                  <a:pt x="2178" y="1089"/>
                  <a:pt x="2178" y="1087"/>
                </a:cubicBezTo>
                <a:cubicBezTo>
                  <a:pt x="2178" y="1085"/>
                  <a:pt x="2177" y="1083"/>
                  <a:pt x="2175" y="1083"/>
                </a:cubicBezTo>
                <a:cubicBezTo>
                  <a:pt x="2174" y="1083"/>
                  <a:pt x="2173" y="1085"/>
                  <a:pt x="2173" y="1087"/>
                </a:cubicBezTo>
                <a:cubicBezTo>
                  <a:pt x="2173" y="1089"/>
                  <a:pt x="2174" y="1091"/>
                  <a:pt x="2175" y="1091"/>
                </a:cubicBezTo>
                <a:close/>
                <a:moveTo>
                  <a:pt x="2175" y="1105"/>
                </a:moveTo>
                <a:cubicBezTo>
                  <a:pt x="2177" y="1105"/>
                  <a:pt x="2178" y="1103"/>
                  <a:pt x="2178" y="1101"/>
                </a:cubicBezTo>
                <a:cubicBezTo>
                  <a:pt x="2178" y="1099"/>
                  <a:pt x="2177" y="1097"/>
                  <a:pt x="2175" y="1097"/>
                </a:cubicBezTo>
                <a:cubicBezTo>
                  <a:pt x="2174" y="1097"/>
                  <a:pt x="2173" y="1099"/>
                  <a:pt x="2173" y="1101"/>
                </a:cubicBezTo>
                <a:cubicBezTo>
                  <a:pt x="2173" y="1103"/>
                  <a:pt x="2174" y="1105"/>
                  <a:pt x="2175" y="1105"/>
                </a:cubicBezTo>
                <a:close/>
                <a:moveTo>
                  <a:pt x="2187" y="1105"/>
                </a:moveTo>
                <a:lnTo>
                  <a:pt x="2193" y="1105"/>
                </a:lnTo>
                <a:lnTo>
                  <a:pt x="2193" y="1069"/>
                </a:lnTo>
                <a:lnTo>
                  <a:pt x="2187" y="1069"/>
                </a:lnTo>
                <a:lnTo>
                  <a:pt x="2187" y="1105"/>
                </a:lnTo>
                <a:close/>
                <a:moveTo>
                  <a:pt x="2197" y="1106"/>
                </a:moveTo>
                <a:lnTo>
                  <a:pt x="2203" y="1106"/>
                </a:lnTo>
                <a:lnTo>
                  <a:pt x="2203" y="1069"/>
                </a:lnTo>
                <a:lnTo>
                  <a:pt x="2197" y="1069"/>
                </a:lnTo>
                <a:lnTo>
                  <a:pt x="2197" y="1106"/>
                </a:lnTo>
                <a:close/>
                <a:moveTo>
                  <a:pt x="2208" y="1106"/>
                </a:moveTo>
                <a:lnTo>
                  <a:pt x="2213" y="1107"/>
                </a:lnTo>
                <a:lnTo>
                  <a:pt x="2213" y="1070"/>
                </a:lnTo>
                <a:lnTo>
                  <a:pt x="2208" y="1070"/>
                </a:lnTo>
                <a:lnTo>
                  <a:pt x="2208" y="1106"/>
                </a:lnTo>
                <a:close/>
                <a:moveTo>
                  <a:pt x="2218" y="1107"/>
                </a:moveTo>
                <a:lnTo>
                  <a:pt x="2223" y="1107"/>
                </a:lnTo>
                <a:lnTo>
                  <a:pt x="2223" y="1070"/>
                </a:lnTo>
                <a:lnTo>
                  <a:pt x="2218" y="1070"/>
                </a:lnTo>
                <a:lnTo>
                  <a:pt x="2218" y="1107"/>
                </a:lnTo>
                <a:close/>
                <a:moveTo>
                  <a:pt x="2228" y="1108"/>
                </a:moveTo>
                <a:lnTo>
                  <a:pt x="2233" y="1108"/>
                </a:lnTo>
                <a:lnTo>
                  <a:pt x="2233" y="1071"/>
                </a:lnTo>
                <a:lnTo>
                  <a:pt x="2228" y="1071"/>
                </a:lnTo>
                <a:lnTo>
                  <a:pt x="2228" y="1108"/>
                </a:lnTo>
                <a:close/>
                <a:moveTo>
                  <a:pt x="2238" y="1108"/>
                </a:moveTo>
                <a:lnTo>
                  <a:pt x="2244" y="1108"/>
                </a:lnTo>
                <a:lnTo>
                  <a:pt x="2244" y="1071"/>
                </a:lnTo>
                <a:lnTo>
                  <a:pt x="2238" y="1071"/>
                </a:lnTo>
                <a:lnTo>
                  <a:pt x="2238" y="1108"/>
                </a:lnTo>
                <a:close/>
                <a:moveTo>
                  <a:pt x="2249" y="1109"/>
                </a:moveTo>
                <a:lnTo>
                  <a:pt x="2254" y="1109"/>
                </a:lnTo>
                <a:lnTo>
                  <a:pt x="2254" y="1072"/>
                </a:lnTo>
                <a:lnTo>
                  <a:pt x="2249" y="1072"/>
                </a:lnTo>
                <a:lnTo>
                  <a:pt x="2249" y="1109"/>
                </a:lnTo>
                <a:close/>
                <a:moveTo>
                  <a:pt x="2259" y="1109"/>
                </a:moveTo>
                <a:lnTo>
                  <a:pt x="2265" y="1110"/>
                </a:lnTo>
                <a:lnTo>
                  <a:pt x="2265" y="1072"/>
                </a:lnTo>
                <a:lnTo>
                  <a:pt x="2259" y="1072"/>
                </a:lnTo>
                <a:lnTo>
                  <a:pt x="2259" y="1109"/>
                </a:lnTo>
                <a:close/>
                <a:moveTo>
                  <a:pt x="2166" y="1068"/>
                </a:moveTo>
                <a:cubicBezTo>
                  <a:pt x="2165" y="1068"/>
                  <a:pt x="2164" y="1070"/>
                  <a:pt x="2164" y="1072"/>
                </a:cubicBezTo>
                <a:cubicBezTo>
                  <a:pt x="2164" y="1074"/>
                  <a:pt x="2165" y="1076"/>
                  <a:pt x="2166" y="1076"/>
                </a:cubicBezTo>
                <a:cubicBezTo>
                  <a:pt x="2168" y="1076"/>
                  <a:pt x="2169" y="1074"/>
                  <a:pt x="2169" y="1072"/>
                </a:cubicBezTo>
                <a:cubicBezTo>
                  <a:pt x="2169" y="1070"/>
                  <a:pt x="2168" y="1068"/>
                  <a:pt x="2166" y="1068"/>
                </a:cubicBezTo>
                <a:close/>
                <a:moveTo>
                  <a:pt x="2047" y="1056"/>
                </a:moveTo>
                <a:lnTo>
                  <a:pt x="2269" y="1067"/>
                </a:lnTo>
                <a:lnTo>
                  <a:pt x="2269" y="1116"/>
                </a:lnTo>
                <a:lnTo>
                  <a:pt x="2047" y="1103"/>
                </a:lnTo>
                <a:lnTo>
                  <a:pt x="2047" y="1056"/>
                </a:lnTo>
                <a:close/>
                <a:moveTo>
                  <a:pt x="2051" y="651"/>
                </a:moveTo>
                <a:lnTo>
                  <a:pt x="2154" y="644"/>
                </a:lnTo>
                <a:lnTo>
                  <a:pt x="2154" y="628"/>
                </a:lnTo>
                <a:lnTo>
                  <a:pt x="2051" y="636"/>
                </a:lnTo>
                <a:lnTo>
                  <a:pt x="2051" y="651"/>
                </a:lnTo>
                <a:close/>
                <a:moveTo>
                  <a:pt x="2051" y="671"/>
                </a:moveTo>
                <a:lnTo>
                  <a:pt x="2154" y="665"/>
                </a:lnTo>
                <a:lnTo>
                  <a:pt x="2154" y="650"/>
                </a:lnTo>
                <a:lnTo>
                  <a:pt x="2051" y="656"/>
                </a:lnTo>
                <a:lnTo>
                  <a:pt x="2051" y="671"/>
                </a:lnTo>
                <a:close/>
                <a:moveTo>
                  <a:pt x="2162" y="650"/>
                </a:moveTo>
                <a:lnTo>
                  <a:pt x="2170" y="650"/>
                </a:lnTo>
                <a:lnTo>
                  <a:pt x="2170" y="643"/>
                </a:lnTo>
                <a:lnTo>
                  <a:pt x="2162" y="643"/>
                </a:lnTo>
                <a:lnTo>
                  <a:pt x="2162" y="650"/>
                </a:lnTo>
                <a:close/>
                <a:moveTo>
                  <a:pt x="2162" y="664"/>
                </a:moveTo>
                <a:lnTo>
                  <a:pt x="2170" y="663"/>
                </a:lnTo>
                <a:lnTo>
                  <a:pt x="2170" y="656"/>
                </a:lnTo>
                <a:lnTo>
                  <a:pt x="2162" y="657"/>
                </a:lnTo>
                <a:lnTo>
                  <a:pt x="2162" y="664"/>
                </a:lnTo>
                <a:close/>
                <a:moveTo>
                  <a:pt x="2175" y="635"/>
                </a:moveTo>
                <a:cubicBezTo>
                  <a:pt x="2177" y="635"/>
                  <a:pt x="2178" y="634"/>
                  <a:pt x="2178" y="631"/>
                </a:cubicBezTo>
                <a:cubicBezTo>
                  <a:pt x="2178" y="629"/>
                  <a:pt x="2177" y="628"/>
                  <a:pt x="2175" y="628"/>
                </a:cubicBezTo>
                <a:cubicBezTo>
                  <a:pt x="2174" y="628"/>
                  <a:pt x="2173" y="630"/>
                  <a:pt x="2173" y="632"/>
                </a:cubicBezTo>
                <a:cubicBezTo>
                  <a:pt x="2173" y="634"/>
                  <a:pt x="2174" y="636"/>
                  <a:pt x="2175" y="635"/>
                </a:cubicBezTo>
                <a:close/>
                <a:moveTo>
                  <a:pt x="2175" y="650"/>
                </a:moveTo>
                <a:cubicBezTo>
                  <a:pt x="2177" y="650"/>
                  <a:pt x="2178" y="648"/>
                  <a:pt x="2178" y="646"/>
                </a:cubicBezTo>
                <a:cubicBezTo>
                  <a:pt x="2178" y="644"/>
                  <a:pt x="2177" y="642"/>
                  <a:pt x="2175" y="642"/>
                </a:cubicBezTo>
                <a:cubicBezTo>
                  <a:pt x="2174" y="642"/>
                  <a:pt x="2173" y="644"/>
                  <a:pt x="2173" y="646"/>
                </a:cubicBezTo>
                <a:cubicBezTo>
                  <a:pt x="2173" y="648"/>
                  <a:pt x="2174" y="650"/>
                  <a:pt x="2175" y="650"/>
                </a:cubicBezTo>
                <a:close/>
                <a:moveTo>
                  <a:pt x="2175" y="664"/>
                </a:moveTo>
                <a:cubicBezTo>
                  <a:pt x="2177" y="664"/>
                  <a:pt x="2178" y="662"/>
                  <a:pt x="2178" y="660"/>
                </a:cubicBezTo>
                <a:cubicBezTo>
                  <a:pt x="2178" y="658"/>
                  <a:pt x="2177" y="656"/>
                  <a:pt x="2175" y="656"/>
                </a:cubicBezTo>
                <a:cubicBezTo>
                  <a:pt x="2174" y="656"/>
                  <a:pt x="2173" y="658"/>
                  <a:pt x="2173" y="660"/>
                </a:cubicBezTo>
                <a:cubicBezTo>
                  <a:pt x="2173" y="662"/>
                  <a:pt x="2174" y="664"/>
                  <a:pt x="2175" y="664"/>
                </a:cubicBezTo>
                <a:close/>
                <a:moveTo>
                  <a:pt x="2187" y="663"/>
                </a:moveTo>
                <a:lnTo>
                  <a:pt x="2193" y="662"/>
                </a:lnTo>
                <a:lnTo>
                  <a:pt x="2193" y="626"/>
                </a:lnTo>
                <a:lnTo>
                  <a:pt x="2187" y="626"/>
                </a:lnTo>
                <a:lnTo>
                  <a:pt x="2187" y="663"/>
                </a:lnTo>
                <a:close/>
                <a:moveTo>
                  <a:pt x="2197" y="662"/>
                </a:moveTo>
                <a:lnTo>
                  <a:pt x="2203" y="662"/>
                </a:lnTo>
                <a:lnTo>
                  <a:pt x="2203" y="625"/>
                </a:lnTo>
                <a:lnTo>
                  <a:pt x="2197" y="625"/>
                </a:lnTo>
                <a:lnTo>
                  <a:pt x="2197" y="662"/>
                </a:lnTo>
                <a:close/>
                <a:moveTo>
                  <a:pt x="2208" y="662"/>
                </a:moveTo>
                <a:lnTo>
                  <a:pt x="2213" y="661"/>
                </a:lnTo>
                <a:lnTo>
                  <a:pt x="2213" y="624"/>
                </a:lnTo>
                <a:lnTo>
                  <a:pt x="2208" y="625"/>
                </a:lnTo>
                <a:lnTo>
                  <a:pt x="2208" y="662"/>
                </a:lnTo>
                <a:close/>
                <a:moveTo>
                  <a:pt x="2218" y="661"/>
                </a:moveTo>
                <a:lnTo>
                  <a:pt x="2223" y="661"/>
                </a:lnTo>
                <a:lnTo>
                  <a:pt x="2223" y="624"/>
                </a:lnTo>
                <a:lnTo>
                  <a:pt x="2218" y="624"/>
                </a:lnTo>
                <a:lnTo>
                  <a:pt x="2218" y="661"/>
                </a:lnTo>
                <a:close/>
                <a:moveTo>
                  <a:pt x="2228" y="660"/>
                </a:moveTo>
                <a:lnTo>
                  <a:pt x="2233" y="660"/>
                </a:lnTo>
                <a:lnTo>
                  <a:pt x="2233" y="623"/>
                </a:lnTo>
                <a:lnTo>
                  <a:pt x="2228" y="623"/>
                </a:lnTo>
                <a:lnTo>
                  <a:pt x="2228" y="660"/>
                </a:lnTo>
                <a:close/>
                <a:moveTo>
                  <a:pt x="2238" y="660"/>
                </a:moveTo>
                <a:lnTo>
                  <a:pt x="2244" y="659"/>
                </a:lnTo>
                <a:lnTo>
                  <a:pt x="2244" y="622"/>
                </a:lnTo>
                <a:lnTo>
                  <a:pt x="2238" y="623"/>
                </a:lnTo>
                <a:lnTo>
                  <a:pt x="2238" y="660"/>
                </a:lnTo>
                <a:close/>
                <a:moveTo>
                  <a:pt x="2249" y="659"/>
                </a:moveTo>
                <a:lnTo>
                  <a:pt x="2254" y="659"/>
                </a:lnTo>
                <a:lnTo>
                  <a:pt x="2254" y="621"/>
                </a:lnTo>
                <a:lnTo>
                  <a:pt x="2249" y="622"/>
                </a:lnTo>
                <a:lnTo>
                  <a:pt x="2249" y="659"/>
                </a:lnTo>
                <a:close/>
                <a:moveTo>
                  <a:pt x="2259" y="658"/>
                </a:moveTo>
                <a:lnTo>
                  <a:pt x="2265" y="658"/>
                </a:lnTo>
                <a:lnTo>
                  <a:pt x="2265" y="621"/>
                </a:lnTo>
                <a:lnTo>
                  <a:pt x="2259" y="621"/>
                </a:lnTo>
                <a:lnTo>
                  <a:pt x="2259" y="658"/>
                </a:lnTo>
                <a:close/>
                <a:moveTo>
                  <a:pt x="2166" y="628"/>
                </a:moveTo>
                <a:cubicBezTo>
                  <a:pt x="2165" y="629"/>
                  <a:pt x="2164" y="630"/>
                  <a:pt x="2164" y="632"/>
                </a:cubicBezTo>
                <a:cubicBezTo>
                  <a:pt x="2164" y="635"/>
                  <a:pt x="2165" y="636"/>
                  <a:pt x="2166" y="636"/>
                </a:cubicBezTo>
                <a:cubicBezTo>
                  <a:pt x="2168" y="636"/>
                  <a:pt x="2169" y="634"/>
                  <a:pt x="2169" y="632"/>
                </a:cubicBezTo>
                <a:cubicBezTo>
                  <a:pt x="2169" y="630"/>
                  <a:pt x="2168" y="628"/>
                  <a:pt x="2166" y="628"/>
                </a:cubicBezTo>
                <a:close/>
                <a:moveTo>
                  <a:pt x="2047" y="630"/>
                </a:moveTo>
                <a:lnTo>
                  <a:pt x="2269" y="614"/>
                </a:lnTo>
                <a:lnTo>
                  <a:pt x="2269" y="664"/>
                </a:lnTo>
                <a:lnTo>
                  <a:pt x="2047" y="677"/>
                </a:lnTo>
                <a:lnTo>
                  <a:pt x="2047" y="630"/>
                </a:lnTo>
                <a:close/>
                <a:moveTo>
                  <a:pt x="2047" y="224"/>
                </a:moveTo>
                <a:lnTo>
                  <a:pt x="2151" y="204"/>
                </a:lnTo>
                <a:lnTo>
                  <a:pt x="2151" y="189"/>
                </a:lnTo>
                <a:lnTo>
                  <a:pt x="2047" y="209"/>
                </a:lnTo>
                <a:lnTo>
                  <a:pt x="2047" y="224"/>
                </a:lnTo>
                <a:close/>
                <a:moveTo>
                  <a:pt x="2047" y="244"/>
                </a:moveTo>
                <a:lnTo>
                  <a:pt x="2151" y="226"/>
                </a:lnTo>
                <a:lnTo>
                  <a:pt x="2151" y="210"/>
                </a:lnTo>
                <a:lnTo>
                  <a:pt x="2047" y="229"/>
                </a:lnTo>
                <a:lnTo>
                  <a:pt x="2047" y="244"/>
                </a:lnTo>
                <a:close/>
                <a:moveTo>
                  <a:pt x="2159" y="210"/>
                </a:moveTo>
                <a:lnTo>
                  <a:pt x="2167" y="208"/>
                </a:lnTo>
                <a:lnTo>
                  <a:pt x="2167" y="202"/>
                </a:lnTo>
                <a:lnTo>
                  <a:pt x="2159" y="203"/>
                </a:lnTo>
                <a:lnTo>
                  <a:pt x="2159" y="210"/>
                </a:lnTo>
                <a:close/>
                <a:moveTo>
                  <a:pt x="2159" y="223"/>
                </a:moveTo>
                <a:lnTo>
                  <a:pt x="2167" y="222"/>
                </a:lnTo>
                <a:lnTo>
                  <a:pt x="2167" y="215"/>
                </a:lnTo>
                <a:lnTo>
                  <a:pt x="2159" y="216"/>
                </a:lnTo>
                <a:lnTo>
                  <a:pt x="2159" y="223"/>
                </a:lnTo>
                <a:close/>
                <a:moveTo>
                  <a:pt x="2172" y="194"/>
                </a:moveTo>
                <a:cubicBezTo>
                  <a:pt x="2173" y="193"/>
                  <a:pt x="2175" y="191"/>
                  <a:pt x="2175" y="189"/>
                </a:cubicBezTo>
                <a:cubicBezTo>
                  <a:pt x="2175" y="187"/>
                  <a:pt x="2173" y="186"/>
                  <a:pt x="2172" y="186"/>
                </a:cubicBezTo>
                <a:cubicBezTo>
                  <a:pt x="2170" y="186"/>
                  <a:pt x="2169" y="188"/>
                  <a:pt x="2169" y="190"/>
                </a:cubicBezTo>
                <a:cubicBezTo>
                  <a:pt x="2169" y="192"/>
                  <a:pt x="2170" y="194"/>
                  <a:pt x="2172" y="194"/>
                </a:cubicBezTo>
                <a:close/>
                <a:moveTo>
                  <a:pt x="2172" y="208"/>
                </a:moveTo>
                <a:cubicBezTo>
                  <a:pt x="2173" y="208"/>
                  <a:pt x="2175" y="206"/>
                  <a:pt x="2175" y="204"/>
                </a:cubicBezTo>
                <a:cubicBezTo>
                  <a:pt x="2175" y="201"/>
                  <a:pt x="2173" y="200"/>
                  <a:pt x="2172" y="200"/>
                </a:cubicBezTo>
                <a:cubicBezTo>
                  <a:pt x="2170" y="200"/>
                  <a:pt x="2169" y="202"/>
                  <a:pt x="2169" y="205"/>
                </a:cubicBezTo>
                <a:cubicBezTo>
                  <a:pt x="2169" y="207"/>
                  <a:pt x="2170" y="208"/>
                  <a:pt x="2172" y="208"/>
                </a:cubicBezTo>
                <a:close/>
                <a:moveTo>
                  <a:pt x="2172" y="222"/>
                </a:moveTo>
                <a:cubicBezTo>
                  <a:pt x="2173" y="221"/>
                  <a:pt x="2175" y="220"/>
                  <a:pt x="2175" y="217"/>
                </a:cubicBezTo>
                <a:cubicBezTo>
                  <a:pt x="2175" y="215"/>
                  <a:pt x="2173" y="214"/>
                  <a:pt x="2172" y="214"/>
                </a:cubicBezTo>
                <a:cubicBezTo>
                  <a:pt x="2170" y="214"/>
                  <a:pt x="2169" y="216"/>
                  <a:pt x="2169" y="218"/>
                </a:cubicBezTo>
                <a:cubicBezTo>
                  <a:pt x="2169" y="220"/>
                  <a:pt x="2170" y="222"/>
                  <a:pt x="2172" y="222"/>
                </a:cubicBezTo>
                <a:close/>
                <a:moveTo>
                  <a:pt x="2184" y="219"/>
                </a:moveTo>
                <a:lnTo>
                  <a:pt x="2189" y="218"/>
                </a:lnTo>
                <a:lnTo>
                  <a:pt x="2189" y="182"/>
                </a:lnTo>
                <a:lnTo>
                  <a:pt x="2184" y="183"/>
                </a:lnTo>
                <a:lnTo>
                  <a:pt x="2184" y="219"/>
                </a:lnTo>
                <a:close/>
                <a:moveTo>
                  <a:pt x="2194" y="218"/>
                </a:moveTo>
                <a:lnTo>
                  <a:pt x="2199" y="217"/>
                </a:lnTo>
                <a:lnTo>
                  <a:pt x="2199" y="180"/>
                </a:lnTo>
                <a:lnTo>
                  <a:pt x="2194" y="181"/>
                </a:lnTo>
                <a:lnTo>
                  <a:pt x="2194" y="218"/>
                </a:lnTo>
                <a:close/>
                <a:moveTo>
                  <a:pt x="2204" y="216"/>
                </a:moveTo>
                <a:lnTo>
                  <a:pt x="2209" y="215"/>
                </a:lnTo>
                <a:lnTo>
                  <a:pt x="2209" y="178"/>
                </a:lnTo>
                <a:lnTo>
                  <a:pt x="2204" y="179"/>
                </a:lnTo>
                <a:lnTo>
                  <a:pt x="2204" y="216"/>
                </a:lnTo>
                <a:close/>
                <a:moveTo>
                  <a:pt x="2214" y="214"/>
                </a:moveTo>
                <a:lnTo>
                  <a:pt x="2220" y="213"/>
                </a:lnTo>
                <a:lnTo>
                  <a:pt x="2220" y="176"/>
                </a:lnTo>
                <a:lnTo>
                  <a:pt x="2214" y="177"/>
                </a:lnTo>
                <a:lnTo>
                  <a:pt x="2214" y="214"/>
                </a:lnTo>
                <a:close/>
                <a:moveTo>
                  <a:pt x="2224" y="212"/>
                </a:moveTo>
                <a:lnTo>
                  <a:pt x="2230" y="211"/>
                </a:lnTo>
                <a:lnTo>
                  <a:pt x="2230" y="174"/>
                </a:lnTo>
                <a:lnTo>
                  <a:pt x="2224" y="175"/>
                </a:lnTo>
                <a:lnTo>
                  <a:pt x="2224" y="212"/>
                </a:lnTo>
                <a:close/>
                <a:moveTo>
                  <a:pt x="2235" y="210"/>
                </a:moveTo>
                <a:lnTo>
                  <a:pt x="2240" y="209"/>
                </a:lnTo>
                <a:lnTo>
                  <a:pt x="2240" y="172"/>
                </a:lnTo>
                <a:lnTo>
                  <a:pt x="2235" y="173"/>
                </a:lnTo>
                <a:lnTo>
                  <a:pt x="2235" y="210"/>
                </a:lnTo>
                <a:close/>
                <a:moveTo>
                  <a:pt x="2245" y="208"/>
                </a:moveTo>
                <a:lnTo>
                  <a:pt x="2251" y="207"/>
                </a:lnTo>
                <a:lnTo>
                  <a:pt x="2251" y="170"/>
                </a:lnTo>
                <a:lnTo>
                  <a:pt x="2245" y="171"/>
                </a:lnTo>
                <a:lnTo>
                  <a:pt x="2245" y="208"/>
                </a:lnTo>
                <a:close/>
                <a:moveTo>
                  <a:pt x="2256" y="206"/>
                </a:moveTo>
                <a:lnTo>
                  <a:pt x="2261" y="206"/>
                </a:lnTo>
                <a:lnTo>
                  <a:pt x="2261" y="168"/>
                </a:lnTo>
                <a:lnTo>
                  <a:pt x="2256" y="169"/>
                </a:lnTo>
                <a:lnTo>
                  <a:pt x="2256" y="206"/>
                </a:lnTo>
                <a:close/>
                <a:moveTo>
                  <a:pt x="2163" y="188"/>
                </a:moveTo>
                <a:cubicBezTo>
                  <a:pt x="2161" y="188"/>
                  <a:pt x="2160" y="190"/>
                  <a:pt x="2160" y="192"/>
                </a:cubicBezTo>
                <a:cubicBezTo>
                  <a:pt x="2160" y="194"/>
                  <a:pt x="2161" y="196"/>
                  <a:pt x="2163" y="195"/>
                </a:cubicBezTo>
                <a:cubicBezTo>
                  <a:pt x="2164" y="195"/>
                  <a:pt x="2165" y="193"/>
                  <a:pt x="2165" y="191"/>
                </a:cubicBezTo>
                <a:cubicBezTo>
                  <a:pt x="2165" y="189"/>
                  <a:pt x="2164" y="187"/>
                  <a:pt x="2163" y="188"/>
                </a:cubicBezTo>
                <a:close/>
                <a:moveTo>
                  <a:pt x="2044" y="203"/>
                </a:moveTo>
                <a:lnTo>
                  <a:pt x="2266" y="161"/>
                </a:lnTo>
                <a:lnTo>
                  <a:pt x="2266" y="211"/>
                </a:lnTo>
                <a:lnTo>
                  <a:pt x="2044" y="250"/>
                </a:lnTo>
                <a:lnTo>
                  <a:pt x="2044" y="203"/>
                </a:lnTo>
                <a:close/>
                <a:moveTo>
                  <a:pt x="2047" y="971"/>
                </a:moveTo>
                <a:lnTo>
                  <a:pt x="2269" y="976"/>
                </a:lnTo>
                <a:lnTo>
                  <a:pt x="2269" y="1026"/>
                </a:lnTo>
                <a:lnTo>
                  <a:pt x="2047" y="1018"/>
                </a:lnTo>
                <a:lnTo>
                  <a:pt x="2047" y="971"/>
                </a:lnTo>
                <a:close/>
                <a:moveTo>
                  <a:pt x="2047" y="886"/>
                </a:moveTo>
                <a:lnTo>
                  <a:pt x="2269" y="886"/>
                </a:lnTo>
                <a:lnTo>
                  <a:pt x="2269" y="935"/>
                </a:lnTo>
                <a:lnTo>
                  <a:pt x="2047" y="933"/>
                </a:lnTo>
                <a:lnTo>
                  <a:pt x="2047" y="886"/>
                </a:lnTo>
                <a:close/>
                <a:moveTo>
                  <a:pt x="2047" y="801"/>
                </a:moveTo>
                <a:lnTo>
                  <a:pt x="2269" y="795"/>
                </a:lnTo>
                <a:lnTo>
                  <a:pt x="2269" y="845"/>
                </a:lnTo>
                <a:lnTo>
                  <a:pt x="2047" y="847"/>
                </a:lnTo>
                <a:lnTo>
                  <a:pt x="2047" y="801"/>
                </a:lnTo>
                <a:close/>
                <a:moveTo>
                  <a:pt x="2047" y="715"/>
                </a:moveTo>
                <a:lnTo>
                  <a:pt x="2269" y="705"/>
                </a:lnTo>
                <a:lnTo>
                  <a:pt x="2269" y="755"/>
                </a:lnTo>
                <a:lnTo>
                  <a:pt x="2047" y="762"/>
                </a:lnTo>
                <a:lnTo>
                  <a:pt x="2047" y="715"/>
                </a:lnTo>
                <a:close/>
                <a:moveTo>
                  <a:pt x="2047" y="545"/>
                </a:moveTo>
                <a:lnTo>
                  <a:pt x="2269" y="524"/>
                </a:lnTo>
                <a:lnTo>
                  <a:pt x="2269" y="574"/>
                </a:lnTo>
                <a:lnTo>
                  <a:pt x="2047" y="592"/>
                </a:lnTo>
                <a:lnTo>
                  <a:pt x="2047" y="545"/>
                </a:lnTo>
                <a:close/>
                <a:moveTo>
                  <a:pt x="2047" y="460"/>
                </a:moveTo>
                <a:lnTo>
                  <a:pt x="2269" y="434"/>
                </a:lnTo>
                <a:lnTo>
                  <a:pt x="2269" y="483"/>
                </a:lnTo>
                <a:lnTo>
                  <a:pt x="2047" y="507"/>
                </a:lnTo>
                <a:lnTo>
                  <a:pt x="2047" y="460"/>
                </a:lnTo>
                <a:close/>
                <a:moveTo>
                  <a:pt x="2047" y="375"/>
                </a:moveTo>
                <a:lnTo>
                  <a:pt x="2269" y="343"/>
                </a:lnTo>
                <a:lnTo>
                  <a:pt x="2269" y="393"/>
                </a:lnTo>
                <a:lnTo>
                  <a:pt x="2047" y="422"/>
                </a:lnTo>
                <a:lnTo>
                  <a:pt x="2047" y="375"/>
                </a:lnTo>
                <a:close/>
                <a:moveTo>
                  <a:pt x="2047" y="290"/>
                </a:moveTo>
                <a:lnTo>
                  <a:pt x="2269" y="253"/>
                </a:lnTo>
                <a:lnTo>
                  <a:pt x="2269" y="302"/>
                </a:lnTo>
                <a:lnTo>
                  <a:pt x="2047" y="337"/>
                </a:lnTo>
                <a:lnTo>
                  <a:pt x="2047" y="290"/>
                </a:lnTo>
                <a:close/>
                <a:moveTo>
                  <a:pt x="2040" y="344"/>
                </a:moveTo>
                <a:lnTo>
                  <a:pt x="2278" y="308"/>
                </a:lnTo>
                <a:lnTo>
                  <a:pt x="2278" y="244"/>
                </a:lnTo>
                <a:lnTo>
                  <a:pt x="2040" y="284"/>
                </a:lnTo>
                <a:lnTo>
                  <a:pt x="2040" y="344"/>
                </a:lnTo>
                <a:close/>
                <a:moveTo>
                  <a:pt x="2040" y="429"/>
                </a:moveTo>
                <a:lnTo>
                  <a:pt x="2278" y="399"/>
                </a:lnTo>
                <a:lnTo>
                  <a:pt x="2278" y="335"/>
                </a:lnTo>
                <a:lnTo>
                  <a:pt x="2040" y="369"/>
                </a:lnTo>
                <a:lnTo>
                  <a:pt x="2040" y="429"/>
                </a:lnTo>
                <a:close/>
                <a:moveTo>
                  <a:pt x="2040" y="514"/>
                </a:moveTo>
                <a:lnTo>
                  <a:pt x="2278" y="489"/>
                </a:lnTo>
                <a:lnTo>
                  <a:pt x="2278" y="426"/>
                </a:lnTo>
                <a:lnTo>
                  <a:pt x="2040" y="454"/>
                </a:lnTo>
                <a:lnTo>
                  <a:pt x="2040" y="514"/>
                </a:lnTo>
                <a:close/>
                <a:moveTo>
                  <a:pt x="2040" y="599"/>
                </a:moveTo>
                <a:lnTo>
                  <a:pt x="2278" y="580"/>
                </a:lnTo>
                <a:lnTo>
                  <a:pt x="2278" y="516"/>
                </a:lnTo>
                <a:lnTo>
                  <a:pt x="2040" y="539"/>
                </a:lnTo>
                <a:lnTo>
                  <a:pt x="2040" y="599"/>
                </a:lnTo>
                <a:close/>
                <a:moveTo>
                  <a:pt x="2040" y="684"/>
                </a:moveTo>
                <a:lnTo>
                  <a:pt x="2278" y="671"/>
                </a:lnTo>
                <a:lnTo>
                  <a:pt x="2278" y="607"/>
                </a:lnTo>
                <a:lnTo>
                  <a:pt x="2040" y="624"/>
                </a:lnTo>
                <a:lnTo>
                  <a:pt x="2040" y="684"/>
                </a:lnTo>
                <a:close/>
                <a:moveTo>
                  <a:pt x="2040" y="769"/>
                </a:moveTo>
                <a:lnTo>
                  <a:pt x="2278" y="761"/>
                </a:lnTo>
                <a:lnTo>
                  <a:pt x="2278" y="697"/>
                </a:lnTo>
                <a:lnTo>
                  <a:pt x="2040" y="709"/>
                </a:lnTo>
                <a:lnTo>
                  <a:pt x="2040" y="769"/>
                </a:lnTo>
                <a:close/>
                <a:moveTo>
                  <a:pt x="2040" y="854"/>
                </a:moveTo>
                <a:lnTo>
                  <a:pt x="2278" y="852"/>
                </a:lnTo>
                <a:lnTo>
                  <a:pt x="2278" y="788"/>
                </a:lnTo>
                <a:lnTo>
                  <a:pt x="2040" y="794"/>
                </a:lnTo>
                <a:lnTo>
                  <a:pt x="2040" y="854"/>
                </a:lnTo>
                <a:close/>
                <a:moveTo>
                  <a:pt x="2040" y="939"/>
                </a:moveTo>
                <a:lnTo>
                  <a:pt x="2278" y="943"/>
                </a:lnTo>
                <a:lnTo>
                  <a:pt x="2278" y="879"/>
                </a:lnTo>
                <a:lnTo>
                  <a:pt x="2040" y="879"/>
                </a:lnTo>
                <a:lnTo>
                  <a:pt x="2040" y="939"/>
                </a:lnTo>
                <a:close/>
                <a:moveTo>
                  <a:pt x="2040" y="1024"/>
                </a:moveTo>
                <a:lnTo>
                  <a:pt x="2278" y="1033"/>
                </a:lnTo>
                <a:lnTo>
                  <a:pt x="2278" y="969"/>
                </a:lnTo>
                <a:lnTo>
                  <a:pt x="2040" y="964"/>
                </a:lnTo>
                <a:lnTo>
                  <a:pt x="2040" y="1024"/>
                </a:lnTo>
                <a:close/>
                <a:moveTo>
                  <a:pt x="2040" y="1109"/>
                </a:moveTo>
                <a:lnTo>
                  <a:pt x="2278" y="1124"/>
                </a:lnTo>
                <a:lnTo>
                  <a:pt x="2278" y="1060"/>
                </a:lnTo>
                <a:lnTo>
                  <a:pt x="2040" y="1049"/>
                </a:lnTo>
                <a:lnTo>
                  <a:pt x="2040" y="1109"/>
                </a:lnTo>
                <a:close/>
                <a:moveTo>
                  <a:pt x="2029" y="182"/>
                </a:moveTo>
                <a:lnTo>
                  <a:pt x="2290" y="130"/>
                </a:lnTo>
                <a:lnTo>
                  <a:pt x="2290" y="1145"/>
                </a:lnTo>
                <a:lnTo>
                  <a:pt x="2029" y="1127"/>
                </a:lnTo>
                <a:lnTo>
                  <a:pt x="2029" y="182"/>
                </a:lnTo>
                <a:close/>
                <a:moveTo>
                  <a:pt x="621" y="988"/>
                </a:moveTo>
                <a:lnTo>
                  <a:pt x="618" y="988"/>
                </a:lnTo>
                <a:lnTo>
                  <a:pt x="618" y="1009"/>
                </a:lnTo>
                <a:lnTo>
                  <a:pt x="621" y="1010"/>
                </a:lnTo>
                <a:lnTo>
                  <a:pt x="621" y="988"/>
                </a:lnTo>
                <a:close/>
                <a:moveTo>
                  <a:pt x="616" y="988"/>
                </a:moveTo>
                <a:lnTo>
                  <a:pt x="614" y="988"/>
                </a:lnTo>
                <a:lnTo>
                  <a:pt x="614" y="1009"/>
                </a:lnTo>
                <a:lnTo>
                  <a:pt x="616" y="1009"/>
                </a:lnTo>
                <a:lnTo>
                  <a:pt x="616" y="988"/>
                </a:lnTo>
                <a:close/>
                <a:moveTo>
                  <a:pt x="611" y="988"/>
                </a:moveTo>
                <a:lnTo>
                  <a:pt x="609" y="988"/>
                </a:lnTo>
                <a:lnTo>
                  <a:pt x="609" y="1009"/>
                </a:lnTo>
                <a:lnTo>
                  <a:pt x="611" y="1009"/>
                </a:lnTo>
                <a:lnTo>
                  <a:pt x="611" y="988"/>
                </a:lnTo>
                <a:close/>
                <a:moveTo>
                  <a:pt x="607" y="988"/>
                </a:moveTo>
                <a:lnTo>
                  <a:pt x="604" y="988"/>
                </a:lnTo>
                <a:lnTo>
                  <a:pt x="604" y="1009"/>
                </a:lnTo>
                <a:lnTo>
                  <a:pt x="607" y="1009"/>
                </a:lnTo>
                <a:lnTo>
                  <a:pt x="607" y="988"/>
                </a:lnTo>
                <a:close/>
                <a:moveTo>
                  <a:pt x="602" y="987"/>
                </a:moveTo>
                <a:lnTo>
                  <a:pt x="600" y="987"/>
                </a:lnTo>
                <a:lnTo>
                  <a:pt x="600" y="1008"/>
                </a:lnTo>
                <a:lnTo>
                  <a:pt x="602" y="1009"/>
                </a:lnTo>
                <a:lnTo>
                  <a:pt x="602" y="987"/>
                </a:lnTo>
                <a:close/>
                <a:moveTo>
                  <a:pt x="597" y="987"/>
                </a:moveTo>
                <a:lnTo>
                  <a:pt x="595" y="987"/>
                </a:lnTo>
                <a:lnTo>
                  <a:pt x="595" y="1008"/>
                </a:lnTo>
                <a:lnTo>
                  <a:pt x="597" y="1008"/>
                </a:lnTo>
                <a:lnTo>
                  <a:pt x="597" y="987"/>
                </a:lnTo>
                <a:close/>
                <a:moveTo>
                  <a:pt x="593" y="987"/>
                </a:moveTo>
                <a:lnTo>
                  <a:pt x="590" y="987"/>
                </a:lnTo>
                <a:lnTo>
                  <a:pt x="590" y="1008"/>
                </a:lnTo>
                <a:lnTo>
                  <a:pt x="593" y="1008"/>
                </a:lnTo>
                <a:lnTo>
                  <a:pt x="593" y="987"/>
                </a:lnTo>
                <a:close/>
                <a:moveTo>
                  <a:pt x="588" y="987"/>
                </a:moveTo>
                <a:lnTo>
                  <a:pt x="586" y="987"/>
                </a:lnTo>
                <a:lnTo>
                  <a:pt x="586" y="1008"/>
                </a:lnTo>
                <a:lnTo>
                  <a:pt x="588" y="1008"/>
                </a:lnTo>
                <a:lnTo>
                  <a:pt x="588" y="987"/>
                </a:lnTo>
                <a:close/>
                <a:moveTo>
                  <a:pt x="580" y="1003"/>
                </a:moveTo>
                <a:cubicBezTo>
                  <a:pt x="580" y="1003"/>
                  <a:pt x="579" y="1004"/>
                  <a:pt x="579" y="1005"/>
                </a:cubicBezTo>
                <a:cubicBezTo>
                  <a:pt x="579" y="1006"/>
                  <a:pt x="580" y="1007"/>
                  <a:pt x="580" y="1007"/>
                </a:cubicBezTo>
                <a:cubicBezTo>
                  <a:pt x="581" y="1007"/>
                  <a:pt x="582" y="1006"/>
                  <a:pt x="582" y="1005"/>
                </a:cubicBezTo>
                <a:cubicBezTo>
                  <a:pt x="582" y="1004"/>
                  <a:pt x="581" y="1003"/>
                  <a:pt x="580" y="1003"/>
                </a:cubicBezTo>
                <a:close/>
                <a:moveTo>
                  <a:pt x="580" y="995"/>
                </a:moveTo>
                <a:cubicBezTo>
                  <a:pt x="580" y="995"/>
                  <a:pt x="579" y="996"/>
                  <a:pt x="579" y="997"/>
                </a:cubicBezTo>
                <a:cubicBezTo>
                  <a:pt x="579" y="998"/>
                  <a:pt x="580" y="999"/>
                  <a:pt x="580" y="999"/>
                </a:cubicBezTo>
                <a:cubicBezTo>
                  <a:pt x="581" y="999"/>
                  <a:pt x="582" y="999"/>
                  <a:pt x="582" y="997"/>
                </a:cubicBezTo>
                <a:cubicBezTo>
                  <a:pt x="582" y="996"/>
                  <a:pt x="581" y="995"/>
                  <a:pt x="580" y="995"/>
                </a:cubicBezTo>
                <a:close/>
                <a:moveTo>
                  <a:pt x="580" y="987"/>
                </a:moveTo>
                <a:cubicBezTo>
                  <a:pt x="580" y="987"/>
                  <a:pt x="579" y="988"/>
                  <a:pt x="579" y="989"/>
                </a:cubicBezTo>
                <a:cubicBezTo>
                  <a:pt x="579" y="990"/>
                  <a:pt x="580" y="991"/>
                  <a:pt x="580" y="991"/>
                </a:cubicBezTo>
                <a:cubicBezTo>
                  <a:pt x="581" y="991"/>
                  <a:pt x="582" y="990"/>
                  <a:pt x="582" y="989"/>
                </a:cubicBezTo>
                <a:cubicBezTo>
                  <a:pt x="582" y="988"/>
                  <a:pt x="581" y="987"/>
                  <a:pt x="580" y="987"/>
                </a:cubicBezTo>
                <a:close/>
                <a:moveTo>
                  <a:pt x="578" y="1003"/>
                </a:moveTo>
                <a:lnTo>
                  <a:pt x="574" y="1003"/>
                </a:lnTo>
                <a:lnTo>
                  <a:pt x="574" y="1007"/>
                </a:lnTo>
                <a:lnTo>
                  <a:pt x="578" y="1007"/>
                </a:lnTo>
                <a:lnTo>
                  <a:pt x="578" y="1003"/>
                </a:lnTo>
                <a:close/>
                <a:moveTo>
                  <a:pt x="578" y="995"/>
                </a:moveTo>
                <a:lnTo>
                  <a:pt x="574" y="995"/>
                </a:lnTo>
                <a:lnTo>
                  <a:pt x="574" y="999"/>
                </a:lnTo>
                <a:lnTo>
                  <a:pt x="578" y="999"/>
                </a:lnTo>
                <a:lnTo>
                  <a:pt x="578" y="995"/>
                </a:lnTo>
                <a:close/>
                <a:moveTo>
                  <a:pt x="576" y="987"/>
                </a:moveTo>
                <a:cubicBezTo>
                  <a:pt x="576" y="987"/>
                  <a:pt x="575" y="988"/>
                  <a:pt x="575" y="989"/>
                </a:cubicBezTo>
                <a:cubicBezTo>
                  <a:pt x="575" y="990"/>
                  <a:pt x="576" y="991"/>
                  <a:pt x="576" y="991"/>
                </a:cubicBezTo>
                <a:cubicBezTo>
                  <a:pt x="577" y="991"/>
                  <a:pt x="577" y="990"/>
                  <a:pt x="577" y="989"/>
                </a:cubicBezTo>
                <a:cubicBezTo>
                  <a:pt x="577" y="988"/>
                  <a:pt x="577" y="987"/>
                  <a:pt x="576" y="987"/>
                </a:cubicBezTo>
                <a:close/>
                <a:moveTo>
                  <a:pt x="571" y="998"/>
                </a:moveTo>
                <a:lnTo>
                  <a:pt x="523" y="995"/>
                </a:lnTo>
                <a:lnTo>
                  <a:pt x="523" y="1004"/>
                </a:lnTo>
                <a:lnTo>
                  <a:pt x="571" y="1007"/>
                </a:lnTo>
                <a:lnTo>
                  <a:pt x="571" y="998"/>
                </a:lnTo>
                <a:close/>
                <a:moveTo>
                  <a:pt x="571" y="986"/>
                </a:moveTo>
                <a:lnTo>
                  <a:pt x="523" y="984"/>
                </a:lnTo>
                <a:lnTo>
                  <a:pt x="523" y="992"/>
                </a:lnTo>
                <a:lnTo>
                  <a:pt x="571" y="995"/>
                </a:lnTo>
                <a:lnTo>
                  <a:pt x="571" y="986"/>
                </a:lnTo>
                <a:close/>
                <a:moveTo>
                  <a:pt x="623" y="1013"/>
                </a:moveTo>
                <a:lnTo>
                  <a:pt x="521" y="1007"/>
                </a:lnTo>
                <a:lnTo>
                  <a:pt x="521" y="980"/>
                </a:lnTo>
                <a:lnTo>
                  <a:pt x="623" y="985"/>
                </a:lnTo>
                <a:lnTo>
                  <a:pt x="623" y="1013"/>
                </a:lnTo>
                <a:close/>
                <a:moveTo>
                  <a:pt x="621" y="731"/>
                </a:moveTo>
                <a:lnTo>
                  <a:pt x="618" y="731"/>
                </a:lnTo>
                <a:lnTo>
                  <a:pt x="618" y="752"/>
                </a:lnTo>
                <a:lnTo>
                  <a:pt x="621" y="752"/>
                </a:lnTo>
                <a:lnTo>
                  <a:pt x="621" y="731"/>
                </a:lnTo>
                <a:close/>
                <a:moveTo>
                  <a:pt x="616" y="731"/>
                </a:moveTo>
                <a:lnTo>
                  <a:pt x="614" y="732"/>
                </a:lnTo>
                <a:lnTo>
                  <a:pt x="614" y="753"/>
                </a:lnTo>
                <a:lnTo>
                  <a:pt x="616" y="753"/>
                </a:lnTo>
                <a:lnTo>
                  <a:pt x="616" y="731"/>
                </a:lnTo>
                <a:close/>
                <a:moveTo>
                  <a:pt x="611" y="732"/>
                </a:moveTo>
                <a:lnTo>
                  <a:pt x="609" y="732"/>
                </a:lnTo>
                <a:lnTo>
                  <a:pt x="609" y="753"/>
                </a:lnTo>
                <a:lnTo>
                  <a:pt x="611" y="753"/>
                </a:lnTo>
                <a:lnTo>
                  <a:pt x="611" y="732"/>
                </a:lnTo>
                <a:close/>
                <a:moveTo>
                  <a:pt x="607" y="732"/>
                </a:moveTo>
                <a:lnTo>
                  <a:pt x="604" y="732"/>
                </a:lnTo>
                <a:lnTo>
                  <a:pt x="604" y="753"/>
                </a:lnTo>
                <a:lnTo>
                  <a:pt x="607" y="753"/>
                </a:lnTo>
                <a:lnTo>
                  <a:pt x="607" y="732"/>
                </a:lnTo>
                <a:close/>
                <a:moveTo>
                  <a:pt x="602" y="732"/>
                </a:moveTo>
                <a:lnTo>
                  <a:pt x="600" y="733"/>
                </a:lnTo>
                <a:lnTo>
                  <a:pt x="600" y="754"/>
                </a:lnTo>
                <a:lnTo>
                  <a:pt x="602" y="753"/>
                </a:lnTo>
                <a:lnTo>
                  <a:pt x="602" y="732"/>
                </a:lnTo>
                <a:close/>
                <a:moveTo>
                  <a:pt x="597" y="733"/>
                </a:moveTo>
                <a:lnTo>
                  <a:pt x="595" y="733"/>
                </a:lnTo>
                <a:lnTo>
                  <a:pt x="595" y="754"/>
                </a:lnTo>
                <a:lnTo>
                  <a:pt x="597" y="754"/>
                </a:lnTo>
                <a:lnTo>
                  <a:pt x="597" y="733"/>
                </a:lnTo>
                <a:close/>
                <a:moveTo>
                  <a:pt x="593" y="733"/>
                </a:moveTo>
                <a:lnTo>
                  <a:pt x="590" y="733"/>
                </a:lnTo>
                <a:lnTo>
                  <a:pt x="590" y="754"/>
                </a:lnTo>
                <a:lnTo>
                  <a:pt x="593" y="754"/>
                </a:lnTo>
                <a:lnTo>
                  <a:pt x="593" y="733"/>
                </a:lnTo>
                <a:close/>
                <a:moveTo>
                  <a:pt x="588" y="733"/>
                </a:moveTo>
                <a:lnTo>
                  <a:pt x="586" y="733"/>
                </a:lnTo>
                <a:lnTo>
                  <a:pt x="586" y="754"/>
                </a:lnTo>
                <a:lnTo>
                  <a:pt x="588" y="754"/>
                </a:lnTo>
                <a:lnTo>
                  <a:pt x="588" y="733"/>
                </a:lnTo>
                <a:close/>
                <a:moveTo>
                  <a:pt x="580" y="750"/>
                </a:moveTo>
                <a:cubicBezTo>
                  <a:pt x="580" y="751"/>
                  <a:pt x="579" y="752"/>
                  <a:pt x="579" y="753"/>
                </a:cubicBezTo>
                <a:cubicBezTo>
                  <a:pt x="579" y="754"/>
                  <a:pt x="580" y="755"/>
                  <a:pt x="580" y="755"/>
                </a:cubicBezTo>
                <a:cubicBezTo>
                  <a:pt x="581" y="755"/>
                  <a:pt x="582" y="754"/>
                  <a:pt x="582" y="753"/>
                </a:cubicBezTo>
                <a:cubicBezTo>
                  <a:pt x="582" y="751"/>
                  <a:pt x="581" y="750"/>
                  <a:pt x="580" y="750"/>
                </a:cubicBezTo>
                <a:close/>
                <a:moveTo>
                  <a:pt x="580" y="743"/>
                </a:moveTo>
                <a:cubicBezTo>
                  <a:pt x="580" y="743"/>
                  <a:pt x="579" y="744"/>
                  <a:pt x="579" y="745"/>
                </a:cubicBezTo>
                <a:cubicBezTo>
                  <a:pt x="579" y="746"/>
                  <a:pt x="580" y="747"/>
                  <a:pt x="580" y="747"/>
                </a:cubicBezTo>
                <a:cubicBezTo>
                  <a:pt x="581" y="747"/>
                  <a:pt x="582" y="746"/>
                  <a:pt x="582" y="745"/>
                </a:cubicBezTo>
                <a:cubicBezTo>
                  <a:pt x="582" y="743"/>
                  <a:pt x="581" y="743"/>
                  <a:pt x="580" y="743"/>
                </a:cubicBezTo>
                <a:close/>
                <a:moveTo>
                  <a:pt x="580" y="734"/>
                </a:moveTo>
                <a:cubicBezTo>
                  <a:pt x="580" y="734"/>
                  <a:pt x="579" y="735"/>
                  <a:pt x="579" y="737"/>
                </a:cubicBezTo>
                <a:cubicBezTo>
                  <a:pt x="579" y="738"/>
                  <a:pt x="580" y="739"/>
                  <a:pt x="580" y="739"/>
                </a:cubicBezTo>
                <a:cubicBezTo>
                  <a:pt x="581" y="739"/>
                  <a:pt x="582" y="738"/>
                  <a:pt x="582" y="736"/>
                </a:cubicBezTo>
                <a:cubicBezTo>
                  <a:pt x="582" y="735"/>
                  <a:pt x="581" y="734"/>
                  <a:pt x="580" y="734"/>
                </a:cubicBezTo>
                <a:close/>
                <a:moveTo>
                  <a:pt x="578" y="751"/>
                </a:moveTo>
                <a:lnTo>
                  <a:pt x="574" y="751"/>
                </a:lnTo>
                <a:lnTo>
                  <a:pt x="574" y="755"/>
                </a:lnTo>
                <a:lnTo>
                  <a:pt x="578" y="755"/>
                </a:lnTo>
                <a:lnTo>
                  <a:pt x="578" y="751"/>
                </a:lnTo>
                <a:close/>
                <a:moveTo>
                  <a:pt x="578" y="743"/>
                </a:moveTo>
                <a:lnTo>
                  <a:pt x="574" y="743"/>
                </a:lnTo>
                <a:lnTo>
                  <a:pt x="574" y="747"/>
                </a:lnTo>
                <a:lnTo>
                  <a:pt x="578" y="747"/>
                </a:lnTo>
                <a:lnTo>
                  <a:pt x="578" y="743"/>
                </a:lnTo>
                <a:close/>
                <a:moveTo>
                  <a:pt x="576" y="735"/>
                </a:moveTo>
                <a:cubicBezTo>
                  <a:pt x="576" y="735"/>
                  <a:pt x="575" y="736"/>
                  <a:pt x="575" y="737"/>
                </a:cubicBezTo>
                <a:cubicBezTo>
                  <a:pt x="575" y="738"/>
                  <a:pt x="576" y="739"/>
                  <a:pt x="576" y="739"/>
                </a:cubicBezTo>
                <a:cubicBezTo>
                  <a:pt x="577" y="739"/>
                  <a:pt x="577" y="738"/>
                  <a:pt x="577" y="737"/>
                </a:cubicBezTo>
                <a:cubicBezTo>
                  <a:pt x="577" y="736"/>
                  <a:pt x="577" y="735"/>
                  <a:pt x="576" y="735"/>
                </a:cubicBezTo>
                <a:close/>
                <a:moveTo>
                  <a:pt x="571" y="747"/>
                </a:moveTo>
                <a:lnTo>
                  <a:pt x="523" y="750"/>
                </a:lnTo>
                <a:lnTo>
                  <a:pt x="523" y="758"/>
                </a:lnTo>
                <a:lnTo>
                  <a:pt x="571" y="756"/>
                </a:lnTo>
                <a:lnTo>
                  <a:pt x="571" y="747"/>
                </a:lnTo>
                <a:close/>
                <a:moveTo>
                  <a:pt x="571" y="735"/>
                </a:moveTo>
                <a:lnTo>
                  <a:pt x="523" y="738"/>
                </a:lnTo>
                <a:lnTo>
                  <a:pt x="523" y="747"/>
                </a:lnTo>
                <a:lnTo>
                  <a:pt x="571" y="743"/>
                </a:lnTo>
                <a:lnTo>
                  <a:pt x="571" y="735"/>
                </a:lnTo>
                <a:close/>
                <a:moveTo>
                  <a:pt x="623" y="756"/>
                </a:moveTo>
                <a:lnTo>
                  <a:pt x="521" y="762"/>
                </a:lnTo>
                <a:lnTo>
                  <a:pt x="521" y="735"/>
                </a:lnTo>
                <a:lnTo>
                  <a:pt x="623" y="727"/>
                </a:lnTo>
                <a:lnTo>
                  <a:pt x="623" y="756"/>
                </a:lnTo>
                <a:close/>
                <a:moveTo>
                  <a:pt x="621" y="474"/>
                </a:moveTo>
                <a:lnTo>
                  <a:pt x="618" y="474"/>
                </a:lnTo>
                <a:lnTo>
                  <a:pt x="618" y="496"/>
                </a:lnTo>
                <a:lnTo>
                  <a:pt x="621" y="495"/>
                </a:lnTo>
                <a:lnTo>
                  <a:pt x="621" y="474"/>
                </a:lnTo>
                <a:close/>
                <a:moveTo>
                  <a:pt x="616" y="475"/>
                </a:moveTo>
                <a:lnTo>
                  <a:pt x="614" y="475"/>
                </a:lnTo>
                <a:lnTo>
                  <a:pt x="614" y="496"/>
                </a:lnTo>
                <a:lnTo>
                  <a:pt x="616" y="496"/>
                </a:lnTo>
                <a:lnTo>
                  <a:pt x="616" y="475"/>
                </a:lnTo>
                <a:close/>
                <a:moveTo>
                  <a:pt x="611" y="476"/>
                </a:moveTo>
                <a:lnTo>
                  <a:pt x="609" y="476"/>
                </a:lnTo>
                <a:lnTo>
                  <a:pt x="609" y="497"/>
                </a:lnTo>
                <a:lnTo>
                  <a:pt x="611" y="497"/>
                </a:lnTo>
                <a:lnTo>
                  <a:pt x="611" y="476"/>
                </a:lnTo>
                <a:close/>
                <a:moveTo>
                  <a:pt x="607" y="477"/>
                </a:moveTo>
                <a:lnTo>
                  <a:pt x="604" y="477"/>
                </a:lnTo>
                <a:lnTo>
                  <a:pt x="604" y="498"/>
                </a:lnTo>
                <a:lnTo>
                  <a:pt x="607" y="498"/>
                </a:lnTo>
                <a:lnTo>
                  <a:pt x="607" y="477"/>
                </a:lnTo>
                <a:close/>
                <a:moveTo>
                  <a:pt x="602" y="477"/>
                </a:moveTo>
                <a:lnTo>
                  <a:pt x="600" y="478"/>
                </a:lnTo>
                <a:lnTo>
                  <a:pt x="600" y="499"/>
                </a:lnTo>
                <a:lnTo>
                  <a:pt x="602" y="499"/>
                </a:lnTo>
                <a:lnTo>
                  <a:pt x="602" y="477"/>
                </a:lnTo>
                <a:close/>
                <a:moveTo>
                  <a:pt x="597" y="478"/>
                </a:moveTo>
                <a:lnTo>
                  <a:pt x="595" y="479"/>
                </a:lnTo>
                <a:lnTo>
                  <a:pt x="595" y="500"/>
                </a:lnTo>
                <a:lnTo>
                  <a:pt x="597" y="499"/>
                </a:lnTo>
                <a:lnTo>
                  <a:pt x="597" y="478"/>
                </a:lnTo>
                <a:close/>
                <a:moveTo>
                  <a:pt x="593" y="479"/>
                </a:moveTo>
                <a:lnTo>
                  <a:pt x="590" y="480"/>
                </a:lnTo>
                <a:lnTo>
                  <a:pt x="590" y="501"/>
                </a:lnTo>
                <a:lnTo>
                  <a:pt x="593" y="500"/>
                </a:lnTo>
                <a:lnTo>
                  <a:pt x="593" y="479"/>
                </a:lnTo>
                <a:close/>
                <a:moveTo>
                  <a:pt x="588" y="480"/>
                </a:moveTo>
                <a:lnTo>
                  <a:pt x="586" y="480"/>
                </a:lnTo>
                <a:lnTo>
                  <a:pt x="586" y="501"/>
                </a:lnTo>
                <a:lnTo>
                  <a:pt x="588" y="501"/>
                </a:lnTo>
                <a:lnTo>
                  <a:pt x="588" y="480"/>
                </a:lnTo>
                <a:close/>
                <a:moveTo>
                  <a:pt x="580" y="498"/>
                </a:moveTo>
                <a:cubicBezTo>
                  <a:pt x="580" y="498"/>
                  <a:pt x="579" y="499"/>
                  <a:pt x="579" y="501"/>
                </a:cubicBezTo>
                <a:cubicBezTo>
                  <a:pt x="579" y="502"/>
                  <a:pt x="580" y="503"/>
                  <a:pt x="580" y="503"/>
                </a:cubicBezTo>
                <a:cubicBezTo>
                  <a:pt x="581" y="502"/>
                  <a:pt x="581" y="501"/>
                  <a:pt x="581" y="500"/>
                </a:cubicBezTo>
                <a:cubicBezTo>
                  <a:pt x="581" y="499"/>
                  <a:pt x="581" y="498"/>
                  <a:pt x="580" y="498"/>
                </a:cubicBezTo>
                <a:close/>
                <a:moveTo>
                  <a:pt x="580" y="490"/>
                </a:moveTo>
                <a:cubicBezTo>
                  <a:pt x="580" y="490"/>
                  <a:pt x="579" y="491"/>
                  <a:pt x="579" y="493"/>
                </a:cubicBezTo>
                <a:cubicBezTo>
                  <a:pt x="579" y="494"/>
                  <a:pt x="580" y="495"/>
                  <a:pt x="580" y="495"/>
                </a:cubicBezTo>
                <a:cubicBezTo>
                  <a:pt x="581" y="495"/>
                  <a:pt x="581" y="493"/>
                  <a:pt x="581" y="492"/>
                </a:cubicBezTo>
                <a:cubicBezTo>
                  <a:pt x="581" y="491"/>
                  <a:pt x="581" y="490"/>
                  <a:pt x="580" y="490"/>
                </a:cubicBezTo>
                <a:close/>
                <a:moveTo>
                  <a:pt x="580" y="482"/>
                </a:moveTo>
                <a:cubicBezTo>
                  <a:pt x="580" y="482"/>
                  <a:pt x="579" y="483"/>
                  <a:pt x="579" y="484"/>
                </a:cubicBezTo>
                <a:cubicBezTo>
                  <a:pt x="579" y="486"/>
                  <a:pt x="580" y="487"/>
                  <a:pt x="580" y="486"/>
                </a:cubicBezTo>
                <a:cubicBezTo>
                  <a:pt x="581" y="486"/>
                  <a:pt x="581" y="485"/>
                  <a:pt x="581" y="484"/>
                </a:cubicBezTo>
                <a:cubicBezTo>
                  <a:pt x="581" y="483"/>
                  <a:pt x="581" y="482"/>
                  <a:pt x="580" y="482"/>
                </a:cubicBezTo>
                <a:close/>
                <a:moveTo>
                  <a:pt x="578" y="499"/>
                </a:moveTo>
                <a:lnTo>
                  <a:pt x="574" y="499"/>
                </a:lnTo>
                <a:lnTo>
                  <a:pt x="574" y="503"/>
                </a:lnTo>
                <a:lnTo>
                  <a:pt x="578" y="503"/>
                </a:lnTo>
                <a:lnTo>
                  <a:pt x="578" y="499"/>
                </a:lnTo>
                <a:close/>
                <a:moveTo>
                  <a:pt x="578" y="491"/>
                </a:moveTo>
                <a:lnTo>
                  <a:pt x="574" y="492"/>
                </a:lnTo>
                <a:lnTo>
                  <a:pt x="574" y="495"/>
                </a:lnTo>
                <a:lnTo>
                  <a:pt x="578" y="495"/>
                </a:lnTo>
                <a:lnTo>
                  <a:pt x="578" y="491"/>
                </a:lnTo>
                <a:close/>
                <a:moveTo>
                  <a:pt x="576" y="483"/>
                </a:moveTo>
                <a:cubicBezTo>
                  <a:pt x="575" y="483"/>
                  <a:pt x="575" y="484"/>
                  <a:pt x="575" y="485"/>
                </a:cubicBezTo>
                <a:cubicBezTo>
                  <a:pt x="575" y="486"/>
                  <a:pt x="575" y="487"/>
                  <a:pt x="576" y="487"/>
                </a:cubicBezTo>
                <a:cubicBezTo>
                  <a:pt x="577" y="487"/>
                  <a:pt x="577" y="486"/>
                  <a:pt x="577" y="485"/>
                </a:cubicBezTo>
                <a:cubicBezTo>
                  <a:pt x="577" y="484"/>
                  <a:pt x="577" y="483"/>
                  <a:pt x="576" y="483"/>
                </a:cubicBezTo>
                <a:close/>
                <a:moveTo>
                  <a:pt x="571" y="495"/>
                </a:moveTo>
                <a:lnTo>
                  <a:pt x="523" y="504"/>
                </a:lnTo>
                <a:lnTo>
                  <a:pt x="523" y="513"/>
                </a:lnTo>
                <a:lnTo>
                  <a:pt x="571" y="504"/>
                </a:lnTo>
                <a:lnTo>
                  <a:pt x="571" y="495"/>
                </a:lnTo>
                <a:close/>
                <a:moveTo>
                  <a:pt x="571" y="483"/>
                </a:moveTo>
                <a:lnTo>
                  <a:pt x="523" y="492"/>
                </a:lnTo>
                <a:lnTo>
                  <a:pt x="523" y="501"/>
                </a:lnTo>
                <a:lnTo>
                  <a:pt x="571" y="492"/>
                </a:lnTo>
                <a:lnTo>
                  <a:pt x="571" y="483"/>
                </a:lnTo>
                <a:close/>
                <a:moveTo>
                  <a:pt x="623" y="498"/>
                </a:moveTo>
                <a:lnTo>
                  <a:pt x="521" y="516"/>
                </a:lnTo>
                <a:lnTo>
                  <a:pt x="521" y="489"/>
                </a:lnTo>
                <a:lnTo>
                  <a:pt x="623" y="470"/>
                </a:lnTo>
                <a:lnTo>
                  <a:pt x="623" y="498"/>
                </a:lnTo>
                <a:close/>
                <a:moveTo>
                  <a:pt x="623" y="962"/>
                </a:moveTo>
                <a:lnTo>
                  <a:pt x="521" y="958"/>
                </a:lnTo>
                <a:lnTo>
                  <a:pt x="521" y="931"/>
                </a:lnTo>
                <a:lnTo>
                  <a:pt x="623" y="933"/>
                </a:lnTo>
                <a:lnTo>
                  <a:pt x="623" y="962"/>
                </a:lnTo>
                <a:close/>
                <a:moveTo>
                  <a:pt x="623" y="910"/>
                </a:moveTo>
                <a:lnTo>
                  <a:pt x="521" y="909"/>
                </a:lnTo>
                <a:lnTo>
                  <a:pt x="521" y="882"/>
                </a:lnTo>
                <a:lnTo>
                  <a:pt x="623" y="882"/>
                </a:lnTo>
                <a:lnTo>
                  <a:pt x="623" y="910"/>
                </a:lnTo>
                <a:close/>
                <a:moveTo>
                  <a:pt x="623" y="859"/>
                </a:moveTo>
                <a:lnTo>
                  <a:pt x="521" y="860"/>
                </a:lnTo>
                <a:lnTo>
                  <a:pt x="521" y="833"/>
                </a:lnTo>
                <a:lnTo>
                  <a:pt x="623" y="830"/>
                </a:lnTo>
                <a:lnTo>
                  <a:pt x="623" y="859"/>
                </a:lnTo>
                <a:close/>
                <a:moveTo>
                  <a:pt x="623" y="807"/>
                </a:moveTo>
                <a:lnTo>
                  <a:pt x="521" y="811"/>
                </a:lnTo>
                <a:lnTo>
                  <a:pt x="521" y="784"/>
                </a:lnTo>
                <a:lnTo>
                  <a:pt x="623" y="779"/>
                </a:lnTo>
                <a:lnTo>
                  <a:pt x="623" y="807"/>
                </a:lnTo>
                <a:close/>
                <a:moveTo>
                  <a:pt x="623" y="704"/>
                </a:moveTo>
                <a:lnTo>
                  <a:pt x="521" y="713"/>
                </a:lnTo>
                <a:lnTo>
                  <a:pt x="521" y="686"/>
                </a:lnTo>
                <a:lnTo>
                  <a:pt x="623" y="676"/>
                </a:lnTo>
                <a:lnTo>
                  <a:pt x="623" y="704"/>
                </a:lnTo>
                <a:close/>
                <a:moveTo>
                  <a:pt x="623" y="653"/>
                </a:moveTo>
                <a:lnTo>
                  <a:pt x="521" y="664"/>
                </a:lnTo>
                <a:lnTo>
                  <a:pt x="521" y="637"/>
                </a:lnTo>
                <a:lnTo>
                  <a:pt x="623" y="624"/>
                </a:lnTo>
                <a:lnTo>
                  <a:pt x="623" y="653"/>
                </a:lnTo>
                <a:close/>
                <a:moveTo>
                  <a:pt x="623" y="601"/>
                </a:moveTo>
                <a:lnTo>
                  <a:pt x="521" y="614"/>
                </a:lnTo>
                <a:lnTo>
                  <a:pt x="521" y="587"/>
                </a:lnTo>
                <a:lnTo>
                  <a:pt x="623" y="573"/>
                </a:lnTo>
                <a:lnTo>
                  <a:pt x="623" y="601"/>
                </a:lnTo>
                <a:close/>
                <a:moveTo>
                  <a:pt x="623" y="550"/>
                </a:moveTo>
                <a:lnTo>
                  <a:pt x="521" y="565"/>
                </a:lnTo>
                <a:lnTo>
                  <a:pt x="521" y="538"/>
                </a:lnTo>
                <a:lnTo>
                  <a:pt x="623" y="521"/>
                </a:lnTo>
                <a:lnTo>
                  <a:pt x="623" y="550"/>
                </a:lnTo>
                <a:close/>
                <a:moveTo>
                  <a:pt x="627" y="981"/>
                </a:moveTo>
                <a:lnTo>
                  <a:pt x="518" y="976"/>
                </a:lnTo>
                <a:lnTo>
                  <a:pt x="518" y="1011"/>
                </a:lnTo>
                <a:lnTo>
                  <a:pt x="627" y="1018"/>
                </a:lnTo>
                <a:lnTo>
                  <a:pt x="627" y="981"/>
                </a:lnTo>
                <a:close/>
                <a:moveTo>
                  <a:pt x="627" y="930"/>
                </a:moveTo>
                <a:lnTo>
                  <a:pt x="518" y="927"/>
                </a:lnTo>
                <a:lnTo>
                  <a:pt x="518" y="962"/>
                </a:lnTo>
                <a:lnTo>
                  <a:pt x="627" y="966"/>
                </a:lnTo>
                <a:lnTo>
                  <a:pt x="627" y="930"/>
                </a:lnTo>
                <a:close/>
                <a:moveTo>
                  <a:pt x="627" y="878"/>
                </a:moveTo>
                <a:lnTo>
                  <a:pt x="518" y="878"/>
                </a:lnTo>
                <a:lnTo>
                  <a:pt x="518" y="913"/>
                </a:lnTo>
                <a:lnTo>
                  <a:pt x="627" y="914"/>
                </a:lnTo>
                <a:lnTo>
                  <a:pt x="627" y="878"/>
                </a:lnTo>
                <a:close/>
                <a:moveTo>
                  <a:pt x="627" y="826"/>
                </a:moveTo>
                <a:lnTo>
                  <a:pt x="518" y="829"/>
                </a:lnTo>
                <a:lnTo>
                  <a:pt x="518" y="864"/>
                </a:lnTo>
                <a:lnTo>
                  <a:pt x="627" y="863"/>
                </a:lnTo>
                <a:lnTo>
                  <a:pt x="627" y="826"/>
                </a:lnTo>
                <a:close/>
                <a:moveTo>
                  <a:pt x="627" y="775"/>
                </a:moveTo>
                <a:lnTo>
                  <a:pt x="518" y="780"/>
                </a:lnTo>
                <a:lnTo>
                  <a:pt x="518" y="815"/>
                </a:lnTo>
                <a:lnTo>
                  <a:pt x="627" y="811"/>
                </a:lnTo>
                <a:lnTo>
                  <a:pt x="627" y="775"/>
                </a:lnTo>
                <a:close/>
                <a:moveTo>
                  <a:pt x="627" y="723"/>
                </a:moveTo>
                <a:lnTo>
                  <a:pt x="518" y="731"/>
                </a:lnTo>
                <a:lnTo>
                  <a:pt x="518" y="766"/>
                </a:lnTo>
                <a:lnTo>
                  <a:pt x="627" y="760"/>
                </a:lnTo>
                <a:lnTo>
                  <a:pt x="627" y="723"/>
                </a:lnTo>
                <a:close/>
                <a:moveTo>
                  <a:pt x="627" y="672"/>
                </a:moveTo>
                <a:lnTo>
                  <a:pt x="518" y="682"/>
                </a:lnTo>
                <a:lnTo>
                  <a:pt x="518" y="717"/>
                </a:lnTo>
                <a:lnTo>
                  <a:pt x="627" y="708"/>
                </a:lnTo>
                <a:lnTo>
                  <a:pt x="627" y="672"/>
                </a:lnTo>
                <a:close/>
                <a:moveTo>
                  <a:pt x="627" y="620"/>
                </a:moveTo>
                <a:lnTo>
                  <a:pt x="518" y="633"/>
                </a:lnTo>
                <a:lnTo>
                  <a:pt x="518" y="668"/>
                </a:lnTo>
                <a:lnTo>
                  <a:pt x="627" y="656"/>
                </a:lnTo>
                <a:lnTo>
                  <a:pt x="627" y="620"/>
                </a:lnTo>
                <a:close/>
                <a:moveTo>
                  <a:pt x="627" y="568"/>
                </a:moveTo>
                <a:lnTo>
                  <a:pt x="518" y="584"/>
                </a:lnTo>
                <a:lnTo>
                  <a:pt x="518" y="619"/>
                </a:lnTo>
                <a:lnTo>
                  <a:pt x="627" y="605"/>
                </a:lnTo>
                <a:lnTo>
                  <a:pt x="627" y="568"/>
                </a:lnTo>
                <a:close/>
                <a:moveTo>
                  <a:pt x="627" y="517"/>
                </a:moveTo>
                <a:lnTo>
                  <a:pt x="518" y="535"/>
                </a:lnTo>
                <a:lnTo>
                  <a:pt x="518" y="570"/>
                </a:lnTo>
                <a:lnTo>
                  <a:pt x="627" y="553"/>
                </a:lnTo>
                <a:lnTo>
                  <a:pt x="627" y="517"/>
                </a:lnTo>
                <a:close/>
                <a:moveTo>
                  <a:pt x="627" y="465"/>
                </a:moveTo>
                <a:lnTo>
                  <a:pt x="518" y="486"/>
                </a:lnTo>
                <a:lnTo>
                  <a:pt x="518" y="521"/>
                </a:lnTo>
                <a:lnTo>
                  <a:pt x="627" y="502"/>
                </a:lnTo>
                <a:lnTo>
                  <a:pt x="627" y="465"/>
                </a:lnTo>
                <a:close/>
                <a:moveTo>
                  <a:pt x="632" y="1029"/>
                </a:moveTo>
                <a:lnTo>
                  <a:pt x="513" y="1021"/>
                </a:lnTo>
                <a:lnTo>
                  <a:pt x="513" y="476"/>
                </a:lnTo>
                <a:lnTo>
                  <a:pt x="632" y="452"/>
                </a:lnTo>
                <a:lnTo>
                  <a:pt x="632" y="1029"/>
                </a:lnTo>
                <a:close/>
                <a:moveTo>
                  <a:pt x="638" y="441"/>
                </a:moveTo>
                <a:lnTo>
                  <a:pt x="507" y="468"/>
                </a:lnTo>
                <a:lnTo>
                  <a:pt x="507" y="1030"/>
                </a:lnTo>
                <a:lnTo>
                  <a:pt x="638" y="1040"/>
                </a:lnTo>
                <a:lnTo>
                  <a:pt x="638" y="441"/>
                </a:lnTo>
                <a:close/>
                <a:moveTo>
                  <a:pt x="730" y="1046"/>
                </a:moveTo>
                <a:lnTo>
                  <a:pt x="892" y="1058"/>
                </a:lnTo>
                <a:lnTo>
                  <a:pt x="892" y="390"/>
                </a:lnTo>
                <a:lnTo>
                  <a:pt x="730" y="423"/>
                </a:lnTo>
                <a:lnTo>
                  <a:pt x="730" y="1046"/>
                </a:lnTo>
                <a:close/>
                <a:moveTo>
                  <a:pt x="1006" y="1066"/>
                </a:moveTo>
                <a:lnTo>
                  <a:pt x="1211" y="1081"/>
                </a:lnTo>
                <a:lnTo>
                  <a:pt x="1211" y="325"/>
                </a:lnTo>
                <a:lnTo>
                  <a:pt x="1006" y="367"/>
                </a:lnTo>
                <a:lnTo>
                  <a:pt x="1006" y="1066"/>
                </a:lnTo>
                <a:close/>
                <a:moveTo>
                  <a:pt x="749" y="1004"/>
                </a:moveTo>
                <a:lnTo>
                  <a:pt x="808" y="1007"/>
                </a:lnTo>
                <a:lnTo>
                  <a:pt x="808" y="997"/>
                </a:lnTo>
                <a:lnTo>
                  <a:pt x="749" y="995"/>
                </a:lnTo>
                <a:lnTo>
                  <a:pt x="749" y="1004"/>
                </a:lnTo>
                <a:close/>
                <a:moveTo>
                  <a:pt x="749" y="1017"/>
                </a:moveTo>
                <a:lnTo>
                  <a:pt x="808" y="1021"/>
                </a:lnTo>
                <a:lnTo>
                  <a:pt x="808" y="1011"/>
                </a:lnTo>
                <a:lnTo>
                  <a:pt x="749" y="1008"/>
                </a:lnTo>
                <a:lnTo>
                  <a:pt x="749" y="1017"/>
                </a:lnTo>
                <a:close/>
                <a:moveTo>
                  <a:pt x="812" y="1012"/>
                </a:moveTo>
                <a:lnTo>
                  <a:pt x="817" y="1012"/>
                </a:lnTo>
                <a:lnTo>
                  <a:pt x="817" y="1008"/>
                </a:lnTo>
                <a:lnTo>
                  <a:pt x="812" y="1008"/>
                </a:lnTo>
                <a:lnTo>
                  <a:pt x="812" y="1012"/>
                </a:lnTo>
                <a:close/>
                <a:moveTo>
                  <a:pt x="812" y="1021"/>
                </a:moveTo>
                <a:lnTo>
                  <a:pt x="817" y="1021"/>
                </a:lnTo>
                <a:lnTo>
                  <a:pt x="817" y="1016"/>
                </a:lnTo>
                <a:lnTo>
                  <a:pt x="812" y="1016"/>
                </a:lnTo>
                <a:lnTo>
                  <a:pt x="812" y="1021"/>
                </a:lnTo>
                <a:close/>
                <a:moveTo>
                  <a:pt x="820" y="1003"/>
                </a:moveTo>
                <a:cubicBezTo>
                  <a:pt x="820" y="1004"/>
                  <a:pt x="821" y="1002"/>
                  <a:pt x="821" y="1001"/>
                </a:cubicBezTo>
                <a:cubicBezTo>
                  <a:pt x="821" y="1000"/>
                  <a:pt x="820" y="999"/>
                  <a:pt x="820" y="999"/>
                </a:cubicBezTo>
                <a:cubicBezTo>
                  <a:pt x="819" y="999"/>
                  <a:pt x="818" y="1000"/>
                  <a:pt x="818" y="1001"/>
                </a:cubicBezTo>
                <a:cubicBezTo>
                  <a:pt x="818" y="1002"/>
                  <a:pt x="819" y="1003"/>
                  <a:pt x="820" y="1003"/>
                </a:cubicBezTo>
                <a:close/>
                <a:moveTo>
                  <a:pt x="820" y="1013"/>
                </a:moveTo>
                <a:cubicBezTo>
                  <a:pt x="820" y="1013"/>
                  <a:pt x="821" y="1012"/>
                  <a:pt x="821" y="1010"/>
                </a:cubicBezTo>
                <a:cubicBezTo>
                  <a:pt x="821" y="1009"/>
                  <a:pt x="820" y="1008"/>
                  <a:pt x="820" y="1008"/>
                </a:cubicBezTo>
                <a:cubicBezTo>
                  <a:pt x="819" y="1008"/>
                  <a:pt x="818" y="1009"/>
                  <a:pt x="818" y="1010"/>
                </a:cubicBezTo>
                <a:cubicBezTo>
                  <a:pt x="818" y="1011"/>
                  <a:pt x="819" y="1013"/>
                  <a:pt x="820" y="1013"/>
                </a:cubicBezTo>
                <a:close/>
                <a:moveTo>
                  <a:pt x="820" y="1021"/>
                </a:moveTo>
                <a:cubicBezTo>
                  <a:pt x="820" y="1022"/>
                  <a:pt x="821" y="1020"/>
                  <a:pt x="821" y="1019"/>
                </a:cubicBezTo>
                <a:cubicBezTo>
                  <a:pt x="821" y="1018"/>
                  <a:pt x="820" y="1017"/>
                  <a:pt x="820" y="1017"/>
                </a:cubicBezTo>
                <a:cubicBezTo>
                  <a:pt x="819" y="1017"/>
                  <a:pt x="818" y="1018"/>
                  <a:pt x="818" y="1019"/>
                </a:cubicBezTo>
                <a:cubicBezTo>
                  <a:pt x="818" y="1020"/>
                  <a:pt x="819" y="1021"/>
                  <a:pt x="820" y="1021"/>
                </a:cubicBezTo>
                <a:close/>
                <a:moveTo>
                  <a:pt x="826" y="1022"/>
                </a:moveTo>
                <a:lnTo>
                  <a:pt x="829" y="1022"/>
                </a:lnTo>
                <a:lnTo>
                  <a:pt x="829" y="999"/>
                </a:lnTo>
                <a:lnTo>
                  <a:pt x="826" y="998"/>
                </a:lnTo>
                <a:lnTo>
                  <a:pt x="826" y="1022"/>
                </a:lnTo>
                <a:close/>
                <a:moveTo>
                  <a:pt x="832" y="1022"/>
                </a:moveTo>
                <a:lnTo>
                  <a:pt x="835" y="1022"/>
                </a:lnTo>
                <a:lnTo>
                  <a:pt x="835" y="999"/>
                </a:lnTo>
                <a:lnTo>
                  <a:pt x="832" y="999"/>
                </a:lnTo>
                <a:lnTo>
                  <a:pt x="832" y="1022"/>
                </a:lnTo>
                <a:close/>
                <a:moveTo>
                  <a:pt x="838" y="1022"/>
                </a:moveTo>
                <a:lnTo>
                  <a:pt x="841" y="1023"/>
                </a:lnTo>
                <a:lnTo>
                  <a:pt x="841" y="999"/>
                </a:lnTo>
                <a:lnTo>
                  <a:pt x="838" y="999"/>
                </a:lnTo>
                <a:lnTo>
                  <a:pt x="838" y="1022"/>
                </a:lnTo>
                <a:close/>
                <a:moveTo>
                  <a:pt x="843" y="1023"/>
                </a:moveTo>
                <a:lnTo>
                  <a:pt x="846" y="1023"/>
                </a:lnTo>
                <a:lnTo>
                  <a:pt x="846" y="999"/>
                </a:lnTo>
                <a:lnTo>
                  <a:pt x="843" y="999"/>
                </a:lnTo>
                <a:lnTo>
                  <a:pt x="843" y="1023"/>
                </a:lnTo>
                <a:close/>
                <a:moveTo>
                  <a:pt x="849" y="1023"/>
                </a:moveTo>
                <a:lnTo>
                  <a:pt x="852" y="1023"/>
                </a:lnTo>
                <a:lnTo>
                  <a:pt x="852" y="1000"/>
                </a:lnTo>
                <a:lnTo>
                  <a:pt x="849" y="1000"/>
                </a:lnTo>
                <a:lnTo>
                  <a:pt x="849" y="1023"/>
                </a:lnTo>
                <a:close/>
                <a:moveTo>
                  <a:pt x="855" y="1023"/>
                </a:moveTo>
                <a:lnTo>
                  <a:pt x="858" y="1024"/>
                </a:lnTo>
                <a:lnTo>
                  <a:pt x="858" y="1000"/>
                </a:lnTo>
                <a:lnTo>
                  <a:pt x="855" y="1000"/>
                </a:lnTo>
                <a:lnTo>
                  <a:pt x="855" y="1023"/>
                </a:lnTo>
                <a:close/>
                <a:moveTo>
                  <a:pt x="861" y="1024"/>
                </a:moveTo>
                <a:lnTo>
                  <a:pt x="864" y="1024"/>
                </a:lnTo>
                <a:lnTo>
                  <a:pt x="864" y="1000"/>
                </a:lnTo>
                <a:lnTo>
                  <a:pt x="861" y="1000"/>
                </a:lnTo>
                <a:lnTo>
                  <a:pt x="861" y="1024"/>
                </a:lnTo>
                <a:close/>
                <a:moveTo>
                  <a:pt x="867" y="1024"/>
                </a:moveTo>
                <a:lnTo>
                  <a:pt x="870" y="1024"/>
                </a:lnTo>
                <a:lnTo>
                  <a:pt x="870" y="1001"/>
                </a:lnTo>
                <a:lnTo>
                  <a:pt x="867" y="1000"/>
                </a:lnTo>
                <a:lnTo>
                  <a:pt x="867" y="1024"/>
                </a:lnTo>
                <a:close/>
                <a:moveTo>
                  <a:pt x="814" y="998"/>
                </a:moveTo>
                <a:cubicBezTo>
                  <a:pt x="814" y="998"/>
                  <a:pt x="813" y="999"/>
                  <a:pt x="813" y="1001"/>
                </a:cubicBezTo>
                <a:cubicBezTo>
                  <a:pt x="813" y="1002"/>
                  <a:pt x="814" y="1003"/>
                  <a:pt x="814" y="1003"/>
                </a:cubicBezTo>
                <a:cubicBezTo>
                  <a:pt x="815" y="1003"/>
                  <a:pt x="816" y="1002"/>
                  <a:pt x="816" y="1001"/>
                </a:cubicBezTo>
                <a:cubicBezTo>
                  <a:pt x="816" y="1000"/>
                  <a:pt x="815" y="998"/>
                  <a:pt x="814" y="998"/>
                </a:cubicBezTo>
                <a:close/>
                <a:moveTo>
                  <a:pt x="747" y="991"/>
                </a:moveTo>
                <a:lnTo>
                  <a:pt x="872" y="997"/>
                </a:lnTo>
                <a:lnTo>
                  <a:pt x="872" y="1028"/>
                </a:lnTo>
                <a:lnTo>
                  <a:pt x="747" y="1021"/>
                </a:lnTo>
                <a:lnTo>
                  <a:pt x="747" y="991"/>
                </a:lnTo>
                <a:close/>
                <a:moveTo>
                  <a:pt x="749" y="732"/>
                </a:moveTo>
                <a:lnTo>
                  <a:pt x="808" y="728"/>
                </a:lnTo>
                <a:lnTo>
                  <a:pt x="808" y="718"/>
                </a:lnTo>
                <a:lnTo>
                  <a:pt x="749" y="722"/>
                </a:lnTo>
                <a:lnTo>
                  <a:pt x="749" y="732"/>
                </a:lnTo>
                <a:close/>
                <a:moveTo>
                  <a:pt x="749" y="745"/>
                </a:moveTo>
                <a:lnTo>
                  <a:pt x="808" y="741"/>
                </a:lnTo>
                <a:lnTo>
                  <a:pt x="808" y="731"/>
                </a:lnTo>
                <a:lnTo>
                  <a:pt x="749" y="735"/>
                </a:lnTo>
                <a:lnTo>
                  <a:pt x="749" y="745"/>
                </a:lnTo>
                <a:close/>
                <a:moveTo>
                  <a:pt x="812" y="732"/>
                </a:moveTo>
                <a:lnTo>
                  <a:pt x="817" y="732"/>
                </a:lnTo>
                <a:lnTo>
                  <a:pt x="817" y="727"/>
                </a:lnTo>
                <a:lnTo>
                  <a:pt x="812" y="728"/>
                </a:lnTo>
                <a:lnTo>
                  <a:pt x="812" y="732"/>
                </a:lnTo>
                <a:close/>
                <a:moveTo>
                  <a:pt x="812" y="740"/>
                </a:moveTo>
                <a:lnTo>
                  <a:pt x="817" y="740"/>
                </a:lnTo>
                <a:lnTo>
                  <a:pt x="817" y="736"/>
                </a:lnTo>
                <a:lnTo>
                  <a:pt x="812" y="736"/>
                </a:lnTo>
                <a:lnTo>
                  <a:pt x="812" y="740"/>
                </a:lnTo>
                <a:close/>
                <a:moveTo>
                  <a:pt x="820" y="723"/>
                </a:moveTo>
                <a:cubicBezTo>
                  <a:pt x="820" y="723"/>
                  <a:pt x="821" y="721"/>
                  <a:pt x="821" y="720"/>
                </a:cubicBezTo>
                <a:cubicBezTo>
                  <a:pt x="821" y="719"/>
                  <a:pt x="820" y="718"/>
                  <a:pt x="820" y="718"/>
                </a:cubicBezTo>
                <a:cubicBezTo>
                  <a:pt x="819" y="718"/>
                  <a:pt x="818" y="719"/>
                  <a:pt x="818" y="720"/>
                </a:cubicBezTo>
                <a:cubicBezTo>
                  <a:pt x="818" y="722"/>
                  <a:pt x="819" y="723"/>
                  <a:pt x="820" y="723"/>
                </a:cubicBezTo>
                <a:close/>
                <a:moveTo>
                  <a:pt x="820" y="732"/>
                </a:moveTo>
                <a:cubicBezTo>
                  <a:pt x="820" y="732"/>
                  <a:pt x="821" y="731"/>
                  <a:pt x="821" y="729"/>
                </a:cubicBezTo>
                <a:cubicBezTo>
                  <a:pt x="821" y="728"/>
                  <a:pt x="820" y="727"/>
                  <a:pt x="820" y="727"/>
                </a:cubicBezTo>
                <a:cubicBezTo>
                  <a:pt x="819" y="727"/>
                  <a:pt x="818" y="728"/>
                  <a:pt x="818" y="729"/>
                </a:cubicBezTo>
                <a:cubicBezTo>
                  <a:pt x="818" y="731"/>
                  <a:pt x="819" y="732"/>
                  <a:pt x="820" y="732"/>
                </a:cubicBezTo>
                <a:close/>
                <a:moveTo>
                  <a:pt x="820" y="741"/>
                </a:moveTo>
                <a:cubicBezTo>
                  <a:pt x="820" y="740"/>
                  <a:pt x="821" y="739"/>
                  <a:pt x="821" y="738"/>
                </a:cubicBezTo>
                <a:cubicBezTo>
                  <a:pt x="821" y="737"/>
                  <a:pt x="820" y="736"/>
                  <a:pt x="820" y="736"/>
                </a:cubicBezTo>
                <a:cubicBezTo>
                  <a:pt x="819" y="736"/>
                  <a:pt x="818" y="737"/>
                  <a:pt x="818" y="738"/>
                </a:cubicBezTo>
                <a:cubicBezTo>
                  <a:pt x="818" y="740"/>
                  <a:pt x="819" y="741"/>
                  <a:pt x="820" y="741"/>
                </a:cubicBezTo>
                <a:close/>
                <a:moveTo>
                  <a:pt x="826" y="740"/>
                </a:moveTo>
                <a:lnTo>
                  <a:pt x="829" y="740"/>
                </a:lnTo>
                <a:lnTo>
                  <a:pt x="829" y="716"/>
                </a:lnTo>
                <a:lnTo>
                  <a:pt x="826" y="717"/>
                </a:lnTo>
                <a:lnTo>
                  <a:pt x="826" y="740"/>
                </a:lnTo>
                <a:close/>
                <a:moveTo>
                  <a:pt x="832" y="740"/>
                </a:moveTo>
                <a:lnTo>
                  <a:pt x="835" y="739"/>
                </a:lnTo>
                <a:lnTo>
                  <a:pt x="835" y="716"/>
                </a:lnTo>
                <a:lnTo>
                  <a:pt x="832" y="716"/>
                </a:lnTo>
                <a:lnTo>
                  <a:pt x="832" y="740"/>
                </a:lnTo>
                <a:close/>
                <a:moveTo>
                  <a:pt x="838" y="739"/>
                </a:moveTo>
                <a:lnTo>
                  <a:pt x="841" y="739"/>
                </a:lnTo>
                <a:lnTo>
                  <a:pt x="841" y="716"/>
                </a:lnTo>
                <a:lnTo>
                  <a:pt x="838" y="716"/>
                </a:lnTo>
                <a:lnTo>
                  <a:pt x="838" y="739"/>
                </a:lnTo>
                <a:close/>
                <a:moveTo>
                  <a:pt x="843" y="739"/>
                </a:moveTo>
                <a:lnTo>
                  <a:pt x="846" y="739"/>
                </a:lnTo>
                <a:lnTo>
                  <a:pt x="846" y="715"/>
                </a:lnTo>
                <a:lnTo>
                  <a:pt x="843" y="715"/>
                </a:lnTo>
                <a:lnTo>
                  <a:pt x="843" y="739"/>
                </a:lnTo>
                <a:close/>
                <a:moveTo>
                  <a:pt x="849" y="739"/>
                </a:moveTo>
                <a:lnTo>
                  <a:pt x="852" y="738"/>
                </a:lnTo>
                <a:lnTo>
                  <a:pt x="852" y="715"/>
                </a:lnTo>
                <a:lnTo>
                  <a:pt x="849" y="715"/>
                </a:lnTo>
                <a:lnTo>
                  <a:pt x="849" y="739"/>
                </a:lnTo>
                <a:close/>
                <a:moveTo>
                  <a:pt x="855" y="738"/>
                </a:moveTo>
                <a:lnTo>
                  <a:pt x="858" y="738"/>
                </a:lnTo>
                <a:lnTo>
                  <a:pt x="858" y="714"/>
                </a:lnTo>
                <a:lnTo>
                  <a:pt x="855" y="715"/>
                </a:lnTo>
                <a:lnTo>
                  <a:pt x="855" y="738"/>
                </a:lnTo>
                <a:close/>
                <a:moveTo>
                  <a:pt x="861" y="738"/>
                </a:moveTo>
                <a:lnTo>
                  <a:pt x="864" y="738"/>
                </a:lnTo>
                <a:lnTo>
                  <a:pt x="864" y="714"/>
                </a:lnTo>
                <a:lnTo>
                  <a:pt x="861" y="714"/>
                </a:lnTo>
                <a:lnTo>
                  <a:pt x="861" y="738"/>
                </a:lnTo>
                <a:close/>
                <a:moveTo>
                  <a:pt x="867" y="738"/>
                </a:moveTo>
                <a:lnTo>
                  <a:pt x="870" y="737"/>
                </a:lnTo>
                <a:lnTo>
                  <a:pt x="870" y="714"/>
                </a:lnTo>
                <a:lnTo>
                  <a:pt x="867" y="714"/>
                </a:lnTo>
                <a:lnTo>
                  <a:pt x="867" y="738"/>
                </a:lnTo>
                <a:close/>
                <a:moveTo>
                  <a:pt x="814" y="718"/>
                </a:moveTo>
                <a:cubicBezTo>
                  <a:pt x="814" y="718"/>
                  <a:pt x="813" y="719"/>
                  <a:pt x="813" y="721"/>
                </a:cubicBezTo>
                <a:cubicBezTo>
                  <a:pt x="813" y="722"/>
                  <a:pt x="814" y="723"/>
                  <a:pt x="814" y="723"/>
                </a:cubicBezTo>
                <a:cubicBezTo>
                  <a:pt x="815" y="723"/>
                  <a:pt x="816" y="722"/>
                  <a:pt x="816" y="720"/>
                </a:cubicBezTo>
                <a:cubicBezTo>
                  <a:pt x="816" y="719"/>
                  <a:pt x="815" y="718"/>
                  <a:pt x="814" y="718"/>
                </a:cubicBezTo>
                <a:close/>
                <a:moveTo>
                  <a:pt x="747" y="719"/>
                </a:moveTo>
                <a:lnTo>
                  <a:pt x="872" y="710"/>
                </a:lnTo>
                <a:lnTo>
                  <a:pt x="872" y="741"/>
                </a:lnTo>
                <a:lnTo>
                  <a:pt x="747" y="749"/>
                </a:lnTo>
                <a:lnTo>
                  <a:pt x="747" y="719"/>
                </a:lnTo>
                <a:close/>
                <a:moveTo>
                  <a:pt x="749" y="459"/>
                </a:moveTo>
                <a:lnTo>
                  <a:pt x="807" y="448"/>
                </a:lnTo>
                <a:lnTo>
                  <a:pt x="807" y="439"/>
                </a:lnTo>
                <a:lnTo>
                  <a:pt x="749" y="450"/>
                </a:lnTo>
                <a:lnTo>
                  <a:pt x="749" y="459"/>
                </a:lnTo>
                <a:close/>
                <a:moveTo>
                  <a:pt x="749" y="472"/>
                </a:moveTo>
                <a:lnTo>
                  <a:pt x="807" y="462"/>
                </a:lnTo>
                <a:lnTo>
                  <a:pt x="807" y="452"/>
                </a:lnTo>
                <a:lnTo>
                  <a:pt x="749" y="463"/>
                </a:lnTo>
                <a:lnTo>
                  <a:pt x="749" y="472"/>
                </a:lnTo>
                <a:close/>
                <a:moveTo>
                  <a:pt x="812" y="452"/>
                </a:moveTo>
                <a:lnTo>
                  <a:pt x="816" y="451"/>
                </a:lnTo>
                <a:lnTo>
                  <a:pt x="816" y="447"/>
                </a:lnTo>
                <a:lnTo>
                  <a:pt x="812" y="448"/>
                </a:lnTo>
                <a:lnTo>
                  <a:pt x="812" y="452"/>
                </a:lnTo>
                <a:close/>
                <a:moveTo>
                  <a:pt x="812" y="461"/>
                </a:moveTo>
                <a:lnTo>
                  <a:pt x="816" y="460"/>
                </a:lnTo>
                <a:lnTo>
                  <a:pt x="816" y="455"/>
                </a:lnTo>
                <a:lnTo>
                  <a:pt x="812" y="456"/>
                </a:lnTo>
                <a:lnTo>
                  <a:pt x="812" y="461"/>
                </a:lnTo>
                <a:close/>
                <a:moveTo>
                  <a:pt x="819" y="442"/>
                </a:moveTo>
                <a:cubicBezTo>
                  <a:pt x="820" y="442"/>
                  <a:pt x="821" y="440"/>
                  <a:pt x="821" y="439"/>
                </a:cubicBezTo>
                <a:cubicBezTo>
                  <a:pt x="821" y="438"/>
                  <a:pt x="820" y="437"/>
                  <a:pt x="819" y="437"/>
                </a:cubicBezTo>
                <a:cubicBezTo>
                  <a:pt x="819" y="437"/>
                  <a:pt x="818" y="438"/>
                  <a:pt x="818" y="440"/>
                </a:cubicBezTo>
                <a:cubicBezTo>
                  <a:pt x="818" y="441"/>
                  <a:pt x="819" y="442"/>
                  <a:pt x="819" y="442"/>
                </a:cubicBezTo>
                <a:close/>
                <a:moveTo>
                  <a:pt x="819" y="451"/>
                </a:moveTo>
                <a:cubicBezTo>
                  <a:pt x="820" y="451"/>
                  <a:pt x="821" y="450"/>
                  <a:pt x="821" y="448"/>
                </a:cubicBezTo>
                <a:cubicBezTo>
                  <a:pt x="821" y="447"/>
                  <a:pt x="820" y="446"/>
                  <a:pt x="819" y="446"/>
                </a:cubicBezTo>
                <a:cubicBezTo>
                  <a:pt x="819" y="446"/>
                  <a:pt x="818" y="447"/>
                  <a:pt x="818" y="449"/>
                </a:cubicBezTo>
                <a:cubicBezTo>
                  <a:pt x="818" y="450"/>
                  <a:pt x="819" y="451"/>
                  <a:pt x="819" y="451"/>
                </a:cubicBezTo>
                <a:close/>
                <a:moveTo>
                  <a:pt x="819" y="460"/>
                </a:moveTo>
                <a:cubicBezTo>
                  <a:pt x="820" y="460"/>
                  <a:pt x="821" y="458"/>
                  <a:pt x="821" y="457"/>
                </a:cubicBezTo>
                <a:cubicBezTo>
                  <a:pt x="821" y="456"/>
                  <a:pt x="820" y="455"/>
                  <a:pt x="819" y="455"/>
                </a:cubicBezTo>
                <a:cubicBezTo>
                  <a:pt x="819" y="455"/>
                  <a:pt x="818" y="456"/>
                  <a:pt x="818" y="458"/>
                </a:cubicBezTo>
                <a:cubicBezTo>
                  <a:pt x="818" y="459"/>
                  <a:pt x="819" y="460"/>
                  <a:pt x="819" y="460"/>
                </a:cubicBezTo>
                <a:close/>
                <a:moveTo>
                  <a:pt x="826" y="458"/>
                </a:moveTo>
                <a:lnTo>
                  <a:pt x="829" y="458"/>
                </a:lnTo>
                <a:lnTo>
                  <a:pt x="829" y="435"/>
                </a:lnTo>
                <a:lnTo>
                  <a:pt x="826" y="435"/>
                </a:lnTo>
                <a:lnTo>
                  <a:pt x="826" y="458"/>
                </a:lnTo>
                <a:close/>
                <a:moveTo>
                  <a:pt x="832" y="457"/>
                </a:moveTo>
                <a:lnTo>
                  <a:pt x="835" y="457"/>
                </a:lnTo>
                <a:lnTo>
                  <a:pt x="835" y="433"/>
                </a:lnTo>
                <a:lnTo>
                  <a:pt x="832" y="434"/>
                </a:lnTo>
                <a:lnTo>
                  <a:pt x="832" y="457"/>
                </a:lnTo>
                <a:close/>
                <a:moveTo>
                  <a:pt x="837" y="456"/>
                </a:moveTo>
                <a:lnTo>
                  <a:pt x="840" y="456"/>
                </a:lnTo>
                <a:lnTo>
                  <a:pt x="840" y="432"/>
                </a:lnTo>
                <a:lnTo>
                  <a:pt x="837" y="433"/>
                </a:lnTo>
                <a:lnTo>
                  <a:pt x="837" y="456"/>
                </a:lnTo>
                <a:close/>
                <a:moveTo>
                  <a:pt x="843" y="455"/>
                </a:moveTo>
                <a:lnTo>
                  <a:pt x="846" y="455"/>
                </a:lnTo>
                <a:lnTo>
                  <a:pt x="846" y="431"/>
                </a:lnTo>
                <a:lnTo>
                  <a:pt x="843" y="432"/>
                </a:lnTo>
                <a:lnTo>
                  <a:pt x="843" y="455"/>
                </a:lnTo>
                <a:close/>
                <a:moveTo>
                  <a:pt x="849" y="454"/>
                </a:moveTo>
                <a:lnTo>
                  <a:pt x="852" y="454"/>
                </a:lnTo>
                <a:lnTo>
                  <a:pt x="852" y="430"/>
                </a:lnTo>
                <a:lnTo>
                  <a:pt x="849" y="431"/>
                </a:lnTo>
                <a:lnTo>
                  <a:pt x="849" y="454"/>
                </a:lnTo>
                <a:close/>
                <a:moveTo>
                  <a:pt x="855" y="453"/>
                </a:moveTo>
                <a:lnTo>
                  <a:pt x="858" y="453"/>
                </a:lnTo>
                <a:lnTo>
                  <a:pt x="858" y="429"/>
                </a:lnTo>
                <a:lnTo>
                  <a:pt x="855" y="430"/>
                </a:lnTo>
                <a:lnTo>
                  <a:pt x="855" y="453"/>
                </a:lnTo>
                <a:close/>
                <a:moveTo>
                  <a:pt x="861" y="452"/>
                </a:moveTo>
                <a:lnTo>
                  <a:pt x="864" y="452"/>
                </a:lnTo>
                <a:lnTo>
                  <a:pt x="864" y="428"/>
                </a:lnTo>
                <a:lnTo>
                  <a:pt x="861" y="429"/>
                </a:lnTo>
                <a:lnTo>
                  <a:pt x="861" y="452"/>
                </a:lnTo>
                <a:close/>
                <a:moveTo>
                  <a:pt x="867" y="451"/>
                </a:moveTo>
                <a:lnTo>
                  <a:pt x="870" y="451"/>
                </a:lnTo>
                <a:lnTo>
                  <a:pt x="870" y="427"/>
                </a:lnTo>
                <a:lnTo>
                  <a:pt x="867" y="427"/>
                </a:lnTo>
                <a:lnTo>
                  <a:pt x="867" y="451"/>
                </a:lnTo>
                <a:close/>
                <a:moveTo>
                  <a:pt x="814" y="438"/>
                </a:moveTo>
                <a:cubicBezTo>
                  <a:pt x="813" y="438"/>
                  <a:pt x="813" y="439"/>
                  <a:pt x="813" y="441"/>
                </a:cubicBezTo>
                <a:cubicBezTo>
                  <a:pt x="813" y="442"/>
                  <a:pt x="813" y="443"/>
                  <a:pt x="814" y="443"/>
                </a:cubicBezTo>
                <a:cubicBezTo>
                  <a:pt x="815" y="443"/>
                  <a:pt x="816" y="441"/>
                  <a:pt x="816" y="440"/>
                </a:cubicBezTo>
                <a:cubicBezTo>
                  <a:pt x="816" y="439"/>
                  <a:pt x="815" y="438"/>
                  <a:pt x="814" y="438"/>
                </a:cubicBezTo>
                <a:close/>
                <a:moveTo>
                  <a:pt x="747" y="446"/>
                </a:moveTo>
                <a:lnTo>
                  <a:pt x="872" y="422"/>
                </a:lnTo>
                <a:lnTo>
                  <a:pt x="872" y="454"/>
                </a:lnTo>
                <a:lnTo>
                  <a:pt x="747" y="476"/>
                </a:lnTo>
                <a:lnTo>
                  <a:pt x="747" y="446"/>
                </a:lnTo>
                <a:close/>
                <a:moveTo>
                  <a:pt x="747" y="936"/>
                </a:moveTo>
                <a:lnTo>
                  <a:pt x="872" y="939"/>
                </a:lnTo>
                <a:lnTo>
                  <a:pt x="872" y="971"/>
                </a:lnTo>
                <a:lnTo>
                  <a:pt x="747" y="966"/>
                </a:lnTo>
                <a:lnTo>
                  <a:pt x="747" y="936"/>
                </a:lnTo>
                <a:close/>
                <a:moveTo>
                  <a:pt x="747" y="882"/>
                </a:moveTo>
                <a:lnTo>
                  <a:pt x="872" y="882"/>
                </a:lnTo>
                <a:lnTo>
                  <a:pt x="872" y="914"/>
                </a:lnTo>
                <a:lnTo>
                  <a:pt x="747" y="912"/>
                </a:lnTo>
                <a:lnTo>
                  <a:pt x="747" y="882"/>
                </a:lnTo>
                <a:close/>
                <a:moveTo>
                  <a:pt x="747" y="828"/>
                </a:moveTo>
                <a:lnTo>
                  <a:pt x="872" y="825"/>
                </a:lnTo>
                <a:lnTo>
                  <a:pt x="872" y="856"/>
                </a:lnTo>
                <a:lnTo>
                  <a:pt x="747" y="857"/>
                </a:lnTo>
                <a:lnTo>
                  <a:pt x="747" y="828"/>
                </a:lnTo>
                <a:close/>
                <a:moveTo>
                  <a:pt x="747" y="773"/>
                </a:moveTo>
                <a:lnTo>
                  <a:pt x="872" y="767"/>
                </a:lnTo>
                <a:lnTo>
                  <a:pt x="872" y="799"/>
                </a:lnTo>
                <a:lnTo>
                  <a:pt x="747" y="803"/>
                </a:lnTo>
                <a:lnTo>
                  <a:pt x="747" y="773"/>
                </a:lnTo>
                <a:close/>
                <a:moveTo>
                  <a:pt x="747" y="664"/>
                </a:moveTo>
                <a:lnTo>
                  <a:pt x="872" y="652"/>
                </a:lnTo>
                <a:lnTo>
                  <a:pt x="872" y="684"/>
                </a:lnTo>
                <a:lnTo>
                  <a:pt x="747" y="694"/>
                </a:lnTo>
                <a:lnTo>
                  <a:pt x="747" y="664"/>
                </a:lnTo>
                <a:close/>
                <a:moveTo>
                  <a:pt x="747" y="610"/>
                </a:moveTo>
                <a:lnTo>
                  <a:pt x="872" y="595"/>
                </a:lnTo>
                <a:lnTo>
                  <a:pt x="872" y="626"/>
                </a:lnTo>
                <a:lnTo>
                  <a:pt x="747" y="640"/>
                </a:lnTo>
                <a:lnTo>
                  <a:pt x="747" y="610"/>
                </a:lnTo>
                <a:close/>
                <a:moveTo>
                  <a:pt x="747" y="555"/>
                </a:moveTo>
                <a:lnTo>
                  <a:pt x="872" y="537"/>
                </a:lnTo>
                <a:lnTo>
                  <a:pt x="872" y="569"/>
                </a:lnTo>
                <a:lnTo>
                  <a:pt x="747" y="585"/>
                </a:lnTo>
                <a:lnTo>
                  <a:pt x="747" y="555"/>
                </a:lnTo>
                <a:close/>
                <a:moveTo>
                  <a:pt x="747" y="501"/>
                </a:moveTo>
                <a:lnTo>
                  <a:pt x="872" y="480"/>
                </a:lnTo>
                <a:lnTo>
                  <a:pt x="872" y="511"/>
                </a:lnTo>
                <a:lnTo>
                  <a:pt x="747" y="531"/>
                </a:lnTo>
                <a:lnTo>
                  <a:pt x="747" y="501"/>
                </a:lnTo>
                <a:close/>
                <a:moveTo>
                  <a:pt x="742" y="481"/>
                </a:moveTo>
                <a:lnTo>
                  <a:pt x="877" y="458"/>
                </a:lnTo>
                <a:lnTo>
                  <a:pt x="877" y="417"/>
                </a:lnTo>
                <a:lnTo>
                  <a:pt x="742" y="443"/>
                </a:lnTo>
                <a:lnTo>
                  <a:pt x="742" y="481"/>
                </a:lnTo>
                <a:close/>
                <a:moveTo>
                  <a:pt x="742" y="536"/>
                </a:moveTo>
                <a:lnTo>
                  <a:pt x="877" y="515"/>
                </a:lnTo>
                <a:lnTo>
                  <a:pt x="877" y="475"/>
                </a:lnTo>
                <a:lnTo>
                  <a:pt x="742" y="497"/>
                </a:lnTo>
                <a:lnTo>
                  <a:pt x="742" y="536"/>
                </a:lnTo>
                <a:close/>
                <a:moveTo>
                  <a:pt x="742" y="590"/>
                </a:moveTo>
                <a:lnTo>
                  <a:pt x="877" y="573"/>
                </a:lnTo>
                <a:lnTo>
                  <a:pt x="877" y="532"/>
                </a:lnTo>
                <a:lnTo>
                  <a:pt x="742" y="552"/>
                </a:lnTo>
                <a:lnTo>
                  <a:pt x="742" y="590"/>
                </a:lnTo>
                <a:close/>
                <a:moveTo>
                  <a:pt x="742" y="644"/>
                </a:moveTo>
                <a:lnTo>
                  <a:pt x="877" y="630"/>
                </a:lnTo>
                <a:lnTo>
                  <a:pt x="877" y="590"/>
                </a:lnTo>
                <a:lnTo>
                  <a:pt x="742" y="606"/>
                </a:lnTo>
                <a:lnTo>
                  <a:pt x="742" y="644"/>
                </a:lnTo>
                <a:close/>
                <a:moveTo>
                  <a:pt x="742" y="699"/>
                </a:moveTo>
                <a:lnTo>
                  <a:pt x="877" y="688"/>
                </a:lnTo>
                <a:lnTo>
                  <a:pt x="877" y="647"/>
                </a:lnTo>
                <a:lnTo>
                  <a:pt x="742" y="660"/>
                </a:lnTo>
                <a:lnTo>
                  <a:pt x="742" y="699"/>
                </a:lnTo>
                <a:close/>
                <a:moveTo>
                  <a:pt x="742" y="753"/>
                </a:moveTo>
                <a:lnTo>
                  <a:pt x="877" y="745"/>
                </a:lnTo>
                <a:lnTo>
                  <a:pt x="877" y="705"/>
                </a:lnTo>
                <a:lnTo>
                  <a:pt x="742" y="715"/>
                </a:lnTo>
                <a:lnTo>
                  <a:pt x="742" y="753"/>
                </a:lnTo>
                <a:close/>
                <a:moveTo>
                  <a:pt x="742" y="807"/>
                </a:moveTo>
                <a:lnTo>
                  <a:pt x="877" y="803"/>
                </a:lnTo>
                <a:lnTo>
                  <a:pt x="877" y="762"/>
                </a:lnTo>
                <a:lnTo>
                  <a:pt x="742" y="769"/>
                </a:lnTo>
                <a:lnTo>
                  <a:pt x="742" y="807"/>
                </a:lnTo>
                <a:close/>
                <a:moveTo>
                  <a:pt x="742" y="862"/>
                </a:moveTo>
                <a:lnTo>
                  <a:pt x="877" y="861"/>
                </a:lnTo>
                <a:lnTo>
                  <a:pt x="877" y="820"/>
                </a:lnTo>
                <a:lnTo>
                  <a:pt x="742" y="823"/>
                </a:lnTo>
                <a:lnTo>
                  <a:pt x="742" y="862"/>
                </a:lnTo>
                <a:close/>
                <a:moveTo>
                  <a:pt x="742" y="916"/>
                </a:moveTo>
                <a:lnTo>
                  <a:pt x="877" y="918"/>
                </a:lnTo>
                <a:lnTo>
                  <a:pt x="877" y="878"/>
                </a:lnTo>
                <a:lnTo>
                  <a:pt x="742" y="878"/>
                </a:lnTo>
                <a:lnTo>
                  <a:pt x="742" y="916"/>
                </a:lnTo>
                <a:close/>
                <a:moveTo>
                  <a:pt x="742" y="970"/>
                </a:moveTo>
                <a:lnTo>
                  <a:pt x="877" y="976"/>
                </a:lnTo>
                <a:lnTo>
                  <a:pt x="877" y="935"/>
                </a:lnTo>
                <a:lnTo>
                  <a:pt x="742" y="932"/>
                </a:lnTo>
                <a:lnTo>
                  <a:pt x="742" y="970"/>
                </a:lnTo>
                <a:close/>
                <a:moveTo>
                  <a:pt x="742" y="1025"/>
                </a:moveTo>
                <a:lnTo>
                  <a:pt x="877" y="1033"/>
                </a:lnTo>
                <a:lnTo>
                  <a:pt x="877" y="993"/>
                </a:lnTo>
                <a:lnTo>
                  <a:pt x="742" y="986"/>
                </a:lnTo>
                <a:lnTo>
                  <a:pt x="742" y="1025"/>
                </a:lnTo>
                <a:close/>
                <a:moveTo>
                  <a:pt x="736" y="432"/>
                </a:moveTo>
                <a:lnTo>
                  <a:pt x="884" y="402"/>
                </a:lnTo>
                <a:lnTo>
                  <a:pt x="884" y="1046"/>
                </a:lnTo>
                <a:lnTo>
                  <a:pt x="736" y="1036"/>
                </a:lnTo>
                <a:lnTo>
                  <a:pt x="736" y="432"/>
                </a:lnTo>
                <a:close/>
                <a:moveTo>
                  <a:pt x="1030" y="1019"/>
                </a:moveTo>
                <a:lnTo>
                  <a:pt x="1104" y="1023"/>
                </a:lnTo>
                <a:lnTo>
                  <a:pt x="1104" y="1012"/>
                </a:lnTo>
                <a:lnTo>
                  <a:pt x="1030" y="1008"/>
                </a:lnTo>
                <a:lnTo>
                  <a:pt x="1030" y="1019"/>
                </a:lnTo>
                <a:close/>
                <a:moveTo>
                  <a:pt x="1030" y="1034"/>
                </a:moveTo>
                <a:lnTo>
                  <a:pt x="1104" y="1038"/>
                </a:lnTo>
                <a:lnTo>
                  <a:pt x="1104" y="1027"/>
                </a:lnTo>
                <a:lnTo>
                  <a:pt x="1030" y="1023"/>
                </a:lnTo>
                <a:lnTo>
                  <a:pt x="1030" y="1034"/>
                </a:lnTo>
                <a:close/>
                <a:moveTo>
                  <a:pt x="1110" y="1028"/>
                </a:moveTo>
                <a:lnTo>
                  <a:pt x="1116" y="1029"/>
                </a:lnTo>
                <a:lnTo>
                  <a:pt x="1116" y="1024"/>
                </a:lnTo>
                <a:lnTo>
                  <a:pt x="1110" y="1023"/>
                </a:lnTo>
                <a:lnTo>
                  <a:pt x="1110" y="1028"/>
                </a:lnTo>
                <a:close/>
                <a:moveTo>
                  <a:pt x="1110" y="1038"/>
                </a:moveTo>
                <a:lnTo>
                  <a:pt x="1116" y="1038"/>
                </a:lnTo>
                <a:lnTo>
                  <a:pt x="1116" y="1033"/>
                </a:lnTo>
                <a:lnTo>
                  <a:pt x="1110" y="1033"/>
                </a:lnTo>
                <a:lnTo>
                  <a:pt x="1110" y="1038"/>
                </a:lnTo>
                <a:close/>
                <a:moveTo>
                  <a:pt x="1119" y="1019"/>
                </a:moveTo>
                <a:cubicBezTo>
                  <a:pt x="1120" y="1019"/>
                  <a:pt x="1121" y="1018"/>
                  <a:pt x="1121" y="1016"/>
                </a:cubicBezTo>
                <a:cubicBezTo>
                  <a:pt x="1121" y="1015"/>
                  <a:pt x="1120" y="1013"/>
                  <a:pt x="1119" y="1013"/>
                </a:cubicBezTo>
                <a:cubicBezTo>
                  <a:pt x="1118" y="1013"/>
                  <a:pt x="1118" y="1015"/>
                  <a:pt x="1118" y="1016"/>
                </a:cubicBezTo>
                <a:cubicBezTo>
                  <a:pt x="1118" y="1018"/>
                  <a:pt x="1118" y="1019"/>
                  <a:pt x="1119" y="1019"/>
                </a:cubicBezTo>
                <a:close/>
                <a:moveTo>
                  <a:pt x="1119" y="1029"/>
                </a:moveTo>
                <a:cubicBezTo>
                  <a:pt x="1120" y="1029"/>
                  <a:pt x="1121" y="1028"/>
                  <a:pt x="1121" y="1027"/>
                </a:cubicBezTo>
                <a:cubicBezTo>
                  <a:pt x="1121" y="1025"/>
                  <a:pt x="1120" y="1024"/>
                  <a:pt x="1119" y="1024"/>
                </a:cubicBezTo>
                <a:cubicBezTo>
                  <a:pt x="1118" y="1024"/>
                  <a:pt x="1118" y="1025"/>
                  <a:pt x="1118" y="1026"/>
                </a:cubicBezTo>
                <a:cubicBezTo>
                  <a:pt x="1118" y="1028"/>
                  <a:pt x="1118" y="1029"/>
                  <a:pt x="1119" y="1029"/>
                </a:cubicBezTo>
                <a:close/>
                <a:moveTo>
                  <a:pt x="1119" y="1039"/>
                </a:moveTo>
                <a:cubicBezTo>
                  <a:pt x="1120" y="1039"/>
                  <a:pt x="1121" y="1038"/>
                  <a:pt x="1121" y="1037"/>
                </a:cubicBezTo>
                <a:cubicBezTo>
                  <a:pt x="1121" y="1035"/>
                  <a:pt x="1120" y="1034"/>
                  <a:pt x="1119" y="1034"/>
                </a:cubicBezTo>
                <a:cubicBezTo>
                  <a:pt x="1118" y="1034"/>
                  <a:pt x="1118" y="1035"/>
                  <a:pt x="1118" y="1036"/>
                </a:cubicBezTo>
                <a:cubicBezTo>
                  <a:pt x="1118" y="1038"/>
                  <a:pt x="1118" y="1039"/>
                  <a:pt x="1119" y="1039"/>
                </a:cubicBezTo>
                <a:close/>
                <a:moveTo>
                  <a:pt x="1128" y="1039"/>
                </a:moveTo>
                <a:lnTo>
                  <a:pt x="1132" y="1040"/>
                </a:lnTo>
                <a:lnTo>
                  <a:pt x="1132" y="1013"/>
                </a:lnTo>
                <a:lnTo>
                  <a:pt x="1128" y="1013"/>
                </a:lnTo>
                <a:lnTo>
                  <a:pt x="1128" y="1039"/>
                </a:lnTo>
                <a:close/>
                <a:moveTo>
                  <a:pt x="1135" y="1040"/>
                </a:moveTo>
                <a:lnTo>
                  <a:pt x="1139" y="1040"/>
                </a:lnTo>
                <a:lnTo>
                  <a:pt x="1139" y="1014"/>
                </a:lnTo>
                <a:lnTo>
                  <a:pt x="1135" y="1014"/>
                </a:lnTo>
                <a:lnTo>
                  <a:pt x="1135" y="1040"/>
                </a:lnTo>
                <a:close/>
                <a:moveTo>
                  <a:pt x="1142" y="1040"/>
                </a:moveTo>
                <a:lnTo>
                  <a:pt x="1146" y="1041"/>
                </a:lnTo>
                <a:lnTo>
                  <a:pt x="1146" y="1014"/>
                </a:lnTo>
                <a:lnTo>
                  <a:pt x="1142" y="1014"/>
                </a:lnTo>
                <a:lnTo>
                  <a:pt x="1142" y="1040"/>
                </a:lnTo>
                <a:close/>
                <a:moveTo>
                  <a:pt x="1150" y="1041"/>
                </a:moveTo>
                <a:lnTo>
                  <a:pt x="1154" y="1041"/>
                </a:lnTo>
                <a:lnTo>
                  <a:pt x="1154" y="1014"/>
                </a:lnTo>
                <a:lnTo>
                  <a:pt x="1150" y="1014"/>
                </a:lnTo>
                <a:lnTo>
                  <a:pt x="1150" y="1041"/>
                </a:lnTo>
                <a:close/>
                <a:moveTo>
                  <a:pt x="1157" y="1041"/>
                </a:moveTo>
                <a:lnTo>
                  <a:pt x="1161" y="1041"/>
                </a:lnTo>
                <a:lnTo>
                  <a:pt x="1161" y="1015"/>
                </a:lnTo>
                <a:lnTo>
                  <a:pt x="1157" y="1015"/>
                </a:lnTo>
                <a:lnTo>
                  <a:pt x="1157" y="1041"/>
                </a:lnTo>
                <a:close/>
                <a:moveTo>
                  <a:pt x="1165" y="1042"/>
                </a:moveTo>
                <a:lnTo>
                  <a:pt x="1168" y="1042"/>
                </a:lnTo>
                <a:lnTo>
                  <a:pt x="1168" y="1015"/>
                </a:lnTo>
                <a:lnTo>
                  <a:pt x="1165" y="1015"/>
                </a:lnTo>
                <a:lnTo>
                  <a:pt x="1165" y="1042"/>
                </a:lnTo>
                <a:close/>
                <a:moveTo>
                  <a:pt x="1172" y="1042"/>
                </a:moveTo>
                <a:lnTo>
                  <a:pt x="1176" y="1042"/>
                </a:lnTo>
                <a:lnTo>
                  <a:pt x="1176" y="1016"/>
                </a:lnTo>
                <a:lnTo>
                  <a:pt x="1172" y="1015"/>
                </a:lnTo>
                <a:lnTo>
                  <a:pt x="1172" y="1042"/>
                </a:lnTo>
                <a:close/>
                <a:moveTo>
                  <a:pt x="1180" y="1043"/>
                </a:moveTo>
                <a:lnTo>
                  <a:pt x="1183" y="1043"/>
                </a:lnTo>
                <a:lnTo>
                  <a:pt x="1183" y="1016"/>
                </a:lnTo>
                <a:lnTo>
                  <a:pt x="1180" y="1016"/>
                </a:lnTo>
                <a:lnTo>
                  <a:pt x="1180" y="1043"/>
                </a:lnTo>
                <a:close/>
                <a:moveTo>
                  <a:pt x="1113" y="1013"/>
                </a:moveTo>
                <a:cubicBezTo>
                  <a:pt x="1112" y="1013"/>
                  <a:pt x="1111" y="1014"/>
                  <a:pt x="1111" y="1016"/>
                </a:cubicBezTo>
                <a:cubicBezTo>
                  <a:pt x="1111" y="1017"/>
                  <a:pt x="1112" y="1019"/>
                  <a:pt x="1113" y="1019"/>
                </a:cubicBezTo>
                <a:cubicBezTo>
                  <a:pt x="1114" y="1019"/>
                  <a:pt x="1115" y="1017"/>
                  <a:pt x="1115" y="1016"/>
                </a:cubicBezTo>
                <a:cubicBezTo>
                  <a:pt x="1115" y="1014"/>
                  <a:pt x="1114" y="1013"/>
                  <a:pt x="1113" y="1013"/>
                </a:cubicBezTo>
                <a:close/>
                <a:moveTo>
                  <a:pt x="1027" y="1004"/>
                </a:moveTo>
                <a:lnTo>
                  <a:pt x="1187" y="1012"/>
                </a:lnTo>
                <a:lnTo>
                  <a:pt x="1187" y="1048"/>
                </a:lnTo>
                <a:lnTo>
                  <a:pt x="1027" y="1038"/>
                </a:lnTo>
                <a:lnTo>
                  <a:pt x="1027" y="1004"/>
                </a:lnTo>
                <a:close/>
                <a:moveTo>
                  <a:pt x="1030" y="713"/>
                </a:moveTo>
                <a:lnTo>
                  <a:pt x="1104" y="708"/>
                </a:lnTo>
                <a:lnTo>
                  <a:pt x="1104" y="697"/>
                </a:lnTo>
                <a:lnTo>
                  <a:pt x="1030" y="702"/>
                </a:lnTo>
                <a:lnTo>
                  <a:pt x="1030" y="713"/>
                </a:lnTo>
                <a:close/>
                <a:moveTo>
                  <a:pt x="1030" y="728"/>
                </a:moveTo>
                <a:lnTo>
                  <a:pt x="1104" y="724"/>
                </a:lnTo>
                <a:lnTo>
                  <a:pt x="1104" y="712"/>
                </a:lnTo>
                <a:lnTo>
                  <a:pt x="1030" y="717"/>
                </a:lnTo>
                <a:lnTo>
                  <a:pt x="1030" y="728"/>
                </a:lnTo>
                <a:close/>
                <a:moveTo>
                  <a:pt x="1110" y="713"/>
                </a:moveTo>
                <a:lnTo>
                  <a:pt x="1116" y="713"/>
                </a:lnTo>
                <a:lnTo>
                  <a:pt x="1116" y="708"/>
                </a:lnTo>
                <a:lnTo>
                  <a:pt x="1110" y="708"/>
                </a:lnTo>
                <a:lnTo>
                  <a:pt x="1110" y="713"/>
                </a:lnTo>
                <a:close/>
                <a:moveTo>
                  <a:pt x="1110" y="723"/>
                </a:moveTo>
                <a:lnTo>
                  <a:pt x="1116" y="722"/>
                </a:lnTo>
                <a:lnTo>
                  <a:pt x="1116" y="717"/>
                </a:lnTo>
                <a:lnTo>
                  <a:pt x="1110" y="718"/>
                </a:lnTo>
                <a:lnTo>
                  <a:pt x="1110" y="723"/>
                </a:lnTo>
                <a:close/>
                <a:moveTo>
                  <a:pt x="1119" y="702"/>
                </a:moveTo>
                <a:cubicBezTo>
                  <a:pt x="1120" y="702"/>
                  <a:pt x="1121" y="701"/>
                  <a:pt x="1121" y="699"/>
                </a:cubicBezTo>
                <a:cubicBezTo>
                  <a:pt x="1121" y="698"/>
                  <a:pt x="1120" y="697"/>
                  <a:pt x="1119" y="697"/>
                </a:cubicBezTo>
                <a:cubicBezTo>
                  <a:pt x="1118" y="697"/>
                  <a:pt x="1118" y="698"/>
                  <a:pt x="1118" y="700"/>
                </a:cubicBezTo>
                <a:cubicBezTo>
                  <a:pt x="1118" y="701"/>
                  <a:pt x="1118" y="702"/>
                  <a:pt x="1119" y="702"/>
                </a:cubicBezTo>
                <a:close/>
                <a:moveTo>
                  <a:pt x="1119" y="713"/>
                </a:moveTo>
                <a:cubicBezTo>
                  <a:pt x="1120" y="713"/>
                  <a:pt x="1121" y="711"/>
                  <a:pt x="1121" y="710"/>
                </a:cubicBezTo>
                <a:cubicBezTo>
                  <a:pt x="1121" y="708"/>
                  <a:pt x="1120" y="707"/>
                  <a:pt x="1119" y="707"/>
                </a:cubicBezTo>
                <a:cubicBezTo>
                  <a:pt x="1118" y="707"/>
                  <a:pt x="1118" y="708"/>
                  <a:pt x="1118" y="710"/>
                </a:cubicBezTo>
                <a:cubicBezTo>
                  <a:pt x="1118" y="711"/>
                  <a:pt x="1118" y="713"/>
                  <a:pt x="1119" y="713"/>
                </a:cubicBezTo>
                <a:close/>
                <a:moveTo>
                  <a:pt x="1119" y="723"/>
                </a:moveTo>
                <a:cubicBezTo>
                  <a:pt x="1120" y="722"/>
                  <a:pt x="1121" y="721"/>
                  <a:pt x="1121" y="720"/>
                </a:cubicBezTo>
                <a:cubicBezTo>
                  <a:pt x="1121" y="718"/>
                  <a:pt x="1120" y="717"/>
                  <a:pt x="1119" y="717"/>
                </a:cubicBezTo>
                <a:cubicBezTo>
                  <a:pt x="1118" y="717"/>
                  <a:pt x="1118" y="718"/>
                  <a:pt x="1118" y="720"/>
                </a:cubicBezTo>
                <a:cubicBezTo>
                  <a:pt x="1118" y="721"/>
                  <a:pt x="1118" y="723"/>
                  <a:pt x="1119" y="723"/>
                </a:cubicBezTo>
                <a:close/>
                <a:moveTo>
                  <a:pt x="1128" y="722"/>
                </a:moveTo>
                <a:lnTo>
                  <a:pt x="1132" y="722"/>
                </a:lnTo>
                <a:lnTo>
                  <a:pt x="1132" y="695"/>
                </a:lnTo>
                <a:lnTo>
                  <a:pt x="1128" y="696"/>
                </a:lnTo>
                <a:lnTo>
                  <a:pt x="1128" y="722"/>
                </a:lnTo>
                <a:close/>
                <a:moveTo>
                  <a:pt x="1135" y="721"/>
                </a:moveTo>
                <a:lnTo>
                  <a:pt x="1139" y="721"/>
                </a:lnTo>
                <a:lnTo>
                  <a:pt x="1139" y="695"/>
                </a:lnTo>
                <a:lnTo>
                  <a:pt x="1135" y="695"/>
                </a:lnTo>
                <a:lnTo>
                  <a:pt x="1135" y="721"/>
                </a:lnTo>
                <a:close/>
                <a:moveTo>
                  <a:pt x="1142" y="721"/>
                </a:moveTo>
                <a:lnTo>
                  <a:pt x="1146" y="721"/>
                </a:lnTo>
                <a:lnTo>
                  <a:pt x="1146" y="694"/>
                </a:lnTo>
                <a:lnTo>
                  <a:pt x="1142" y="695"/>
                </a:lnTo>
                <a:lnTo>
                  <a:pt x="1142" y="721"/>
                </a:lnTo>
                <a:close/>
                <a:moveTo>
                  <a:pt x="1150" y="721"/>
                </a:moveTo>
                <a:lnTo>
                  <a:pt x="1154" y="720"/>
                </a:lnTo>
                <a:lnTo>
                  <a:pt x="1154" y="694"/>
                </a:lnTo>
                <a:lnTo>
                  <a:pt x="1150" y="694"/>
                </a:lnTo>
                <a:lnTo>
                  <a:pt x="1150" y="721"/>
                </a:lnTo>
                <a:close/>
                <a:moveTo>
                  <a:pt x="1157" y="720"/>
                </a:moveTo>
                <a:lnTo>
                  <a:pt x="1161" y="720"/>
                </a:lnTo>
                <a:lnTo>
                  <a:pt x="1161" y="693"/>
                </a:lnTo>
                <a:lnTo>
                  <a:pt x="1157" y="694"/>
                </a:lnTo>
                <a:lnTo>
                  <a:pt x="1157" y="720"/>
                </a:lnTo>
                <a:close/>
                <a:moveTo>
                  <a:pt x="1165" y="720"/>
                </a:moveTo>
                <a:lnTo>
                  <a:pt x="1168" y="719"/>
                </a:lnTo>
                <a:lnTo>
                  <a:pt x="1168" y="693"/>
                </a:lnTo>
                <a:lnTo>
                  <a:pt x="1165" y="693"/>
                </a:lnTo>
                <a:lnTo>
                  <a:pt x="1165" y="720"/>
                </a:lnTo>
                <a:close/>
                <a:moveTo>
                  <a:pt x="1172" y="719"/>
                </a:moveTo>
                <a:lnTo>
                  <a:pt x="1176" y="719"/>
                </a:lnTo>
                <a:lnTo>
                  <a:pt x="1176" y="692"/>
                </a:lnTo>
                <a:lnTo>
                  <a:pt x="1172" y="692"/>
                </a:lnTo>
                <a:lnTo>
                  <a:pt x="1172" y="719"/>
                </a:lnTo>
                <a:close/>
                <a:moveTo>
                  <a:pt x="1180" y="719"/>
                </a:moveTo>
                <a:lnTo>
                  <a:pt x="1183" y="719"/>
                </a:lnTo>
                <a:lnTo>
                  <a:pt x="1183" y="692"/>
                </a:lnTo>
                <a:lnTo>
                  <a:pt x="1180" y="692"/>
                </a:lnTo>
                <a:lnTo>
                  <a:pt x="1180" y="719"/>
                </a:lnTo>
                <a:close/>
                <a:moveTo>
                  <a:pt x="1113" y="697"/>
                </a:moveTo>
                <a:cubicBezTo>
                  <a:pt x="1112" y="697"/>
                  <a:pt x="1111" y="699"/>
                  <a:pt x="1111" y="700"/>
                </a:cubicBezTo>
                <a:cubicBezTo>
                  <a:pt x="1111" y="702"/>
                  <a:pt x="1112" y="703"/>
                  <a:pt x="1113" y="703"/>
                </a:cubicBezTo>
                <a:cubicBezTo>
                  <a:pt x="1114" y="703"/>
                  <a:pt x="1115" y="701"/>
                  <a:pt x="1115" y="700"/>
                </a:cubicBezTo>
                <a:cubicBezTo>
                  <a:pt x="1115" y="698"/>
                  <a:pt x="1114" y="697"/>
                  <a:pt x="1113" y="697"/>
                </a:cubicBezTo>
                <a:close/>
                <a:moveTo>
                  <a:pt x="1027" y="699"/>
                </a:moveTo>
                <a:lnTo>
                  <a:pt x="1187" y="687"/>
                </a:lnTo>
                <a:lnTo>
                  <a:pt x="1187" y="723"/>
                </a:lnTo>
                <a:lnTo>
                  <a:pt x="1027" y="732"/>
                </a:lnTo>
                <a:lnTo>
                  <a:pt x="1027" y="699"/>
                </a:lnTo>
                <a:close/>
                <a:moveTo>
                  <a:pt x="1027" y="407"/>
                </a:moveTo>
                <a:lnTo>
                  <a:pt x="1102" y="393"/>
                </a:lnTo>
                <a:lnTo>
                  <a:pt x="1102" y="382"/>
                </a:lnTo>
                <a:lnTo>
                  <a:pt x="1027" y="396"/>
                </a:lnTo>
                <a:lnTo>
                  <a:pt x="1027" y="407"/>
                </a:lnTo>
                <a:close/>
                <a:moveTo>
                  <a:pt x="1027" y="421"/>
                </a:moveTo>
                <a:lnTo>
                  <a:pt x="1102" y="408"/>
                </a:lnTo>
                <a:lnTo>
                  <a:pt x="1102" y="397"/>
                </a:lnTo>
                <a:lnTo>
                  <a:pt x="1027" y="410"/>
                </a:lnTo>
                <a:lnTo>
                  <a:pt x="1027" y="421"/>
                </a:lnTo>
                <a:close/>
                <a:moveTo>
                  <a:pt x="1107" y="397"/>
                </a:moveTo>
                <a:lnTo>
                  <a:pt x="1113" y="396"/>
                </a:lnTo>
                <a:lnTo>
                  <a:pt x="1113" y="391"/>
                </a:lnTo>
                <a:lnTo>
                  <a:pt x="1107" y="392"/>
                </a:lnTo>
                <a:lnTo>
                  <a:pt x="1107" y="397"/>
                </a:lnTo>
                <a:close/>
                <a:moveTo>
                  <a:pt x="1107" y="406"/>
                </a:moveTo>
                <a:lnTo>
                  <a:pt x="1113" y="405"/>
                </a:lnTo>
                <a:lnTo>
                  <a:pt x="1113" y="400"/>
                </a:lnTo>
                <a:lnTo>
                  <a:pt x="1107" y="401"/>
                </a:lnTo>
                <a:lnTo>
                  <a:pt x="1107" y="406"/>
                </a:lnTo>
                <a:close/>
                <a:moveTo>
                  <a:pt x="1117" y="385"/>
                </a:moveTo>
                <a:cubicBezTo>
                  <a:pt x="1118" y="385"/>
                  <a:pt x="1119" y="383"/>
                  <a:pt x="1119" y="382"/>
                </a:cubicBezTo>
                <a:cubicBezTo>
                  <a:pt x="1119" y="380"/>
                  <a:pt x="1118" y="379"/>
                  <a:pt x="1117" y="379"/>
                </a:cubicBezTo>
                <a:cubicBezTo>
                  <a:pt x="1116" y="380"/>
                  <a:pt x="1115" y="381"/>
                  <a:pt x="1115" y="383"/>
                </a:cubicBezTo>
                <a:cubicBezTo>
                  <a:pt x="1115" y="384"/>
                  <a:pt x="1116" y="385"/>
                  <a:pt x="1117" y="385"/>
                </a:cubicBezTo>
                <a:close/>
                <a:moveTo>
                  <a:pt x="1117" y="395"/>
                </a:moveTo>
                <a:cubicBezTo>
                  <a:pt x="1118" y="395"/>
                  <a:pt x="1119" y="394"/>
                  <a:pt x="1119" y="392"/>
                </a:cubicBezTo>
                <a:cubicBezTo>
                  <a:pt x="1119" y="391"/>
                  <a:pt x="1118" y="390"/>
                  <a:pt x="1117" y="390"/>
                </a:cubicBezTo>
                <a:cubicBezTo>
                  <a:pt x="1116" y="390"/>
                  <a:pt x="1115" y="391"/>
                  <a:pt x="1115" y="393"/>
                </a:cubicBezTo>
                <a:cubicBezTo>
                  <a:pt x="1115" y="394"/>
                  <a:pt x="1116" y="395"/>
                  <a:pt x="1117" y="395"/>
                </a:cubicBezTo>
                <a:close/>
                <a:moveTo>
                  <a:pt x="1117" y="405"/>
                </a:moveTo>
                <a:cubicBezTo>
                  <a:pt x="1118" y="405"/>
                  <a:pt x="1119" y="404"/>
                  <a:pt x="1119" y="402"/>
                </a:cubicBezTo>
                <a:cubicBezTo>
                  <a:pt x="1119" y="401"/>
                  <a:pt x="1118" y="399"/>
                  <a:pt x="1117" y="400"/>
                </a:cubicBezTo>
                <a:cubicBezTo>
                  <a:pt x="1116" y="400"/>
                  <a:pt x="1115" y="401"/>
                  <a:pt x="1115" y="403"/>
                </a:cubicBezTo>
                <a:cubicBezTo>
                  <a:pt x="1115" y="404"/>
                  <a:pt x="1116" y="405"/>
                  <a:pt x="1117" y="405"/>
                </a:cubicBezTo>
                <a:close/>
                <a:moveTo>
                  <a:pt x="1125" y="404"/>
                </a:moveTo>
                <a:lnTo>
                  <a:pt x="1129" y="403"/>
                </a:lnTo>
                <a:lnTo>
                  <a:pt x="1129" y="377"/>
                </a:lnTo>
                <a:lnTo>
                  <a:pt x="1125" y="377"/>
                </a:lnTo>
                <a:lnTo>
                  <a:pt x="1125" y="404"/>
                </a:lnTo>
                <a:close/>
                <a:moveTo>
                  <a:pt x="1133" y="402"/>
                </a:moveTo>
                <a:lnTo>
                  <a:pt x="1136" y="402"/>
                </a:lnTo>
                <a:lnTo>
                  <a:pt x="1136" y="375"/>
                </a:lnTo>
                <a:lnTo>
                  <a:pt x="1133" y="376"/>
                </a:lnTo>
                <a:lnTo>
                  <a:pt x="1133" y="402"/>
                </a:lnTo>
                <a:close/>
                <a:moveTo>
                  <a:pt x="1140" y="401"/>
                </a:moveTo>
                <a:lnTo>
                  <a:pt x="1144" y="400"/>
                </a:lnTo>
                <a:lnTo>
                  <a:pt x="1144" y="374"/>
                </a:lnTo>
                <a:lnTo>
                  <a:pt x="1140" y="374"/>
                </a:lnTo>
                <a:lnTo>
                  <a:pt x="1140" y="401"/>
                </a:lnTo>
                <a:close/>
                <a:moveTo>
                  <a:pt x="1147" y="400"/>
                </a:moveTo>
                <a:lnTo>
                  <a:pt x="1151" y="399"/>
                </a:lnTo>
                <a:lnTo>
                  <a:pt x="1151" y="372"/>
                </a:lnTo>
                <a:lnTo>
                  <a:pt x="1147" y="373"/>
                </a:lnTo>
                <a:lnTo>
                  <a:pt x="1147" y="400"/>
                </a:lnTo>
                <a:close/>
                <a:moveTo>
                  <a:pt x="1155" y="398"/>
                </a:moveTo>
                <a:lnTo>
                  <a:pt x="1158" y="398"/>
                </a:lnTo>
                <a:lnTo>
                  <a:pt x="1158" y="371"/>
                </a:lnTo>
                <a:lnTo>
                  <a:pt x="1155" y="372"/>
                </a:lnTo>
                <a:lnTo>
                  <a:pt x="1155" y="398"/>
                </a:lnTo>
                <a:close/>
                <a:moveTo>
                  <a:pt x="1162" y="397"/>
                </a:moveTo>
                <a:lnTo>
                  <a:pt x="1166" y="396"/>
                </a:lnTo>
                <a:lnTo>
                  <a:pt x="1166" y="370"/>
                </a:lnTo>
                <a:lnTo>
                  <a:pt x="1162" y="370"/>
                </a:lnTo>
                <a:lnTo>
                  <a:pt x="1162" y="397"/>
                </a:lnTo>
                <a:close/>
                <a:moveTo>
                  <a:pt x="1169" y="396"/>
                </a:moveTo>
                <a:lnTo>
                  <a:pt x="1173" y="395"/>
                </a:lnTo>
                <a:lnTo>
                  <a:pt x="1173" y="368"/>
                </a:lnTo>
                <a:lnTo>
                  <a:pt x="1169" y="369"/>
                </a:lnTo>
                <a:lnTo>
                  <a:pt x="1169" y="396"/>
                </a:lnTo>
                <a:close/>
                <a:moveTo>
                  <a:pt x="1177" y="394"/>
                </a:moveTo>
                <a:lnTo>
                  <a:pt x="1181" y="394"/>
                </a:lnTo>
                <a:lnTo>
                  <a:pt x="1181" y="367"/>
                </a:lnTo>
                <a:lnTo>
                  <a:pt x="1177" y="367"/>
                </a:lnTo>
                <a:lnTo>
                  <a:pt x="1177" y="394"/>
                </a:lnTo>
                <a:close/>
                <a:moveTo>
                  <a:pt x="1110" y="381"/>
                </a:moveTo>
                <a:cubicBezTo>
                  <a:pt x="1109" y="381"/>
                  <a:pt x="1108" y="382"/>
                  <a:pt x="1108" y="384"/>
                </a:cubicBezTo>
                <a:cubicBezTo>
                  <a:pt x="1108" y="385"/>
                  <a:pt x="1109" y="386"/>
                  <a:pt x="1110" y="386"/>
                </a:cubicBezTo>
                <a:cubicBezTo>
                  <a:pt x="1111" y="386"/>
                  <a:pt x="1112" y="385"/>
                  <a:pt x="1112" y="383"/>
                </a:cubicBezTo>
                <a:cubicBezTo>
                  <a:pt x="1112" y="382"/>
                  <a:pt x="1111" y="380"/>
                  <a:pt x="1110" y="381"/>
                </a:cubicBezTo>
                <a:close/>
                <a:moveTo>
                  <a:pt x="1025" y="392"/>
                </a:moveTo>
                <a:lnTo>
                  <a:pt x="1185" y="362"/>
                </a:lnTo>
                <a:lnTo>
                  <a:pt x="1185" y="397"/>
                </a:lnTo>
                <a:lnTo>
                  <a:pt x="1025" y="426"/>
                </a:lnTo>
                <a:lnTo>
                  <a:pt x="1025" y="392"/>
                </a:lnTo>
                <a:close/>
                <a:moveTo>
                  <a:pt x="1027" y="943"/>
                </a:moveTo>
                <a:lnTo>
                  <a:pt x="1187" y="947"/>
                </a:lnTo>
                <a:lnTo>
                  <a:pt x="1187" y="983"/>
                </a:lnTo>
                <a:lnTo>
                  <a:pt x="1027" y="977"/>
                </a:lnTo>
                <a:lnTo>
                  <a:pt x="1027" y="943"/>
                </a:lnTo>
                <a:close/>
                <a:moveTo>
                  <a:pt x="1027" y="882"/>
                </a:moveTo>
                <a:lnTo>
                  <a:pt x="1187" y="882"/>
                </a:lnTo>
                <a:lnTo>
                  <a:pt x="1187" y="918"/>
                </a:lnTo>
                <a:lnTo>
                  <a:pt x="1027" y="916"/>
                </a:lnTo>
                <a:lnTo>
                  <a:pt x="1027" y="882"/>
                </a:lnTo>
                <a:close/>
                <a:moveTo>
                  <a:pt x="1027" y="821"/>
                </a:moveTo>
                <a:lnTo>
                  <a:pt x="1187" y="817"/>
                </a:lnTo>
                <a:lnTo>
                  <a:pt x="1187" y="853"/>
                </a:lnTo>
                <a:lnTo>
                  <a:pt x="1027" y="854"/>
                </a:lnTo>
                <a:lnTo>
                  <a:pt x="1027" y="821"/>
                </a:lnTo>
                <a:close/>
                <a:moveTo>
                  <a:pt x="1027" y="760"/>
                </a:moveTo>
                <a:lnTo>
                  <a:pt x="1187" y="752"/>
                </a:lnTo>
                <a:lnTo>
                  <a:pt x="1187" y="788"/>
                </a:lnTo>
                <a:lnTo>
                  <a:pt x="1027" y="793"/>
                </a:lnTo>
                <a:lnTo>
                  <a:pt x="1027" y="760"/>
                </a:lnTo>
                <a:close/>
                <a:moveTo>
                  <a:pt x="1027" y="637"/>
                </a:moveTo>
                <a:lnTo>
                  <a:pt x="1187" y="622"/>
                </a:lnTo>
                <a:lnTo>
                  <a:pt x="1187" y="658"/>
                </a:lnTo>
                <a:lnTo>
                  <a:pt x="1027" y="671"/>
                </a:lnTo>
                <a:lnTo>
                  <a:pt x="1027" y="637"/>
                </a:lnTo>
                <a:close/>
                <a:moveTo>
                  <a:pt x="1027" y="576"/>
                </a:moveTo>
                <a:lnTo>
                  <a:pt x="1187" y="557"/>
                </a:lnTo>
                <a:lnTo>
                  <a:pt x="1187" y="593"/>
                </a:lnTo>
                <a:lnTo>
                  <a:pt x="1027" y="610"/>
                </a:lnTo>
                <a:lnTo>
                  <a:pt x="1027" y="576"/>
                </a:lnTo>
                <a:close/>
                <a:moveTo>
                  <a:pt x="1027" y="515"/>
                </a:moveTo>
                <a:lnTo>
                  <a:pt x="1187" y="492"/>
                </a:lnTo>
                <a:lnTo>
                  <a:pt x="1187" y="528"/>
                </a:lnTo>
                <a:lnTo>
                  <a:pt x="1027" y="549"/>
                </a:lnTo>
                <a:lnTo>
                  <a:pt x="1027" y="515"/>
                </a:lnTo>
                <a:close/>
                <a:moveTo>
                  <a:pt x="1027" y="454"/>
                </a:moveTo>
                <a:lnTo>
                  <a:pt x="1187" y="427"/>
                </a:lnTo>
                <a:lnTo>
                  <a:pt x="1187" y="463"/>
                </a:lnTo>
                <a:lnTo>
                  <a:pt x="1027" y="488"/>
                </a:lnTo>
                <a:lnTo>
                  <a:pt x="1027" y="454"/>
                </a:lnTo>
                <a:close/>
                <a:moveTo>
                  <a:pt x="1022" y="493"/>
                </a:moveTo>
                <a:lnTo>
                  <a:pt x="1193" y="467"/>
                </a:lnTo>
                <a:lnTo>
                  <a:pt x="1193" y="421"/>
                </a:lnTo>
                <a:lnTo>
                  <a:pt x="1022" y="450"/>
                </a:lnTo>
                <a:lnTo>
                  <a:pt x="1022" y="493"/>
                </a:lnTo>
                <a:close/>
                <a:moveTo>
                  <a:pt x="1022" y="554"/>
                </a:moveTo>
                <a:lnTo>
                  <a:pt x="1193" y="532"/>
                </a:lnTo>
                <a:lnTo>
                  <a:pt x="1193" y="486"/>
                </a:lnTo>
                <a:lnTo>
                  <a:pt x="1022" y="511"/>
                </a:lnTo>
                <a:lnTo>
                  <a:pt x="1022" y="554"/>
                </a:lnTo>
                <a:close/>
                <a:moveTo>
                  <a:pt x="1022" y="615"/>
                </a:moveTo>
                <a:lnTo>
                  <a:pt x="1193" y="597"/>
                </a:lnTo>
                <a:lnTo>
                  <a:pt x="1193" y="552"/>
                </a:lnTo>
                <a:lnTo>
                  <a:pt x="1022" y="572"/>
                </a:lnTo>
                <a:lnTo>
                  <a:pt x="1022" y="615"/>
                </a:lnTo>
                <a:close/>
                <a:moveTo>
                  <a:pt x="1022" y="676"/>
                </a:moveTo>
                <a:lnTo>
                  <a:pt x="1193" y="662"/>
                </a:lnTo>
                <a:lnTo>
                  <a:pt x="1193" y="617"/>
                </a:lnTo>
                <a:lnTo>
                  <a:pt x="1022" y="633"/>
                </a:lnTo>
                <a:lnTo>
                  <a:pt x="1022" y="676"/>
                </a:lnTo>
                <a:close/>
                <a:moveTo>
                  <a:pt x="1022" y="737"/>
                </a:moveTo>
                <a:lnTo>
                  <a:pt x="1193" y="728"/>
                </a:lnTo>
                <a:lnTo>
                  <a:pt x="1193" y="682"/>
                </a:lnTo>
                <a:lnTo>
                  <a:pt x="1022" y="694"/>
                </a:lnTo>
                <a:lnTo>
                  <a:pt x="1022" y="737"/>
                </a:lnTo>
                <a:close/>
                <a:moveTo>
                  <a:pt x="1022" y="798"/>
                </a:moveTo>
                <a:lnTo>
                  <a:pt x="1193" y="793"/>
                </a:lnTo>
                <a:lnTo>
                  <a:pt x="1193" y="747"/>
                </a:lnTo>
                <a:lnTo>
                  <a:pt x="1022" y="755"/>
                </a:lnTo>
                <a:lnTo>
                  <a:pt x="1022" y="798"/>
                </a:lnTo>
                <a:close/>
                <a:moveTo>
                  <a:pt x="1022" y="859"/>
                </a:moveTo>
                <a:lnTo>
                  <a:pt x="1193" y="858"/>
                </a:lnTo>
                <a:lnTo>
                  <a:pt x="1193" y="812"/>
                </a:lnTo>
                <a:lnTo>
                  <a:pt x="1022" y="816"/>
                </a:lnTo>
                <a:lnTo>
                  <a:pt x="1022" y="859"/>
                </a:lnTo>
                <a:close/>
                <a:moveTo>
                  <a:pt x="1022" y="920"/>
                </a:moveTo>
                <a:lnTo>
                  <a:pt x="1193" y="923"/>
                </a:lnTo>
                <a:lnTo>
                  <a:pt x="1193" y="877"/>
                </a:lnTo>
                <a:lnTo>
                  <a:pt x="1022" y="877"/>
                </a:lnTo>
                <a:lnTo>
                  <a:pt x="1022" y="920"/>
                </a:lnTo>
                <a:close/>
                <a:moveTo>
                  <a:pt x="1022" y="981"/>
                </a:moveTo>
                <a:lnTo>
                  <a:pt x="1193" y="988"/>
                </a:lnTo>
                <a:lnTo>
                  <a:pt x="1193" y="942"/>
                </a:lnTo>
                <a:lnTo>
                  <a:pt x="1022" y="938"/>
                </a:lnTo>
                <a:lnTo>
                  <a:pt x="1022" y="981"/>
                </a:lnTo>
                <a:close/>
                <a:moveTo>
                  <a:pt x="1022" y="1042"/>
                </a:moveTo>
                <a:lnTo>
                  <a:pt x="1193" y="1053"/>
                </a:lnTo>
                <a:lnTo>
                  <a:pt x="1193" y="1007"/>
                </a:lnTo>
                <a:lnTo>
                  <a:pt x="1022" y="999"/>
                </a:lnTo>
                <a:lnTo>
                  <a:pt x="1022" y="1042"/>
                </a:lnTo>
                <a:close/>
                <a:moveTo>
                  <a:pt x="1014" y="377"/>
                </a:moveTo>
                <a:lnTo>
                  <a:pt x="1202" y="339"/>
                </a:lnTo>
                <a:lnTo>
                  <a:pt x="1202" y="1068"/>
                </a:lnTo>
                <a:lnTo>
                  <a:pt x="1014" y="1055"/>
                </a:lnTo>
                <a:lnTo>
                  <a:pt x="1014" y="377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51DC1B84-0FFA-4441-81FF-D7844A64B0E8}"/>
              </a:ext>
            </a:extLst>
          </p:cNvPr>
          <p:cNvSpPr>
            <a:spLocks noEditPoints="1"/>
          </p:cNvSpPr>
          <p:nvPr/>
        </p:nvSpPr>
        <p:spPr bwMode="auto">
          <a:xfrm>
            <a:off x="8440683" y="4064393"/>
            <a:ext cx="470863" cy="347735"/>
          </a:xfrm>
          <a:custGeom>
            <a:avLst/>
            <a:gdLst>
              <a:gd name="T0" fmla="*/ 773 w 1523"/>
              <a:gd name="T1" fmla="*/ 352 h 1114"/>
              <a:gd name="T2" fmla="*/ 604 w 1523"/>
              <a:gd name="T3" fmla="*/ 988 h 1114"/>
              <a:gd name="T4" fmla="*/ 593 w 1523"/>
              <a:gd name="T5" fmla="*/ 987 h 1114"/>
              <a:gd name="T6" fmla="*/ 580 w 1523"/>
              <a:gd name="T7" fmla="*/ 991 h 1114"/>
              <a:gd name="T8" fmla="*/ 571 w 1523"/>
              <a:gd name="T9" fmla="*/ 998 h 1114"/>
              <a:gd name="T10" fmla="*/ 621 w 1523"/>
              <a:gd name="T11" fmla="*/ 752 h 1114"/>
              <a:gd name="T12" fmla="*/ 600 w 1523"/>
              <a:gd name="T13" fmla="*/ 733 h 1114"/>
              <a:gd name="T14" fmla="*/ 588 w 1523"/>
              <a:gd name="T15" fmla="*/ 733 h 1114"/>
              <a:gd name="T16" fmla="*/ 574 w 1523"/>
              <a:gd name="T17" fmla="*/ 755 h 1114"/>
              <a:gd name="T18" fmla="*/ 571 w 1523"/>
              <a:gd name="T19" fmla="*/ 735 h 1114"/>
              <a:gd name="T20" fmla="*/ 616 w 1523"/>
              <a:gd name="T21" fmla="*/ 496 h 1114"/>
              <a:gd name="T22" fmla="*/ 595 w 1523"/>
              <a:gd name="T23" fmla="*/ 479 h 1114"/>
              <a:gd name="T24" fmla="*/ 580 w 1523"/>
              <a:gd name="T25" fmla="*/ 498 h 1114"/>
              <a:gd name="T26" fmla="*/ 574 w 1523"/>
              <a:gd name="T27" fmla="*/ 495 h 1114"/>
              <a:gd name="T28" fmla="*/ 623 w 1523"/>
              <a:gd name="T29" fmla="*/ 498 h 1114"/>
              <a:gd name="T30" fmla="*/ 623 w 1523"/>
              <a:gd name="T31" fmla="*/ 830 h 1114"/>
              <a:gd name="T32" fmla="*/ 521 w 1523"/>
              <a:gd name="T33" fmla="*/ 614 h 1114"/>
              <a:gd name="T34" fmla="*/ 627 w 1523"/>
              <a:gd name="T35" fmla="*/ 930 h 1114"/>
              <a:gd name="T36" fmla="*/ 518 w 1523"/>
              <a:gd name="T37" fmla="*/ 766 h 1114"/>
              <a:gd name="T38" fmla="*/ 627 w 1523"/>
              <a:gd name="T39" fmla="*/ 517 h 1114"/>
              <a:gd name="T40" fmla="*/ 638 w 1523"/>
              <a:gd name="T41" fmla="*/ 1040 h 1114"/>
              <a:gd name="T42" fmla="*/ 1523 w 1523"/>
              <a:gd name="T43" fmla="*/ 350 h 1114"/>
              <a:gd name="T44" fmla="*/ 808 w 1523"/>
              <a:gd name="T45" fmla="*/ 997 h 1114"/>
              <a:gd name="T46" fmla="*/ 820 w 1523"/>
              <a:gd name="T47" fmla="*/ 1003 h 1114"/>
              <a:gd name="T48" fmla="*/ 826 w 1523"/>
              <a:gd name="T49" fmla="*/ 998 h 1114"/>
              <a:gd name="T50" fmla="*/ 852 w 1523"/>
              <a:gd name="T51" fmla="*/ 1023 h 1114"/>
              <a:gd name="T52" fmla="*/ 867 w 1523"/>
              <a:gd name="T53" fmla="*/ 1024 h 1114"/>
              <a:gd name="T54" fmla="*/ 808 w 1523"/>
              <a:gd name="T55" fmla="*/ 731 h 1114"/>
              <a:gd name="T56" fmla="*/ 820 w 1523"/>
              <a:gd name="T57" fmla="*/ 732 h 1114"/>
              <a:gd name="T58" fmla="*/ 832 w 1523"/>
              <a:gd name="T59" fmla="*/ 716 h 1114"/>
              <a:gd name="T60" fmla="*/ 858 w 1523"/>
              <a:gd name="T61" fmla="*/ 738 h 1114"/>
              <a:gd name="T62" fmla="*/ 814 w 1523"/>
              <a:gd name="T63" fmla="*/ 718 h 1114"/>
              <a:gd name="T64" fmla="*/ 816 w 1523"/>
              <a:gd name="T65" fmla="*/ 447 h 1114"/>
              <a:gd name="T66" fmla="*/ 819 w 1523"/>
              <a:gd name="T67" fmla="*/ 460 h 1114"/>
              <a:gd name="T68" fmla="*/ 837 w 1523"/>
              <a:gd name="T69" fmla="*/ 433 h 1114"/>
              <a:gd name="T70" fmla="*/ 864 w 1523"/>
              <a:gd name="T71" fmla="*/ 452 h 1114"/>
              <a:gd name="T72" fmla="*/ 747 w 1523"/>
              <a:gd name="T73" fmla="*/ 446 h 1114"/>
              <a:gd name="T74" fmla="*/ 872 w 1523"/>
              <a:gd name="T75" fmla="*/ 799 h 1114"/>
              <a:gd name="T76" fmla="*/ 747 w 1523"/>
              <a:gd name="T77" fmla="*/ 501 h 1114"/>
              <a:gd name="T78" fmla="*/ 742 w 1523"/>
              <a:gd name="T79" fmla="*/ 552 h 1114"/>
              <a:gd name="T80" fmla="*/ 877 w 1523"/>
              <a:gd name="T81" fmla="*/ 803 h 1114"/>
              <a:gd name="T82" fmla="*/ 742 w 1523"/>
              <a:gd name="T83" fmla="*/ 970 h 1114"/>
              <a:gd name="T84" fmla="*/ 1104 w 1523"/>
              <a:gd name="T85" fmla="*/ 1027 h 1114"/>
              <a:gd name="T86" fmla="*/ 1119 w 1523"/>
              <a:gd name="T87" fmla="*/ 1029 h 1114"/>
              <a:gd name="T88" fmla="*/ 1135 w 1523"/>
              <a:gd name="T89" fmla="*/ 1014 h 1114"/>
              <a:gd name="T90" fmla="*/ 1168 w 1523"/>
              <a:gd name="T91" fmla="*/ 1042 h 1114"/>
              <a:gd name="T92" fmla="*/ 1113 w 1523"/>
              <a:gd name="T93" fmla="*/ 1013 h 1114"/>
              <a:gd name="T94" fmla="*/ 1116 w 1523"/>
              <a:gd name="T95" fmla="*/ 708 h 1114"/>
              <a:gd name="T96" fmla="*/ 1119 w 1523"/>
              <a:gd name="T97" fmla="*/ 723 h 1114"/>
              <a:gd name="T98" fmla="*/ 1142 w 1523"/>
              <a:gd name="T99" fmla="*/ 695 h 1114"/>
              <a:gd name="T100" fmla="*/ 1176 w 1523"/>
              <a:gd name="T101" fmla="*/ 719 h 1114"/>
              <a:gd name="T102" fmla="*/ 1027 w 1523"/>
              <a:gd name="T103" fmla="*/ 699 h 1114"/>
              <a:gd name="T104" fmla="*/ 1113 w 1523"/>
              <a:gd name="T105" fmla="*/ 400 h 1114"/>
              <a:gd name="T106" fmla="*/ 1125 w 1523"/>
              <a:gd name="T107" fmla="*/ 404 h 1114"/>
              <a:gd name="T108" fmla="*/ 1147 w 1523"/>
              <a:gd name="T109" fmla="*/ 373 h 1114"/>
              <a:gd name="T110" fmla="*/ 1181 w 1523"/>
              <a:gd name="T111" fmla="*/ 394 h 1114"/>
              <a:gd name="T112" fmla="*/ 1027 w 1523"/>
              <a:gd name="T113" fmla="*/ 943 h 1114"/>
              <a:gd name="T114" fmla="*/ 1187 w 1523"/>
              <a:gd name="T115" fmla="*/ 658 h 1114"/>
              <a:gd name="T116" fmla="*/ 1022 w 1523"/>
              <a:gd name="T117" fmla="*/ 493 h 1114"/>
              <a:gd name="T118" fmla="*/ 1022 w 1523"/>
              <a:gd name="T119" fmla="*/ 633 h 1114"/>
              <a:gd name="T120" fmla="*/ 1193 w 1523"/>
              <a:gd name="T121" fmla="*/ 923 h 1114"/>
              <a:gd name="T122" fmla="*/ 1014 w 1523"/>
              <a:gd name="T123" fmla="*/ 37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23" h="1114">
                <a:moveTo>
                  <a:pt x="1019" y="431"/>
                </a:moveTo>
                <a:lnTo>
                  <a:pt x="1190" y="401"/>
                </a:lnTo>
                <a:lnTo>
                  <a:pt x="1190" y="355"/>
                </a:lnTo>
                <a:lnTo>
                  <a:pt x="1019" y="388"/>
                </a:lnTo>
                <a:lnTo>
                  <a:pt x="1019" y="431"/>
                </a:lnTo>
                <a:close/>
                <a:moveTo>
                  <a:pt x="1386" y="278"/>
                </a:moveTo>
                <a:cubicBezTo>
                  <a:pt x="1359" y="138"/>
                  <a:pt x="1200" y="0"/>
                  <a:pt x="1032" y="0"/>
                </a:cubicBezTo>
                <a:cubicBezTo>
                  <a:pt x="873" y="0"/>
                  <a:pt x="733" y="102"/>
                  <a:pt x="685" y="252"/>
                </a:cubicBezTo>
                <a:cubicBezTo>
                  <a:pt x="658" y="243"/>
                  <a:pt x="630" y="238"/>
                  <a:pt x="602" y="238"/>
                </a:cubicBezTo>
                <a:cubicBezTo>
                  <a:pt x="461" y="238"/>
                  <a:pt x="345" y="349"/>
                  <a:pt x="336" y="488"/>
                </a:cubicBezTo>
                <a:cubicBezTo>
                  <a:pt x="319" y="485"/>
                  <a:pt x="303" y="483"/>
                  <a:pt x="287" y="483"/>
                </a:cubicBezTo>
                <a:cubicBezTo>
                  <a:pt x="129" y="483"/>
                  <a:pt x="0" y="612"/>
                  <a:pt x="0" y="770"/>
                </a:cubicBezTo>
                <a:cubicBezTo>
                  <a:pt x="0" y="912"/>
                  <a:pt x="106" y="1036"/>
                  <a:pt x="245" y="1056"/>
                </a:cubicBezTo>
                <a:lnTo>
                  <a:pt x="462" y="1056"/>
                </a:lnTo>
                <a:lnTo>
                  <a:pt x="462" y="917"/>
                </a:lnTo>
                <a:lnTo>
                  <a:pt x="376" y="917"/>
                </a:lnTo>
                <a:cubicBezTo>
                  <a:pt x="74" y="918"/>
                  <a:pt x="102" y="594"/>
                  <a:pt x="446" y="587"/>
                </a:cubicBezTo>
                <a:cubicBezTo>
                  <a:pt x="404" y="287"/>
                  <a:pt x="670" y="320"/>
                  <a:pt x="773" y="352"/>
                </a:cubicBezTo>
                <a:cubicBezTo>
                  <a:pt x="789" y="128"/>
                  <a:pt x="1110" y="57"/>
                  <a:pt x="1386" y="278"/>
                </a:cubicBezTo>
                <a:close/>
                <a:moveTo>
                  <a:pt x="621" y="988"/>
                </a:moveTo>
                <a:lnTo>
                  <a:pt x="618" y="988"/>
                </a:lnTo>
                <a:lnTo>
                  <a:pt x="618" y="1009"/>
                </a:lnTo>
                <a:lnTo>
                  <a:pt x="621" y="1010"/>
                </a:lnTo>
                <a:lnTo>
                  <a:pt x="621" y="988"/>
                </a:lnTo>
                <a:close/>
                <a:moveTo>
                  <a:pt x="616" y="988"/>
                </a:moveTo>
                <a:lnTo>
                  <a:pt x="614" y="988"/>
                </a:lnTo>
                <a:lnTo>
                  <a:pt x="614" y="1009"/>
                </a:lnTo>
                <a:lnTo>
                  <a:pt x="616" y="1009"/>
                </a:lnTo>
                <a:lnTo>
                  <a:pt x="616" y="988"/>
                </a:lnTo>
                <a:close/>
                <a:moveTo>
                  <a:pt x="611" y="988"/>
                </a:moveTo>
                <a:lnTo>
                  <a:pt x="609" y="988"/>
                </a:lnTo>
                <a:lnTo>
                  <a:pt x="609" y="1009"/>
                </a:lnTo>
                <a:lnTo>
                  <a:pt x="611" y="1009"/>
                </a:lnTo>
                <a:lnTo>
                  <a:pt x="611" y="988"/>
                </a:lnTo>
                <a:close/>
                <a:moveTo>
                  <a:pt x="607" y="988"/>
                </a:moveTo>
                <a:lnTo>
                  <a:pt x="604" y="988"/>
                </a:lnTo>
                <a:lnTo>
                  <a:pt x="604" y="1009"/>
                </a:lnTo>
                <a:lnTo>
                  <a:pt x="607" y="1009"/>
                </a:lnTo>
                <a:lnTo>
                  <a:pt x="607" y="988"/>
                </a:lnTo>
                <a:close/>
                <a:moveTo>
                  <a:pt x="602" y="987"/>
                </a:moveTo>
                <a:lnTo>
                  <a:pt x="600" y="987"/>
                </a:lnTo>
                <a:lnTo>
                  <a:pt x="600" y="1008"/>
                </a:lnTo>
                <a:lnTo>
                  <a:pt x="602" y="1009"/>
                </a:lnTo>
                <a:lnTo>
                  <a:pt x="602" y="987"/>
                </a:lnTo>
                <a:close/>
                <a:moveTo>
                  <a:pt x="597" y="987"/>
                </a:moveTo>
                <a:lnTo>
                  <a:pt x="595" y="987"/>
                </a:lnTo>
                <a:lnTo>
                  <a:pt x="595" y="1008"/>
                </a:lnTo>
                <a:lnTo>
                  <a:pt x="597" y="1008"/>
                </a:lnTo>
                <a:lnTo>
                  <a:pt x="597" y="987"/>
                </a:lnTo>
                <a:close/>
                <a:moveTo>
                  <a:pt x="593" y="987"/>
                </a:moveTo>
                <a:lnTo>
                  <a:pt x="590" y="987"/>
                </a:lnTo>
                <a:lnTo>
                  <a:pt x="590" y="1008"/>
                </a:lnTo>
                <a:lnTo>
                  <a:pt x="593" y="1008"/>
                </a:lnTo>
                <a:lnTo>
                  <a:pt x="593" y="987"/>
                </a:lnTo>
                <a:close/>
                <a:moveTo>
                  <a:pt x="588" y="987"/>
                </a:moveTo>
                <a:lnTo>
                  <a:pt x="586" y="987"/>
                </a:lnTo>
                <a:lnTo>
                  <a:pt x="586" y="1008"/>
                </a:lnTo>
                <a:lnTo>
                  <a:pt x="588" y="1008"/>
                </a:lnTo>
                <a:lnTo>
                  <a:pt x="588" y="987"/>
                </a:lnTo>
                <a:close/>
                <a:moveTo>
                  <a:pt x="580" y="1003"/>
                </a:moveTo>
                <a:cubicBezTo>
                  <a:pt x="580" y="1003"/>
                  <a:pt x="579" y="1004"/>
                  <a:pt x="579" y="1005"/>
                </a:cubicBezTo>
                <a:cubicBezTo>
                  <a:pt x="579" y="1006"/>
                  <a:pt x="580" y="1007"/>
                  <a:pt x="580" y="1007"/>
                </a:cubicBezTo>
                <a:cubicBezTo>
                  <a:pt x="581" y="1007"/>
                  <a:pt x="582" y="1006"/>
                  <a:pt x="582" y="1005"/>
                </a:cubicBezTo>
                <a:cubicBezTo>
                  <a:pt x="582" y="1004"/>
                  <a:pt x="581" y="1003"/>
                  <a:pt x="580" y="1003"/>
                </a:cubicBezTo>
                <a:close/>
                <a:moveTo>
                  <a:pt x="580" y="995"/>
                </a:moveTo>
                <a:cubicBezTo>
                  <a:pt x="580" y="995"/>
                  <a:pt x="579" y="996"/>
                  <a:pt x="579" y="997"/>
                </a:cubicBezTo>
                <a:cubicBezTo>
                  <a:pt x="579" y="998"/>
                  <a:pt x="580" y="999"/>
                  <a:pt x="580" y="999"/>
                </a:cubicBezTo>
                <a:cubicBezTo>
                  <a:pt x="581" y="999"/>
                  <a:pt x="582" y="999"/>
                  <a:pt x="582" y="997"/>
                </a:cubicBezTo>
                <a:cubicBezTo>
                  <a:pt x="582" y="996"/>
                  <a:pt x="581" y="995"/>
                  <a:pt x="580" y="995"/>
                </a:cubicBezTo>
                <a:close/>
                <a:moveTo>
                  <a:pt x="580" y="987"/>
                </a:moveTo>
                <a:cubicBezTo>
                  <a:pt x="580" y="987"/>
                  <a:pt x="579" y="988"/>
                  <a:pt x="579" y="989"/>
                </a:cubicBezTo>
                <a:cubicBezTo>
                  <a:pt x="579" y="990"/>
                  <a:pt x="580" y="991"/>
                  <a:pt x="580" y="991"/>
                </a:cubicBezTo>
                <a:cubicBezTo>
                  <a:pt x="581" y="991"/>
                  <a:pt x="582" y="990"/>
                  <a:pt x="582" y="989"/>
                </a:cubicBezTo>
                <a:cubicBezTo>
                  <a:pt x="582" y="988"/>
                  <a:pt x="581" y="987"/>
                  <a:pt x="580" y="987"/>
                </a:cubicBezTo>
                <a:close/>
                <a:moveTo>
                  <a:pt x="578" y="1003"/>
                </a:moveTo>
                <a:lnTo>
                  <a:pt x="574" y="1003"/>
                </a:lnTo>
                <a:lnTo>
                  <a:pt x="574" y="1007"/>
                </a:lnTo>
                <a:lnTo>
                  <a:pt x="578" y="1007"/>
                </a:lnTo>
                <a:lnTo>
                  <a:pt x="578" y="1003"/>
                </a:lnTo>
                <a:close/>
                <a:moveTo>
                  <a:pt x="578" y="995"/>
                </a:moveTo>
                <a:lnTo>
                  <a:pt x="574" y="995"/>
                </a:lnTo>
                <a:lnTo>
                  <a:pt x="574" y="999"/>
                </a:lnTo>
                <a:lnTo>
                  <a:pt x="578" y="999"/>
                </a:lnTo>
                <a:lnTo>
                  <a:pt x="578" y="995"/>
                </a:lnTo>
                <a:close/>
                <a:moveTo>
                  <a:pt x="576" y="987"/>
                </a:moveTo>
                <a:cubicBezTo>
                  <a:pt x="576" y="987"/>
                  <a:pt x="575" y="988"/>
                  <a:pt x="575" y="989"/>
                </a:cubicBezTo>
                <a:cubicBezTo>
                  <a:pt x="575" y="990"/>
                  <a:pt x="576" y="991"/>
                  <a:pt x="576" y="991"/>
                </a:cubicBezTo>
                <a:cubicBezTo>
                  <a:pt x="577" y="991"/>
                  <a:pt x="577" y="990"/>
                  <a:pt x="577" y="989"/>
                </a:cubicBezTo>
                <a:cubicBezTo>
                  <a:pt x="577" y="988"/>
                  <a:pt x="577" y="987"/>
                  <a:pt x="576" y="987"/>
                </a:cubicBezTo>
                <a:close/>
                <a:moveTo>
                  <a:pt x="571" y="998"/>
                </a:moveTo>
                <a:lnTo>
                  <a:pt x="523" y="995"/>
                </a:lnTo>
                <a:lnTo>
                  <a:pt x="523" y="1004"/>
                </a:lnTo>
                <a:lnTo>
                  <a:pt x="571" y="1007"/>
                </a:lnTo>
                <a:lnTo>
                  <a:pt x="571" y="998"/>
                </a:lnTo>
                <a:close/>
                <a:moveTo>
                  <a:pt x="571" y="986"/>
                </a:moveTo>
                <a:lnTo>
                  <a:pt x="523" y="984"/>
                </a:lnTo>
                <a:lnTo>
                  <a:pt x="523" y="992"/>
                </a:lnTo>
                <a:lnTo>
                  <a:pt x="571" y="995"/>
                </a:lnTo>
                <a:lnTo>
                  <a:pt x="571" y="986"/>
                </a:lnTo>
                <a:close/>
                <a:moveTo>
                  <a:pt x="623" y="1013"/>
                </a:moveTo>
                <a:lnTo>
                  <a:pt x="521" y="1007"/>
                </a:lnTo>
                <a:lnTo>
                  <a:pt x="521" y="980"/>
                </a:lnTo>
                <a:lnTo>
                  <a:pt x="623" y="985"/>
                </a:lnTo>
                <a:lnTo>
                  <a:pt x="623" y="1013"/>
                </a:lnTo>
                <a:close/>
                <a:moveTo>
                  <a:pt x="621" y="731"/>
                </a:moveTo>
                <a:lnTo>
                  <a:pt x="618" y="731"/>
                </a:lnTo>
                <a:lnTo>
                  <a:pt x="618" y="752"/>
                </a:lnTo>
                <a:lnTo>
                  <a:pt x="621" y="752"/>
                </a:lnTo>
                <a:lnTo>
                  <a:pt x="621" y="731"/>
                </a:lnTo>
                <a:close/>
                <a:moveTo>
                  <a:pt x="616" y="731"/>
                </a:moveTo>
                <a:lnTo>
                  <a:pt x="614" y="732"/>
                </a:lnTo>
                <a:lnTo>
                  <a:pt x="614" y="753"/>
                </a:lnTo>
                <a:lnTo>
                  <a:pt x="616" y="753"/>
                </a:lnTo>
                <a:lnTo>
                  <a:pt x="616" y="731"/>
                </a:lnTo>
                <a:close/>
                <a:moveTo>
                  <a:pt x="611" y="732"/>
                </a:moveTo>
                <a:lnTo>
                  <a:pt x="609" y="732"/>
                </a:lnTo>
                <a:lnTo>
                  <a:pt x="609" y="753"/>
                </a:lnTo>
                <a:lnTo>
                  <a:pt x="611" y="753"/>
                </a:lnTo>
                <a:lnTo>
                  <a:pt x="611" y="732"/>
                </a:lnTo>
                <a:close/>
                <a:moveTo>
                  <a:pt x="607" y="732"/>
                </a:moveTo>
                <a:lnTo>
                  <a:pt x="604" y="732"/>
                </a:lnTo>
                <a:lnTo>
                  <a:pt x="604" y="753"/>
                </a:lnTo>
                <a:lnTo>
                  <a:pt x="607" y="753"/>
                </a:lnTo>
                <a:lnTo>
                  <a:pt x="607" y="732"/>
                </a:lnTo>
                <a:close/>
                <a:moveTo>
                  <a:pt x="602" y="732"/>
                </a:moveTo>
                <a:lnTo>
                  <a:pt x="600" y="733"/>
                </a:lnTo>
                <a:lnTo>
                  <a:pt x="600" y="754"/>
                </a:lnTo>
                <a:lnTo>
                  <a:pt x="602" y="753"/>
                </a:lnTo>
                <a:lnTo>
                  <a:pt x="602" y="732"/>
                </a:lnTo>
                <a:close/>
                <a:moveTo>
                  <a:pt x="597" y="733"/>
                </a:moveTo>
                <a:lnTo>
                  <a:pt x="595" y="733"/>
                </a:lnTo>
                <a:lnTo>
                  <a:pt x="595" y="754"/>
                </a:lnTo>
                <a:lnTo>
                  <a:pt x="597" y="754"/>
                </a:lnTo>
                <a:lnTo>
                  <a:pt x="597" y="733"/>
                </a:lnTo>
                <a:close/>
                <a:moveTo>
                  <a:pt x="593" y="733"/>
                </a:moveTo>
                <a:lnTo>
                  <a:pt x="590" y="733"/>
                </a:lnTo>
                <a:lnTo>
                  <a:pt x="590" y="754"/>
                </a:lnTo>
                <a:lnTo>
                  <a:pt x="593" y="754"/>
                </a:lnTo>
                <a:lnTo>
                  <a:pt x="593" y="733"/>
                </a:lnTo>
                <a:close/>
                <a:moveTo>
                  <a:pt x="588" y="733"/>
                </a:moveTo>
                <a:lnTo>
                  <a:pt x="586" y="733"/>
                </a:lnTo>
                <a:lnTo>
                  <a:pt x="586" y="754"/>
                </a:lnTo>
                <a:lnTo>
                  <a:pt x="588" y="754"/>
                </a:lnTo>
                <a:lnTo>
                  <a:pt x="588" y="733"/>
                </a:lnTo>
                <a:close/>
                <a:moveTo>
                  <a:pt x="580" y="750"/>
                </a:moveTo>
                <a:cubicBezTo>
                  <a:pt x="580" y="751"/>
                  <a:pt x="579" y="752"/>
                  <a:pt x="579" y="753"/>
                </a:cubicBezTo>
                <a:cubicBezTo>
                  <a:pt x="579" y="754"/>
                  <a:pt x="580" y="755"/>
                  <a:pt x="580" y="755"/>
                </a:cubicBezTo>
                <a:cubicBezTo>
                  <a:pt x="581" y="755"/>
                  <a:pt x="582" y="754"/>
                  <a:pt x="582" y="753"/>
                </a:cubicBezTo>
                <a:cubicBezTo>
                  <a:pt x="582" y="751"/>
                  <a:pt x="581" y="750"/>
                  <a:pt x="580" y="750"/>
                </a:cubicBezTo>
                <a:close/>
                <a:moveTo>
                  <a:pt x="580" y="743"/>
                </a:moveTo>
                <a:cubicBezTo>
                  <a:pt x="580" y="743"/>
                  <a:pt x="579" y="744"/>
                  <a:pt x="579" y="745"/>
                </a:cubicBezTo>
                <a:cubicBezTo>
                  <a:pt x="579" y="746"/>
                  <a:pt x="580" y="747"/>
                  <a:pt x="580" y="747"/>
                </a:cubicBezTo>
                <a:cubicBezTo>
                  <a:pt x="581" y="747"/>
                  <a:pt x="582" y="746"/>
                  <a:pt x="582" y="745"/>
                </a:cubicBezTo>
                <a:cubicBezTo>
                  <a:pt x="582" y="743"/>
                  <a:pt x="581" y="743"/>
                  <a:pt x="580" y="743"/>
                </a:cubicBezTo>
                <a:close/>
                <a:moveTo>
                  <a:pt x="580" y="734"/>
                </a:moveTo>
                <a:cubicBezTo>
                  <a:pt x="580" y="734"/>
                  <a:pt x="579" y="735"/>
                  <a:pt x="579" y="737"/>
                </a:cubicBezTo>
                <a:cubicBezTo>
                  <a:pt x="579" y="738"/>
                  <a:pt x="580" y="739"/>
                  <a:pt x="580" y="739"/>
                </a:cubicBezTo>
                <a:cubicBezTo>
                  <a:pt x="581" y="739"/>
                  <a:pt x="582" y="738"/>
                  <a:pt x="582" y="736"/>
                </a:cubicBezTo>
                <a:cubicBezTo>
                  <a:pt x="582" y="735"/>
                  <a:pt x="581" y="734"/>
                  <a:pt x="580" y="734"/>
                </a:cubicBezTo>
                <a:close/>
                <a:moveTo>
                  <a:pt x="578" y="751"/>
                </a:moveTo>
                <a:lnTo>
                  <a:pt x="574" y="751"/>
                </a:lnTo>
                <a:lnTo>
                  <a:pt x="574" y="755"/>
                </a:lnTo>
                <a:lnTo>
                  <a:pt x="578" y="755"/>
                </a:lnTo>
                <a:lnTo>
                  <a:pt x="578" y="751"/>
                </a:lnTo>
                <a:close/>
                <a:moveTo>
                  <a:pt x="578" y="743"/>
                </a:moveTo>
                <a:lnTo>
                  <a:pt x="574" y="743"/>
                </a:lnTo>
                <a:lnTo>
                  <a:pt x="574" y="747"/>
                </a:lnTo>
                <a:lnTo>
                  <a:pt x="578" y="747"/>
                </a:lnTo>
                <a:lnTo>
                  <a:pt x="578" y="743"/>
                </a:lnTo>
                <a:close/>
                <a:moveTo>
                  <a:pt x="576" y="735"/>
                </a:moveTo>
                <a:cubicBezTo>
                  <a:pt x="576" y="735"/>
                  <a:pt x="575" y="736"/>
                  <a:pt x="575" y="737"/>
                </a:cubicBezTo>
                <a:cubicBezTo>
                  <a:pt x="575" y="738"/>
                  <a:pt x="576" y="739"/>
                  <a:pt x="576" y="739"/>
                </a:cubicBezTo>
                <a:cubicBezTo>
                  <a:pt x="577" y="739"/>
                  <a:pt x="577" y="738"/>
                  <a:pt x="577" y="737"/>
                </a:cubicBezTo>
                <a:cubicBezTo>
                  <a:pt x="577" y="736"/>
                  <a:pt x="577" y="735"/>
                  <a:pt x="576" y="735"/>
                </a:cubicBezTo>
                <a:close/>
                <a:moveTo>
                  <a:pt x="571" y="747"/>
                </a:moveTo>
                <a:lnTo>
                  <a:pt x="523" y="750"/>
                </a:lnTo>
                <a:lnTo>
                  <a:pt x="523" y="758"/>
                </a:lnTo>
                <a:lnTo>
                  <a:pt x="571" y="756"/>
                </a:lnTo>
                <a:lnTo>
                  <a:pt x="571" y="747"/>
                </a:lnTo>
                <a:close/>
                <a:moveTo>
                  <a:pt x="571" y="735"/>
                </a:moveTo>
                <a:lnTo>
                  <a:pt x="523" y="738"/>
                </a:lnTo>
                <a:lnTo>
                  <a:pt x="523" y="747"/>
                </a:lnTo>
                <a:lnTo>
                  <a:pt x="571" y="743"/>
                </a:lnTo>
                <a:lnTo>
                  <a:pt x="571" y="735"/>
                </a:lnTo>
                <a:close/>
                <a:moveTo>
                  <a:pt x="623" y="756"/>
                </a:moveTo>
                <a:lnTo>
                  <a:pt x="521" y="762"/>
                </a:lnTo>
                <a:lnTo>
                  <a:pt x="521" y="735"/>
                </a:lnTo>
                <a:lnTo>
                  <a:pt x="623" y="727"/>
                </a:lnTo>
                <a:lnTo>
                  <a:pt x="623" y="756"/>
                </a:lnTo>
                <a:close/>
                <a:moveTo>
                  <a:pt x="621" y="474"/>
                </a:moveTo>
                <a:lnTo>
                  <a:pt x="618" y="474"/>
                </a:lnTo>
                <a:lnTo>
                  <a:pt x="618" y="496"/>
                </a:lnTo>
                <a:lnTo>
                  <a:pt x="621" y="495"/>
                </a:lnTo>
                <a:lnTo>
                  <a:pt x="621" y="474"/>
                </a:lnTo>
                <a:close/>
                <a:moveTo>
                  <a:pt x="616" y="475"/>
                </a:moveTo>
                <a:lnTo>
                  <a:pt x="614" y="475"/>
                </a:lnTo>
                <a:lnTo>
                  <a:pt x="614" y="496"/>
                </a:lnTo>
                <a:lnTo>
                  <a:pt x="616" y="496"/>
                </a:lnTo>
                <a:lnTo>
                  <a:pt x="616" y="475"/>
                </a:lnTo>
                <a:close/>
                <a:moveTo>
                  <a:pt x="611" y="476"/>
                </a:moveTo>
                <a:lnTo>
                  <a:pt x="609" y="476"/>
                </a:lnTo>
                <a:lnTo>
                  <a:pt x="609" y="497"/>
                </a:lnTo>
                <a:lnTo>
                  <a:pt x="611" y="497"/>
                </a:lnTo>
                <a:lnTo>
                  <a:pt x="611" y="476"/>
                </a:lnTo>
                <a:close/>
                <a:moveTo>
                  <a:pt x="607" y="477"/>
                </a:moveTo>
                <a:lnTo>
                  <a:pt x="604" y="477"/>
                </a:lnTo>
                <a:lnTo>
                  <a:pt x="604" y="498"/>
                </a:lnTo>
                <a:lnTo>
                  <a:pt x="607" y="498"/>
                </a:lnTo>
                <a:lnTo>
                  <a:pt x="607" y="477"/>
                </a:lnTo>
                <a:close/>
                <a:moveTo>
                  <a:pt x="602" y="477"/>
                </a:moveTo>
                <a:lnTo>
                  <a:pt x="600" y="478"/>
                </a:lnTo>
                <a:lnTo>
                  <a:pt x="600" y="499"/>
                </a:lnTo>
                <a:lnTo>
                  <a:pt x="602" y="499"/>
                </a:lnTo>
                <a:lnTo>
                  <a:pt x="602" y="477"/>
                </a:lnTo>
                <a:close/>
                <a:moveTo>
                  <a:pt x="597" y="478"/>
                </a:moveTo>
                <a:lnTo>
                  <a:pt x="595" y="479"/>
                </a:lnTo>
                <a:lnTo>
                  <a:pt x="595" y="500"/>
                </a:lnTo>
                <a:lnTo>
                  <a:pt x="597" y="499"/>
                </a:lnTo>
                <a:lnTo>
                  <a:pt x="597" y="478"/>
                </a:lnTo>
                <a:close/>
                <a:moveTo>
                  <a:pt x="593" y="479"/>
                </a:moveTo>
                <a:lnTo>
                  <a:pt x="590" y="480"/>
                </a:lnTo>
                <a:lnTo>
                  <a:pt x="590" y="501"/>
                </a:lnTo>
                <a:lnTo>
                  <a:pt x="593" y="500"/>
                </a:lnTo>
                <a:lnTo>
                  <a:pt x="593" y="479"/>
                </a:lnTo>
                <a:close/>
                <a:moveTo>
                  <a:pt x="588" y="480"/>
                </a:moveTo>
                <a:lnTo>
                  <a:pt x="586" y="480"/>
                </a:lnTo>
                <a:lnTo>
                  <a:pt x="586" y="501"/>
                </a:lnTo>
                <a:lnTo>
                  <a:pt x="588" y="501"/>
                </a:lnTo>
                <a:lnTo>
                  <a:pt x="588" y="480"/>
                </a:lnTo>
                <a:close/>
                <a:moveTo>
                  <a:pt x="580" y="498"/>
                </a:moveTo>
                <a:cubicBezTo>
                  <a:pt x="580" y="498"/>
                  <a:pt x="579" y="499"/>
                  <a:pt x="579" y="501"/>
                </a:cubicBezTo>
                <a:cubicBezTo>
                  <a:pt x="579" y="502"/>
                  <a:pt x="580" y="503"/>
                  <a:pt x="580" y="503"/>
                </a:cubicBezTo>
                <a:cubicBezTo>
                  <a:pt x="581" y="502"/>
                  <a:pt x="581" y="501"/>
                  <a:pt x="581" y="500"/>
                </a:cubicBezTo>
                <a:cubicBezTo>
                  <a:pt x="581" y="499"/>
                  <a:pt x="581" y="498"/>
                  <a:pt x="580" y="498"/>
                </a:cubicBezTo>
                <a:close/>
                <a:moveTo>
                  <a:pt x="580" y="490"/>
                </a:moveTo>
                <a:cubicBezTo>
                  <a:pt x="580" y="490"/>
                  <a:pt x="579" y="491"/>
                  <a:pt x="579" y="493"/>
                </a:cubicBezTo>
                <a:cubicBezTo>
                  <a:pt x="579" y="494"/>
                  <a:pt x="580" y="495"/>
                  <a:pt x="580" y="495"/>
                </a:cubicBezTo>
                <a:cubicBezTo>
                  <a:pt x="581" y="495"/>
                  <a:pt x="581" y="493"/>
                  <a:pt x="581" y="492"/>
                </a:cubicBezTo>
                <a:cubicBezTo>
                  <a:pt x="581" y="491"/>
                  <a:pt x="581" y="490"/>
                  <a:pt x="580" y="490"/>
                </a:cubicBezTo>
                <a:close/>
                <a:moveTo>
                  <a:pt x="580" y="482"/>
                </a:moveTo>
                <a:cubicBezTo>
                  <a:pt x="580" y="482"/>
                  <a:pt x="579" y="483"/>
                  <a:pt x="579" y="484"/>
                </a:cubicBezTo>
                <a:cubicBezTo>
                  <a:pt x="579" y="486"/>
                  <a:pt x="580" y="487"/>
                  <a:pt x="580" y="486"/>
                </a:cubicBezTo>
                <a:cubicBezTo>
                  <a:pt x="581" y="486"/>
                  <a:pt x="581" y="485"/>
                  <a:pt x="581" y="484"/>
                </a:cubicBezTo>
                <a:cubicBezTo>
                  <a:pt x="581" y="483"/>
                  <a:pt x="581" y="482"/>
                  <a:pt x="580" y="482"/>
                </a:cubicBezTo>
                <a:close/>
                <a:moveTo>
                  <a:pt x="578" y="499"/>
                </a:moveTo>
                <a:lnTo>
                  <a:pt x="574" y="499"/>
                </a:lnTo>
                <a:lnTo>
                  <a:pt x="574" y="503"/>
                </a:lnTo>
                <a:lnTo>
                  <a:pt x="578" y="503"/>
                </a:lnTo>
                <a:lnTo>
                  <a:pt x="578" y="499"/>
                </a:lnTo>
                <a:close/>
                <a:moveTo>
                  <a:pt x="578" y="491"/>
                </a:moveTo>
                <a:lnTo>
                  <a:pt x="574" y="492"/>
                </a:lnTo>
                <a:lnTo>
                  <a:pt x="574" y="495"/>
                </a:lnTo>
                <a:lnTo>
                  <a:pt x="578" y="495"/>
                </a:lnTo>
                <a:lnTo>
                  <a:pt x="578" y="491"/>
                </a:lnTo>
                <a:close/>
                <a:moveTo>
                  <a:pt x="576" y="483"/>
                </a:moveTo>
                <a:cubicBezTo>
                  <a:pt x="575" y="483"/>
                  <a:pt x="575" y="484"/>
                  <a:pt x="575" y="485"/>
                </a:cubicBezTo>
                <a:cubicBezTo>
                  <a:pt x="575" y="486"/>
                  <a:pt x="575" y="487"/>
                  <a:pt x="576" y="487"/>
                </a:cubicBezTo>
                <a:cubicBezTo>
                  <a:pt x="577" y="487"/>
                  <a:pt x="577" y="486"/>
                  <a:pt x="577" y="485"/>
                </a:cubicBezTo>
                <a:cubicBezTo>
                  <a:pt x="577" y="484"/>
                  <a:pt x="577" y="483"/>
                  <a:pt x="576" y="483"/>
                </a:cubicBezTo>
                <a:close/>
                <a:moveTo>
                  <a:pt x="571" y="495"/>
                </a:moveTo>
                <a:lnTo>
                  <a:pt x="523" y="504"/>
                </a:lnTo>
                <a:lnTo>
                  <a:pt x="523" y="513"/>
                </a:lnTo>
                <a:lnTo>
                  <a:pt x="571" y="504"/>
                </a:lnTo>
                <a:lnTo>
                  <a:pt x="571" y="495"/>
                </a:lnTo>
                <a:close/>
                <a:moveTo>
                  <a:pt x="571" y="483"/>
                </a:moveTo>
                <a:lnTo>
                  <a:pt x="523" y="492"/>
                </a:lnTo>
                <a:lnTo>
                  <a:pt x="523" y="501"/>
                </a:lnTo>
                <a:lnTo>
                  <a:pt x="571" y="492"/>
                </a:lnTo>
                <a:lnTo>
                  <a:pt x="571" y="483"/>
                </a:lnTo>
                <a:close/>
                <a:moveTo>
                  <a:pt x="623" y="498"/>
                </a:moveTo>
                <a:lnTo>
                  <a:pt x="521" y="516"/>
                </a:lnTo>
                <a:lnTo>
                  <a:pt x="521" y="489"/>
                </a:lnTo>
                <a:lnTo>
                  <a:pt x="623" y="470"/>
                </a:lnTo>
                <a:lnTo>
                  <a:pt x="623" y="498"/>
                </a:lnTo>
                <a:close/>
                <a:moveTo>
                  <a:pt x="623" y="962"/>
                </a:moveTo>
                <a:lnTo>
                  <a:pt x="521" y="958"/>
                </a:lnTo>
                <a:lnTo>
                  <a:pt x="521" y="931"/>
                </a:lnTo>
                <a:lnTo>
                  <a:pt x="623" y="933"/>
                </a:lnTo>
                <a:lnTo>
                  <a:pt x="623" y="962"/>
                </a:lnTo>
                <a:close/>
                <a:moveTo>
                  <a:pt x="623" y="910"/>
                </a:moveTo>
                <a:lnTo>
                  <a:pt x="521" y="909"/>
                </a:lnTo>
                <a:lnTo>
                  <a:pt x="521" y="882"/>
                </a:lnTo>
                <a:lnTo>
                  <a:pt x="623" y="882"/>
                </a:lnTo>
                <a:lnTo>
                  <a:pt x="623" y="910"/>
                </a:lnTo>
                <a:close/>
                <a:moveTo>
                  <a:pt x="623" y="859"/>
                </a:moveTo>
                <a:lnTo>
                  <a:pt x="521" y="860"/>
                </a:lnTo>
                <a:lnTo>
                  <a:pt x="521" y="833"/>
                </a:lnTo>
                <a:lnTo>
                  <a:pt x="623" y="830"/>
                </a:lnTo>
                <a:lnTo>
                  <a:pt x="623" y="859"/>
                </a:lnTo>
                <a:close/>
                <a:moveTo>
                  <a:pt x="623" y="807"/>
                </a:moveTo>
                <a:lnTo>
                  <a:pt x="521" y="811"/>
                </a:lnTo>
                <a:lnTo>
                  <a:pt x="521" y="784"/>
                </a:lnTo>
                <a:lnTo>
                  <a:pt x="623" y="779"/>
                </a:lnTo>
                <a:lnTo>
                  <a:pt x="623" y="807"/>
                </a:lnTo>
                <a:close/>
                <a:moveTo>
                  <a:pt x="623" y="704"/>
                </a:moveTo>
                <a:lnTo>
                  <a:pt x="521" y="713"/>
                </a:lnTo>
                <a:lnTo>
                  <a:pt x="521" y="686"/>
                </a:lnTo>
                <a:lnTo>
                  <a:pt x="623" y="676"/>
                </a:lnTo>
                <a:lnTo>
                  <a:pt x="623" y="704"/>
                </a:lnTo>
                <a:close/>
                <a:moveTo>
                  <a:pt x="623" y="653"/>
                </a:moveTo>
                <a:lnTo>
                  <a:pt x="521" y="664"/>
                </a:lnTo>
                <a:lnTo>
                  <a:pt x="521" y="637"/>
                </a:lnTo>
                <a:lnTo>
                  <a:pt x="623" y="624"/>
                </a:lnTo>
                <a:lnTo>
                  <a:pt x="623" y="653"/>
                </a:lnTo>
                <a:close/>
                <a:moveTo>
                  <a:pt x="623" y="601"/>
                </a:moveTo>
                <a:lnTo>
                  <a:pt x="521" y="614"/>
                </a:lnTo>
                <a:lnTo>
                  <a:pt x="521" y="587"/>
                </a:lnTo>
                <a:lnTo>
                  <a:pt x="623" y="573"/>
                </a:lnTo>
                <a:lnTo>
                  <a:pt x="623" y="601"/>
                </a:lnTo>
                <a:close/>
                <a:moveTo>
                  <a:pt x="623" y="550"/>
                </a:moveTo>
                <a:lnTo>
                  <a:pt x="521" y="565"/>
                </a:lnTo>
                <a:lnTo>
                  <a:pt x="521" y="538"/>
                </a:lnTo>
                <a:lnTo>
                  <a:pt x="623" y="521"/>
                </a:lnTo>
                <a:lnTo>
                  <a:pt x="623" y="550"/>
                </a:lnTo>
                <a:close/>
                <a:moveTo>
                  <a:pt x="627" y="981"/>
                </a:moveTo>
                <a:lnTo>
                  <a:pt x="518" y="976"/>
                </a:lnTo>
                <a:lnTo>
                  <a:pt x="518" y="1011"/>
                </a:lnTo>
                <a:lnTo>
                  <a:pt x="627" y="1018"/>
                </a:lnTo>
                <a:lnTo>
                  <a:pt x="627" y="981"/>
                </a:lnTo>
                <a:close/>
                <a:moveTo>
                  <a:pt x="627" y="930"/>
                </a:moveTo>
                <a:lnTo>
                  <a:pt x="518" y="927"/>
                </a:lnTo>
                <a:lnTo>
                  <a:pt x="518" y="962"/>
                </a:lnTo>
                <a:lnTo>
                  <a:pt x="627" y="966"/>
                </a:lnTo>
                <a:lnTo>
                  <a:pt x="627" y="930"/>
                </a:lnTo>
                <a:close/>
                <a:moveTo>
                  <a:pt x="627" y="878"/>
                </a:moveTo>
                <a:lnTo>
                  <a:pt x="518" y="878"/>
                </a:lnTo>
                <a:lnTo>
                  <a:pt x="518" y="913"/>
                </a:lnTo>
                <a:lnTo>
                  <a:pt x="627" y="914"/>
                </a:lnTo>
                <a:lnTo>
                  <a:pt x="627" y="878"/>
                </a:lnTo>
                <a:close/>
                <a:moveTo>
                  <a:pt x="627" y="826"/>
                </a:moveTo>
                <a:lnTo>
                  <a:pt x="518" y="829"/>
                </a:lnTo>
                <a:lnTo>
                  <a:pt x="518" y="864"/>
                </a:lnTo>
                <a:lnTo>
                  <a:pt x="627" y="863"/>
                </a:lnTo>
                <a:lnTo>
                  <a:pt x="627" y="826"/>
                </a:lnTo>
                <a:close/>
                <a:moveTo>
                  <a:pt x="627" y="775"/>
                </a:moveTo>
                <a:lnTo>
                  <a:pt x="518" y="780"/>
                </a:lnTo>
                <a:lnTo>
                  <a:pt x="518" y="815"/>
                </a:lnTo>
                <a:lnTo>
                  <a:pt x="627" y="811"/>
                </a:lnTo>
                <a:lnTo>
                  <a:pt x="627" y="775"/>
                </a:lnTo>
                <a:close/>
                <a:moveTo>
                  <a:pt x="627" y="723"/>
                </a:moveTo>
                <a:lnTo>
                  <a:pt x="518" y="731"/>
                </a:lnTo>
                <a:lnTo>
                  <a:pt x="518" y="766"/>
                </a:lnTo>
                <a:lnTo>
                  <a:pt x="627" y="760"/>
                </a:lnTo>
                <a:lnTo>
                  <a:pt x="627" y="723"/>
                </a:lnTo>
                <a:close/>
                <a:moveTo>
                  <a:pt x="627" y="672"/>
                </a:moveTo>
                <a:lnTo>
                  <a:pt x="518" y="682"/>
                </a:lnTo>
                <a:lnTo>
                  <a:pt x="518" y="717"/>
                </a:lnTo>
                <a:lnTo>
                  <a:pt x="627" y="708"/>
                </a:lnTo>
                <a:lnTo>
                  <a:pt x="627" y="672"/>
                </a:lnTo>
                <a:close/>
                <a:moveTo>
                  <a:pt x="627" y="620"/>
                </a:moveTo>
                <a:lnTo>
                  <a:pt x="518" y="633"/>
                </a:lnTo>
                <a:lnTo>
                  <a:pt x="518" y="668"/>
                </a:lnTo>
                <a:lnTo>
                  <a:pt x="627" y="656"/>
                </a:lnTo>
                <a:lnTo>
                  <a:pt x="627" y="620"/>
                </a:lnTo>
                <a:close/>
                <a:moveTo>
                  <a:pt x="627" y="568"/>
                </a:moveTo>
                <a:lnTo>
                  <a:pt x="518" y="584"/>
                </a:lnTo>
                <a:lnTo>
                  <a:pt x="518" y="619"/>
                </a:lnTo>
                <a:lnTo>
                  <a:pt x="627" y="605"/>
                </a:lnTo>
                <a:lnTo>
                  <a:pt x="627" y="568"/>
                </a:lnTo>
                <a:close/>
                <a:moveTo>
                  <a:pt x="627" y="517"/>
                </a:moveTo>
                <a:lnTo>
                  <a:pt x="518" y="535"/>
                </a:lnTo>
                <a:lnTo>
                  <a:pt x="518" y="570"/>
                </a:lnTo>
                <a:lnTo>
                  <a:pt x="627" y="553"/>
                </a:lnTo>
                <a:lnTo>
                  <a:pt x="627" y="517"/>
                </a:lnTo>
                <a:close/>
                <a:moveTo>
                  <a:pt x="627" y="465"/>
                </a:moveTo>
                <a:lnTo>
                  <a:pt x="518" y="486"/>
                </a:lnTo>
                <a:lnTo>
                  <a:pt x="518" y="521"/>
                </a:lnTo>
                <a:lnTo>
                  <a:pt x="627" y="502"/>
                </a:lnTo>
                <a:lnTo>
                  <a:pt x="627" y="465"/>
                </a:lnTo>
                <a:close/>
                <a:moveTo>
                  <a:pt x="632" y="1029"/>
                </a:moveTo>
                <a:lnTo>
                  <a:pt x="513" y="1021"/>
                </a:lnTo>
                <a:lnTo>
                  <a:pt x="513" y="476"/>
                </a:lnTo>
                <a:lnTo>
                  <a:pt x="632" y="452"/>
                </a:lnTo>
                <a:lnTo>
                  <a:pt x="632" y="1029"/>
                </a:lnTo>
                <a:close/>
                <a:moveTo>
                  <a:pt x="638" y="441"/>
                </a:moveTo>
                <a:lnTo>
                  <a:pt x="507" y="468"/>
                </a:lnTo>
                <a:lnTo>
                  <a:pt x="507" y="1030"/>
                </a:lnTo>
                <a:lnTo>
                  <a:pt x="638" y="1040"/>
                </a:lnTo>
                <a:lnTo>
                  <a:pt x="638" y="441"/>
                </a:lnTo>
                <a:close/>
                <a:moveTo>
                  <a:pt x="730" y="1046"/>
                </a:moveTo>
                <a:lnTo>
                  <a:pt x="892" y="1058"/>
                </a:lnTo>
                <a:lnTo>
                  <a:pt x="892" y="390"/>
                </a:lnTo>
                <a:lnTo>
                  <a:pt x="730" y="423"/>
                </a:lnTo>
                <a:lnTo>
                  <a:pt x="730" y="1046"/>
                </a:lnTo>
                <a:close/>
                <a:moveTo>
                  <a:pt x="1006" y="1066"/>
                </a:moveTo>
                <a:lnTo>
                  <a:pt x="1211" y="1081"/>
                </a:lnTo>
                <a:lnTo>
                  <a:pt x="1211" y="325"/>
                </a:lnTo>
                <a:lnTo>
                  <a:pt x="1006" y="367"/>
                </a:lnTo>
                <a:lnTo>
                  <a:pt x="1006" y="1066"/>
                </a:lnTo>
                <a:close/>
                <a:moveTo>
                  <a:pt x="713" y="421"/>
                </a:moveTo>
                <a:lnTo>
                  <a:pt x="713" y="400"/>
                </a:lnTo>
                <a:lnTo>
                  <a:pt x="911" y="358"/>
                </a:lnTo>
                <a:lnTo>
                  <a:pt x="985" y="371"/>
                </a:lnTo>
                <a:lnTo>
                  <a:pt x="985" y="342"/>
                </a:lnTo>
                <a:lnTo>
                  <a:pt x="1236" y="288"/>
                </a:lnTo>
                <a:lnTo>
                  <a:pt x="1523" y="350"/>
                </a:lnTo>
                <a:lnTo>
                  <a:pt x="1523" y="1090"/>
                </a:lnTo>
                <a:lnTo>
                  <a:pt x="1236" y="1114"/>
                </a:lnTo>
                <a:lnTo>
                  <a:pt x="985" y="1093"/>
                </a:lnTo>
                <a:lnTo>
                  <a:pt x="985" y="1082"/>
                </a:lnTo>
                <a:lnTo>
                  <a:pt x="911" y="1087"/>
                </a:lnTo>
                <a:lnTo>
                  <a:pt x="911" y="1087"/>
                </a:lnTo>
                <a:lnTo>
                  <a:pt x="910" y="1087"/>
                </a:lnTo>
                <a:lnTo>
                  <a:pt x="910" y="1087"/>
                </a:lnTo>
                <a:lnTo>
                  <a:pt x="713" y="1070"/>
                </a:lnTo>
                <a:lnTo>
                  <a:pt x="713" y="1062"/>
                </a:lnTo>
                <a:lnTo>
                  <a:pt x="657" y="1065"/>
                </a:lnTo>
                <a:lnTo>
                  <a:pt x="498" y="1052"/>
                </a:lnTo>
                <a:lnTo>
                  <a:pt x="498" y="447"/>
                </a:lnTo>
                <a:lnTo>
                  <a:pt x="654" y="412"/>
                </a:lnTo>
                <a:lnTo>
                  <a:pt x="713" y="421"/>
                </a:lnTo>
                <a:close/>
                <a:moveTo>
                  <a:pt x="749" y="1004"/>
                </a:moveTo>
                <a:lnTo>
                  <a:pt x="808" y="1007"/>
                </a:lnTo>
                <a:lnTo>
                  <a:pt x="808" y="997"/>
                </a:lnTo>
                <a:lnTo>
                  <a:pt x="749" y="995"/>
                </a:lnTo>
                <a:lnTo>
                  <a:pt x="749" y="1004"/>
                </a:lnTo>
                <a:close/>
                <a:moveTo>
                  <a:pt x="749" y="1017"/>
                </a:moveTo>
                <a:lnTo>
                  <a:pt x="808" y="1021"/>
                </a:lnTo>
                <a:lnTo>
                  <a:pt x="808" y="1011"/>
                </a:lnTo>
                <a:lnTo>
                  <a:pt x="749" y="1008"/>
                </a:lnTo>
                <a:lnTo>
                  <a:pt x="749" y="1017"/>
                </a:lnTo>
                <a:close/>
                <a:moveTo>
                  <a:pt x="812" y="1012"/>
                </a:moveTo>
                <a:lnTo>
                  <a:pt x="817" y="1012"/>
                </a:lnTo>
                <a:lnTo>
                  <a:pt x="817" y="1008"/>
                </a:lnTo>
                <a:lnTo>
                  <a:pt x="812" y="1008"/>
                </a:lnTo>
                <a:lnTo>
                  <a:pt x="812" y="1012"/>
                </a:lnTo>
                <a:close/>
                <a:moveTo>
                  <a:pt x="812" y="1021"/>
                </a:moveTo>
                <a:lnTo>
                  <a:pt x="817" y="1021"/>
                </a:lnTo>
                <a:lnTo>
                  <a:pt x="817" y="1016"/>
                </a:lnTo>
                <a:lnTo>
                  <a:pt x="812" y="1016"/>
                </a:lnTo>
                <a:lnTo>
                  <a:pt x="812" y="1021"/>
                </a:lnTo>
                <a:close/>
                <a:moveTo>
                  <a:pt x="820" y="1003"/>
                </a:moveTo>
                <a:cubicBezTo>
                  <a:pt x="820" y="1004"/>
                  <a:pt x="821" y="1002"/>
                  <a:pt x="821" y="1001"/>
                </a:cubicBezTo>
                <a:cubicBezTo>
                  <a:pt x="821" y="1000"/>
                  <a:pt x="820" y="999"/>
                  <a:pt x="820" y="999"/>
                </a:cubicBezTo>
                <a:cubicBezTo>
                  <a:pt x="819" y="999"/>
                  <a:pt x="818" y="1000"/>
                  <a:pt x="818" y="1001"/>
                </a:cubicBezTo>
                <a:cubicBezTo>
                  <a:pt x="818" y="1002"/>
                  <a:pt x="819" y="1003"/>
                  <a:pt x="820" y="1003"/>
                </a:cubicBezTo>
                <a:close/>
                <a:moveTo>
                  <a:pt x="820" y="1013"/>
                </a:moveTo>
                <a:cubicBezTo>
                  <a:pt x="820" y="1013"/>
                  <a:pt x="821" y="1012"/>
                  <a:pt x="821" y="1010"/>
                </a:cubicBezTo>
                <a:cubicBezTo>
                  <a:pt x="821" y="1009"/>
                  <a:pt x="820" y="1008"/>
                  <a:pt x="820" y="1008"/>
                </a:cubicBezTo>
                <a:cubicBezTo>
                  <a:pt x="819" y="1008"/>
                  <a:pt x="818" y="1009"/>
                  <a:pt x="818" y="1010"/>
                </a:cubicBezTo>
                <a:cubicBezTo>
                  <a:pt x="818" y="1011"/>
                  <a:pt x="819" y="1013"/>
                  <a:pt x="820" y="1013"/>
                </a:cubicBezTo>
                <a:close/>
                <a:moveTo>
                  <a:pt x="820" y="1021"/>
                </a:moveTo>
                <a:cubicBezTo>
                  <a:pt x="820" y="1022"/>
                  <a:pt x="821" y="1020"/>
                  <a:pt x="821" y="1019"/>
                </a:cubicBezTo>
                <a:cubicBezTo>
                  <a:pt x="821" y="1018"/>
                  <a:pt x="820" y="1017"/>
                  <a:pt x="820" y="1017"/>
                </a:cubicBezTo>
                <a:cubicBezTo>
                  <a:pt x="819" y="1017"/>
                  <a:pt x="818" y="1018"/>
                  <a:pt x="818" y="1019"/>
                </a:cubicBezTo>
                <a:cubicBezTo>
                  <a:pt x="818" y="1020"/>
                  <a:pt x="819" y="1021"/>
                  <a:pt x="820" y="1021"/>
                </a:cubicBezTo>
                <a:close/>
                <a:moveTo>
                  <a:pt x="826" y="1022"/>
                </a:moveTo>
                <a:lnTo>
                  <a:pt x="829" y="1022"/>
                </a:lnTo>
                <a:lnTo>
                  <a:pt x="829" y="999"/>
                </a:lnTo>
                <a:lnTo>
                  <a:pt x="826" y="998"/>
                </a:lnTo>
                <a:lnTo>
                  <a:pt x="826" y="1022"/>
                </a:lnTo>
                <a:close/>
                <a:moveTo>
                  <a:pt x="832" y="1022"/>
                </a:moveTo>
                <a:lnTo>
                  <a:pt x="835" y="1022"/>
                </a:lnTo>
                <a:lnTo>
                  <a:pt x="835" y="999"/>
                </a:lnTo>
                <a:lnTo>
                  <a:pt x="832" y="999"/>
                </a:lnTo>
                <a:lnTo>
                  <a:pt x="832" y="1022"/>
                </a:lnTo>
                <a:close/>
                <a:moveTo>
                  <a:pt x="838" y="1022"/>
                </a:moveTo>
                <a:lnTo>
                  <a:pt x="841" y="1023"/>
                </a:lnTo>
                <a:lnTo>
                  <a:pt x="841" y="999"/>
                </a:lnTo>
                <a:lnTo>
                  <a:pt x="838" y="999"/>
                </a:lnTo>
                <a:lnTo>
                  <a:pt x="838" y="1022"/>
                </a:lnTo>
                <a:close/>
                <a:moveTo>
                  <a:pt x="843" y="1023"/>
                </a:moveTo>
                <a:lnTo>
                  <a:pt x="846" y="1023"/>
                </a:lnTo>
                <a:lnTo>
                  <a:pt x="846" y="999"/>
                </a:lnTo>
                <a:lnTo>
                  <a:pt x="843" y="999"/>
                </a:lnTo>
                <a:lnTo>
                  <a:pt x="843" y="1023"/>
                </a:lnTo>
                <a:close/>
                <a:moveTo>
                  <a:pt x="849" y="1023"/>
                </a:moveTo>
                <a:lnTo>
                  <a:pt x="852" y="1023"/>
                </a:lnTo>
                <a:lnTo>
                  <a:pt x="852" y="1000"/>
                </a:lnTo>
                <a:lnTo>
                  <a:pt x="849" y="1000"/>
                </a:lnTo>
                <a:lnTo>
                  <a:pt x="849" y="1023"/>
                </a:lnTo>
                <a:close/>
                <a:moveTo>
                  <a:pt x="855" y="1023"/>
                </a:moveTo>
                <a:lnTo>
                  <a:pt x="858" y="1024"/>
                </a:lnTo>
                <a:lnTo>
                  <a:pt x="858" y="1000"/>
                </a:lnTo>
                <a:lnTo>
                  <a:pt x="855" y="1000"/>
                </a:lnTo>
                <a:lnTo>
                  <a:pt x="855" y="1023"/>
                </a:lnTo>
                <a:close/>
                <a:moveTo>
                  <a:pt x="861" y="1024"/>
                </a:moveTo>
                <a:lnTo>
                  <a:pt x="864" y="1024"/>
                </a:lnTo>
                <a:lnTo>
                  <a:pt x="864" y="1000"/>
                </a:lnTo>
                <a:lnTo>
                  <a:pt x="861" y="1000"/>
                </a:lnTo>
                <a:lnTo>
                  <a:pt x="861" y="1024"/>
                </a:lnTo>
                <a:close/>
                <a:moveTo>
                  <a:pt x="867" y="1024"/>
                </a:moveTo>
                <a:lnTo>
                  <a:pt x="870" y="1024"/>
                </a:lnTo>
                <a:lnTo>
                  <a:pt x="870" y="1001"/>
                </a:lnTo>
                <a:lnTo>
                  <a:pt x="867" y="1000"/>
                </a:lnTo>
                <a:lnTo>
                  <a:pt x="867" y="1024"/>
                </a:lnTo>
                <a:close/>
                <a:moveTo>
                  <a:pt x="814" y="998"/>
                </a:moveTo>
                <a:cubicBezTo>
                  <a:pt x="814" y="998"/>
                  <a:pt x="813" y="999"/>
                  <a:pt x="813" y="1001"/>
                </a:cubicBezTo>
                <a:cubicBezTo>
                  <a:pt x="813" y="1002"/>
                  <a:pt x="814" y="1003"/>
                  <a:pt x="814" y="1003"/>
                </a:cubicBezTo>
                <a:cubicBezTo>
                  <a:pt x="815" y="1003"/>
                  <a:pt x="816" y="1002"/>
                  <a:pt x="816" y="1001"/>
                </a:cubicBezTo>
                <a:cubicBezTo>
                  <a:pt x="816" y="1000"/>
                  <a:pt x="815" y="998"/>
                  <a:pt x="814" y="998"/>
                </a:cubicBezTo>
                <a:close/>
                <a:moveTo>
                  <a:pt x="747" y="991"/>
                </a:moveTo>
                <a:lnTo>
                  <a:pt x="872" y="997"/>
                </a:lnTo>
                <a:lnTo>
                  <a:pt x="872" y="1028"/>
                </a:lnTo>
                <a:lnTo>
                  <a:pt x="747" y="1021"/>
                </a:lnTo>
                <a:lnTo>
                  <a:pt x="747" y="991"/>
                </a:lnTo>
                <a:close/>
                <a:moveTo>
                  <a:pt x="749" y="732"/>
                </a:moveTo>
                <a:lnTo>
                  <a:pt x="808" y="728"/>
                </a:lnTo>
                <a:lnTo>
                  <a:pt x="808" y="718"/>
                </a:lnTo>
                <a:lnTo>
                  <a:pt x="749" y="722"/>
                </a:lnTo>
                <a:lnTo>
                  <a:pt x="749" y="732"/>
                </a:lnTo>
                <a:close/>
                <a:moveTo>
                  <a:pt x="749" y="745"/>
                </a:moveTo>
                <a:lnTo>
                  <a:pt x="808" y="741"/>
                </a:lnTo>
                <a:lnTo>
                  <a:pt x="808" y="731"/>
                </a:lnTo>
                <a:lnTo>
                  <a:pt x="749" y="735"/>
                </a:lnTo>
                <a:lnTo>
                  <a:pt x="749" y="745"/>
                </a:lnTo>
                <a:close/>
                <a:moveTo>
                  <a:pt x="812" y="732"/>
                </a:moveTo>
                <a:lnTo>
                  <a:pt x="817" y="732"/>
                </a:lnTo>
                <a:lnTo>
                  <a:pt x="817" y="727"/>
                </a:lnTo>
                <a:lnTo>
                  <a:pt x="812" y="728"/>
                </a:lnTo>
                <a:lnTo>
                  <a:pt x="812" y="732"/>
                </a:lnTo>
                <a:close/>
                <a:moveTo>
                  <a:pt x="812" y="740"/>
                </a:moveTo>
                <a:lnTo>
                  <a:pt x="817" y="740"/>
                </a:lnTo>
                <a:lnTo>
                  <a:pt x="817" y="736"/>
                </a:lnTo>
                <a:lnTo>
                  <a:pt x="812" y="736"/>
                </a:lnTo>
                <a:lnTo>
                  <a:pt x="812" y="740"/>
                </a:lnTo>
                <a:close/>
                <a:moveTo>
                  <a:pt x="820" y="723"/>
                </a:moveTo>
                <a:cubicBezTo>
                  <a:pt x="820" y="723"/>
                  <a:pt x="821" y="721"/>
                  <a:pt x="821" y="720"/>
                </a:cubicBezTo>
                <a:cubicBezTo>
                  <a:pt x="821" y="719"/>
                  <a:pt x="820" y="718"/>
                  <a:pt x="820" y="718"/>
                </a:cubicBezTo>
                <a:cubicBezTo>
                  <a:pt x="819" y="718"/>
                  <a:pt x="818" y="719"/>
                  <a:pt x="818" y="720"/>
                </a:cubicBezTo>
                <a:cubicBezTo>
                  <a:pt x="818" y="722"/>
                  <a:pt x="819" y="723"/>
                  <a:pt x="820" y="723"/>
                </a:cubicBezTo>
                <a:close/>
                <a:moveTo>
                  <a:pt x="820" y="732"/>
                </a:moveTo>
                <a:cubicBezTo>
                  <a:pt x="820" y="732"/>
                  <a:pt x="821" y="731"/>
                  <a:pt x="821" y="729"/>
                </a:cubicBezTo>
                <a:cubicBezTo>
                  <a:pt x="821" y="728"/>
                  <a:pt x="820" y="727"/>
                  <a:pt x="820" y="727"/>
                </a:cubicBezTo>
                <a:cubicBezTo>
                  <a:pt x="819" y="727"/>
                  <a:pt x="818" y="728"/>
                  <a:pt x="818" y="729"/>
                </a:cubicBezTo>
                <a:cubicBezTo>
                  <a:pt x="818" y="731"/>
                  <a:pt x="819" y="732"/>
                  <a:pt x="820" y="732"/>
                </a:cubicBezTo>
                <a:close/>
                <a:moveTo>
                  <a:pt x="820" y="741"/>
                </a:moveTo>
                <a:cubicBezTo>
                  <a:pt x="820" y="740"/>
                  <a:pt x="821" y="739"/>
                  <a:pt x="821" y="738"/>
                </a:cubicBezTo>
                <a:cubicBezTo>
                  <a:pt x="821" y="737"/>
                  <a:pt x="820" y="736"/>
                  <a:pt x="820" y="736"/>
                </a:cubicBezTo>
                <a:cubicBezTo>
                  <a:pt x="819" y="736"/>
                  <a:pt x="818" y="737"/>
                  <a:pt x="818" y="738"/>
                </a:cubicBezTo>
                <a:cubicBezTo>
                  <a:pt x="818" y="740"/>
                  <a:pt x="819" y="741"/>
                  <a:pt x="820" y="741"/>
                </a:cubicBezTo>
                <a:close/>
                <a:moveTo>
                  <a:pt x="826" y="740"/>
                </a:moveTo>
                <a:lnTo>
                  <a:pt x="829" y="740"/>
                </a:lnTo>
                <a:lnTo>
                  <a:pt x="829" y="716"/>
                </a:lnTo>
                <a:lnTo>
                  <a:pt x="826" y="717"/>
                </a:lnTo>
                <a:lnTo>
                  <a:pt x="826" y="740"/>
                </a:lnTo>
                <a:close/>
                <a:moveTo>
                  <a:pt x="832" y="740"/>
                </a:moveTo>
                <a:lnTo>
                  <a:pt x="835" y="739"/>
                </a:lnTo>
                <a:lnTo>
                  <a:pt x="835" y="716"/>
                </a:lnTo>
                <a:lnTo>
                  <a:pt x="832" y="716"/>
                </a:lnTo>
                <a:lnTo>
                  <a:pt x="832" y="740"/>
                </a:lnTo>
                <a:close/>
                <a:moveTo>
                  <a:pt x="838" y="739"/>
                </a:moveTo>
                <a:lnTo>
                  <a:pt x="841" y="739"/>
                </a:lnTo>
                <a:lnTo>
                  <a:pt x="841" y="716"/>
                </a:lnTo>
                <a:lnTo>
                  <a:pt x="838" y="716"/>
                </a:lnTo>
                <a:lnTo>
                  <a:pt x="838" y="739"/>
                </a:lnTo>
                <a:close/>
                <a:moveTo>
                  <a:pt x="843" y="739"/>
                </a:moveTo>
                <a:lnTo>
                  <a:pt x="846" y="739"/>
                </a:lnTo>
                <a:lnTo>
                  <a:pt x="846" y="715"/>
                </a:lnTo>
                <a:lnTo>
                  <a:pt x="843" y="715"/>
                </a:lnTo>
                <a:lnTo>
                  <a:pt x="843" y="739"/>
                </a:lnTo>
                <a:close/>
                <a:moveTo>
                  <a:pt x="849" y="739"/>
                </a:moveTo>
                <a:lnTo>
                  <a:pt x="852" y="738"/>
                </a:lnTo>
                <a:lnTo>
                  <a:pt x="852" y="715"/>
                </a:lnTo>
                <a:lnTo>
                  <a:pt x="849" y="715"/>
                </a:lnTo>
                <a:lnTo>
                  <a:pt x="849" y="739"/>
                </a:lnTo>
                <a:close/>
                <a:moveTo>
                  <a:pt x="855" y="738"/>
                </a:moveTo>
                <a:lnTo>
                  <a:pt x="858" y="738"/>
                </a:lnTo>
                <a:lnTo>
                  <a:pt x="858" y="714"/>
                </a:lnTo>
                <a:lnTo>
                  <a:pt x="855" y="715"/>
                </a:lnTo>
                <a:lnTo>
                  <a:pt x="855" y="738"/>
                </a:lnTo>
                <a:close/>
                <a:moveTo>
                  <a:pt x="861" y="738"/>
                </a:moveTo>
                <a:lnTo>
                  <a:pt x="864" y="738"/>
                </a:lnTo>
                <a:lnTo>
                  <a:pt x="864" y="714"/>
                </a:lnTo>
                <a:lnTo>
                  <a:pt x="861" y="714"/>
                </a:lnTo>
                <a:lnTo>
                  <a:pt x="861" y="738"/>
                </a:lnTo>
                <a:close/>
                <a:moveTo>
                  <a:pt x="867" y="738"/>
                </a:moveTo>
                <a:lnTo>
                  <a:pt x="870" y="737"/>
                </a:lnTo>
                <a:lnTo>
                  <a:pt x="870" y="714"/>
                </a:lnTo>
                <a:lnTo>
                  <a:pt x="867" y="714"/>
                </a:lnTo>
                <a:lnTo>
                  <a:pt x="867" y="738"/>
                </a:lnTo>
                <a:close/>
                <a:moveTo>
                  <a:pt x="814" y="718"/>
                </a:moveTo>
                <a:cubicBezTo>
                  <a:pt x="814" y="718"/>
                  <a:pt x="813" y="719"/>
                  <a:pt x="813" y="721"/>
                </a:cubicBezTo>
                <a:cubicBezTo>
                  <a:pt x="813" y="722"/>
                  <a:pt x="814" y="723"/>
                  <a:pt x="814" y="723"/>
                </a:cubicBezTo>
                <a:cubicBezTo>
                  <a:pt x="815" y="723"/>
                  <a:pt x="816" y="722"/>
                  <a:pt x="816" y="720"/>
                </a:cubicBezTo>
                <a:cubicBezTo>
                  <a:pt x="816" y="719"/>
                  <a:pt x="815" y="718"/>
                  <a:pt x="814" y="718"/>
                </a:cubicBezTo>
                <a:close/>
                <a:moveTo>
                  <a:pt x="747" y="719"/>
                </a:moveTo>
                <a:lnTo>
                  <a:pt x="872" y="710"/>
                </a:lnTo>
                <a:lnTo>
                  <a:pt x="872" y="741"/>
                </a:lnTo>
                <a:lnTo>
                  <a:pt x="747" y="749"/>
                </a:lnTo>
                <a:lnTo>
                  <a:pt x="747" y="719"/>
                </a:lnTo>
                <a:close/>
                <a:moveTo>
                  <a:pt x="749" y="459"/>
                </a:moveTo>
                <a:lnTo>
                  <a:pt x="807" y="448"/>
                </a:lnTo>
                <a:lnTo>
                  <a:pt x="807" y="439"/>
                </a:lnTo>
                <a:lnTo>
                  <a:pt x="749" y="450"/>
                </a:lnTo>
                <a:lnTo>
                  <a:pt x="749" y="459"/>
                </a:lnTo>
                <a:close/>
                <a:moveTo>
                  <a:pt x="749" y="472"/>
                </a:moveTo>
                <a:lnTo>
                  <a:pt x="807" y="462"/>
                </a:lnTo>
                <a:lnTo>
                  <a:pt x="807" y="452"/>
                </a:lnTo>
                <a:lnTo>
                  <a:pt x="749" y="463"/>
                </a:lnTo>
                <a:lnTo>
                  <a:pt x="749" y="472"/>
                </a:lnTo>
                <a:close/>
                <a:moveTo>
                  <a:pt x="812" y="452"/>
                </a:moveTo>
                <a:lnTo>
                  <a:pt x="816" y="451"/>
                </a:lnTo>
                <a:lnTo>
                  <a:pt x="816" y="447"/>
                </a:lnTo>
                <a:lnTo>
                  <a:pt x="812" y="448"/>
                </a:lnTo>
                <a:lnTo>
                  <a:pt x="812" y="452"/>
                </a:lnTo>
                <a:close/>
                <a:moveTo>
                  <a:pt x="812" y="461"/>
                </a:moveTo>
                <a:lnTo>
                  <a:pt x="816" y="460"/>
                </a:lnTo>
                <a:lnTo>
                  <a:pt x="816" y="455"/>
                </a:lnTo>
                <a:lnTo>
                  <a:pt x="812" y="456"/>
                </a:lnTo>
                <a:lnTo>
                  <a:pt x="812" y="461"/>
                </a:lnTo>
                <a:close/>
                <a:moveTo>
                  <a:pt x="819" y="442"/>
                </a:moveTo>
                <a:cubicBezTo>
                  <a:pt x="820" y="442"/>
                  <a:pt x="821" y="440"/>
                  <a:pt x="821" y="439"/>
                </a:cubicBezTo>
                <a:cubicBezTo>
                  <a:pt x="821" y="438"/>
                  <a:pt x="820" y="437"/>
                  <a:pt x="819" y="437"/>
                </a:cubicBezTo>
                <a:cubicBezTo>
                  <a:pt x="819" y="437"/>
                  <a:pt x="818" y="438"/>
                  <a:pt x="818" y="440"/>
                </a:cubicBezTo>
                <a:cubicBezTo>
                  <a:pt x="818" y="441"/>
                  <a:pt x="819" y="442"/>
                  <a:pt x="819" y="442"/>
                </a:cubicBezTo>
                <a:close/>
                <a:moveTo>
                  <a:pt x="819" y="451"/>
                </a:moveTo>
                <a:cubicBezTo>
                  <a:pt x="820" y="451"/>
                  <a:pt x="821" y="450"/>
                  <a:pt x="821" y="448"/>
                </a:cubicBezTo>
                <a:cubicBezTo>
                  <a:pt x="821" y="447"/>
                  <a:pt x="820" y="446"/>
                  <a:pt x="819" y="446"/>
                </a:cubicBezTo>
                <a:cubicBezTo>
                  <a:pt x="819" y="446"/>
                  <a:pt x="818" y="447"/>
                  <a:pt x="818" y="449"/>
                </a:cubicBezTo>
                <a:cubicBezTo>
                  <a:pt x="818" y="450"/>
                  <a:pt x="819" y="451"/>
                  <a:pt x="819" y="451"/>
                </a:cubicBezTo>
                <a:close/>
                <a:moveTo>
                  <a:pt x="819" y="460"/>
                </a:moveTo>
                <a:cubicBezTo>
                  <a:pt x="820" y="460"/>
                  <a:pt x="821" y="458"/>
                  <a:pt x="821" y="457"/>
                </a:cubicBezTo>
                <a:cubicBezTo>
                  <a:pt x="821" y="456"/>
                  <a:pt x="820" y="455"/>
                  <a:pt x="819" y="455"/>
                </a:cubicBezTo>
                <a:cubicBezTo>
                  <a:pt x="819" y="455"/>
                  <a:pt x="818" y="456"/>
                  <a:pt x="818" y="458"/>
                </a:cubicBezTo>
                <a:cubicBezTo>
                  <a:pt x="818" y="459"/>
                  <a:pt x="819" y="460"/>
                  <a:pt x="819" y="460"/>
                </a:cubicBezTo>
                <a:close/>
                <a:moveTo>
                  <a:pt x="826" y="458"/>
                </a:moveTo>
                <a:lnTo>
                  <a:pt x="829" y="458"/>
                </a:lnTo>
                <a:lnTo>
                  <a:pt x="829" y="435"/>
                </a:lnTo>
                <a:lnTo>
                  <a:pt x="826" y="435"/>
                </a:lnTo>
                <a:lnTo>
                  <a:pt x="826" y="458"/>
                </a:lnTo>
                <a:close/>
                <a:moveTo>
                  <a:pt x="832" y="457"/>
                </a:moveTo>
                <a:lnTo>
                  <a:pt x="835" y="457"/>
                </a:lnTo>
                <a:lnTo>
                  <a:pt x="835" y="433"/>
                </a:lnTo>
                <a:lnTo>
                  <a:pt x="832" y="434"/>
                </a:lnTo>
                <a:lnTo>
                  <a:pt x="832" y="457"/>
                </a:lnTo>
                <a:close/>
                <a:moveTo>
                  <a:pt x="837" y="456"/>
                </a:moveTo>
                <a:lnTo>
                  <a:pt x="840" y="456"/>
                </a:lnTo>
                <a:lnTo>
                  <a:pt x="840" y="432"/>
                </a:lnTo>
                <a:lnTo>
                  <a:pt x="837" y="433"/>
                </a:lnTo>
                <a:lnTo>
                  <a:pt x="837" y="456"/>
                </a:lnTo>
                <a:close/>
                <a:moveTo>
                  <a:pt x="843" y="455"/>
                </a:moveTo>
                <a:lnTo>
                  <a:pt x="846" y="455"/>
                </a:lnTo>
                <a:lnTo>
                  <a:pt x="846" y="431"/>
                </a:lnTo>
                <a:lnTo>
                  <a:pt x="843" y="432"/>
                </a:lnTo>
                <a:lnTo>
                  <a:pt x="843" y="455"/>
                </a:lnTo>
                <a:close/>
                <a:moveTo>
                  <a:pt x="849" y="454"/>
                </a:moveTo>
                <a:lnTo>
                  <a:pt x="852" y="454"/>
                </a:lnTo>
                <a:lnTo>
                  <a:pt x="852" y="430"/>
                </a:lnTo>
                <a:lnTo>
                  <a:pt x="849" y="431"/>
                </a:lnTo>
                <a:lnTo>
                  <a:pt x="849" y="454"/>
                </a:lnTo>
                <a:close/>
                <a:moveTo>
                  <a:pt x="855" y="453"/>
                </a:moveTo>
                <a:lnTo>
                  <a:pt x="858" y="453"/>
                </a:lnTo>
                <a:lnTo>
                  <a:pt x="858" y="429"/>
                </a:lnTo>
                <a:lnTo>
                  <a:pt x="855" y="430"/>
                </a:lnTo>
                <a:lnTo>
                  <a:pt x="855" y="453"/>
                </a:lnTo>
                <a:close/>
                <a:moveTo>
                  <a:pt x="861" y="452"/>
                </a:moveTo>
                <a:lnTo>
                  <a:pt x="864" y="452"/>
                </a:lnTo>
                <a:lnTo>
                  <a:pt x="864" y="428"/>
                </a:lnTo>
                <a:lnTo>
                  <a:pt x="861" y="429"/>
                </a:lnTo>
                <a:lnTo>
                  <a:pt x="861" y="452"/>
                </a:lnTo>
                <a:close/>
                <a:moveTo>
                  <a:pt x="867" y="451"/>
                </a:moveTo>
                <a:lnTo>
                  <a:pt x="870" y="451"/>
                </a:lnTo>
                <a:lnTo>
                  <a:pt x="870" y="427"/>
                </a:lnTo>
                <a:lnTo>
                  <a:pt x="867" y="427"/>
                </a:lnTo>
                <a:lnTo>
                  <a:pt x="867" y="451"/>
                </a:lnTo>
                <a:close/>
                <a:moveTo>
                  <a:pt x="814" y="438"/>
                </a:moveTo>
                <a:cubicBezTo>
                  <a:pt x="813" y="438"/>
                  <a:pt x="813" y="439"/>
                  <a:pt x="813" y="441"/>
                </a:cubicBezTo>
                <a:cubicBezTo>
                  <a:pt x="813" y="442"/>
                  <a:pt x="813" y="443"/>
                  <a:pt x="814" y="443"/>
                </a:cubicBezTo>
                <a:cubicBezTo>
                  <a:pt x="815" y="443"/>
                  <a:pt x="816" y="441"/>
                  <a:pt x="816" y="440"/>
                </a:cubicBezTo>
                <a:cubicBezTo>
                  <a:pt x="816" y="439"/>
                  <a:pt x="815" y="438"/>
                  <a:pt x="814" y="438"/>
                </a:cubicBezTo>
                <a:close/>
                <a:moveTo>
                  <a:pt x="747" y="446"/>
                </a:moveTo>
                <a:lnTo>
                  <a:pt x="872" y="422"/>
                </a:lnTo>
                <a:lnTo>
                  <a:pt x="872" y="454"/>
                </a:lnTo>
                <a:lnTo>
                  <a:pt x="747" y="476"/>
                </a:lnTo>
                <a:lnTo>
                  <a:pt x="747" y="446"/>
                </a:lnTo>
                <a:close/>
                <a:moveTo>
                  <a:pt x="747" y="936"/>
                </a:moveTo>
                <a:lnTo>
                  <a:pt x="872" y="939"/>
                </a:lnTo>
                <a:lnTo>
                  <a:pt x="872" y="971"/>
                </a:lnTo>
                <a:lnTo>
                  <a:pt x="747" y="966"/>
                </a:lnTo>
                <a:lnTo>
                  <a:pt x="747" y="936"/>
                </a:lnTo>
                <a:close/>
                <a:moveTo>
                  <a:pt x="747" y="882"/>
                </a:moveTo>
                <a:lnTo>
                  <a:pt x="872" y="882"/>
                </a:lnTo>
                <a:lnTo>
                  <a:pt x="872" y="914"/>
                </a:lnTo>
                <a:lnTo>
                  <a:pt x="747" y="912"/>
                </a:lnTo>
                <a:lnTo>
                  <a:pt x="747" y="882"/>
                </a:lnTo>
                <a:close/>
                <a:moveTo>
                  <a:pt x="747" y="828"/>
                </a:moveTo>
                <a:lnTo>
                  <a:pt x="872" y="825"/>
                </a:lnTo>
                <a:lnTo>
                  <a:pt x="872" y="856"/>
                </a:lnTo>
                <a:lnTo>
                  <a:pt x="747" y="857"/>
                </a:lnTo>
                <a:lnTo>
                  <a:pt x="747" y="828"/>
                </a:lnTo>
                <a:close/>
                <a:moveTo>
                  <a:pt x="747" y="773"/>
                </a:moveTo>
                <a:lnTo>
                  <a:pt x="872" y="767"/>
                </a:lnTo>
                <a:lnTo>
                  <a:pt x="872" y="799"/>
                </a:lnTo>
                <a:lnTo>
                  <a:pt x="747" y="803"/>
                </a:lnTo>
                <a:lnTo>
                  <a:pt x="747" y="773"/>
                </a:lnTo>
                <a:close/>
                <a:moveTo>
                  <a:pt x="747" y="664"/>
                </a:moveTo>
                <a:lnTo>
                  <a:pt x="872" y="652"/>
                </a:lnTo>
                <a:lnTo>
                  <a:pt x="872" y="684"/>
                </a:lnTo>
                <a:lnTo>
                  <a:pt x="747" y="694"/>
                </a:lnTo>
                <a:lnTo>
                  <a:pt x="747" y="664"/>
                </a:lnTo>
                <a:close/>
                <a:moveTo>
                  <a:pt x="747" y="610"/>
                </a:moveTo>
                <a:lnTo>
                  <a:pt x="872" y="595"/>
                </a:lnTo>
                <a:lnTo>
                  <a:pt x="872" y="626"/>
                </a:lnTo>
                <a:lnTo>
                  <a:pt x="747" y="640"/>
                </a:lnTo>
                <a:lnTo>
                  <a:pt x="747" y="610"/>
                </a:lnTo>
                <a:close/>
                <a:moveTo>
                  <a:pt x="747" y="555"/>
                </a:moveTo>
                <a:lnTo>
                  <a:pt x="872" y="537"/>
                </a:lnTo>
                <a:lnTo>
                  <a:pt x="872" y="569"/>
                </a:lnTo>
                <a:lnTo>
                  <a:pt x="747" y="585"/>
                </a:lnTo>
                <a:lnTo>
                  <a:pt x="747" y="555"/>
                </a:lnTo>
                <a:close/>
                <a:moveTo>
                  <a:pt x="747" y="501"/>
                </a:moveTo>
                <a:lnTo>
                  <a:pt x="872" y="480"/>
                </a:lnTo>
                <a:lnTo>
                  <a:pt x="872" y="511"/>
                </a:lnTo>
                <a:lnTo>
                  <a:pt x="747" y="531"/>
                </a:lnTo>
                <a:lnTo>
                  <a:pt x="747" y="501"/>
                </a:lnTo>
                <a:close/>
                <a:moveTo>
                  <a:pt x="742" y="481"/>
                </a:moveTo>
                <a:lnTo>
                  <a:pt x="877" y="458"/>
                </a:lnTo>
                <a:lnTo>
                  <a:pt x="877" y="417"/>
                </a:lnTo>
                <a:lnTo>
                  <a:pt x="742" y="443"/>
                </a:lnTo>
                <a:lnTo>
                  <a:pt x="742" y="481"/>
                </a:lnTo>
                <a:close/>
                <a:moveTo>
                  <a:pt x="742" y="536"/>
                </a:moveTo>
                <a:lnTo>
                  <a:pt x="877" y="515"/>
                </a:lnTo>
                <a:lnTo>
                  <a:pt x="877" y="475"/>
                </a:lnTo>
                <a:lnTo>
                  <a:pt x="742" y="497"/>
                </a:lnTo>
                <a:lnTo>
                  <a:pt x="742" y="536"/>
                </a:lnTo>
                <a:close/>
                <a:moveTo>
                  <a:pt x="742" y="590"/>
                </a:moveTo>
                <a:lnTo>
                  <a:pt x="877" y="573"/>
                </a:lnTo>
                <a:lnTo>
                  <a:pt x="877" y="532"/>
                </a:lnTo>
                <a:lnTo>
                  <a:pt x="742" y="552"/>
                </a:lnTo>
                <a:lnTo>
                  <a:pt x="742" y="590"/>
                </a:lnTo>
                <a:close/>
                <a:moveTo>
                  <a:pt x="742" y="644"/>
                </a:moveTo>
                <a:lnTo>
                  <a:pt x="877" y="630"/>
                </a:lnTo>
                <a:lnTo>
                  <a:pt x="877" y="590"/>
                </a:lnTo>
                <a:lnTo>
                  <a:pt x="742" y="606"/>
                </a:lnTo>
                <a:lnTo>
                  <a:pt x="742" y="644"/>
                </a:lnTo>
                <a:close/>
                <a:moveTo>
                  <a:pt x="742" y="699"/>
                </a:moveTo>
                <a:lnTo>
                  <a:pt x="877" y="688"/>
                </a:lnTo>
                <a:lnTo>
                  <a:pt x="877" y="647"/>
                </a:lnTo>
                <a:lnTo>
                  <a:pt x="742" y="660"/>
                </a:lnTo>
                <a:lnTo>
                  <a:pt x="742" y="699"/>
                </a:lnTo>
                <a:close/>
                <a:moveTo>
                  <a:pt x="742" y="753"/>
                </a:moveTo>
                <a:lnTo>
                  <a:pt x="877" y="745"/>
                </a:lnTo>
                <a:lnTo>
                  <a:pt x="877" y="705"/>
                </a:lnTo>
                <a:lnTo>
                  <a:pt x="742" y="715"/>
                </a:lnTo>
                <a:lnTo>
                  <a:pt x="742" y="753"/>
                </a:lnTo>
                <a:close/>
                <a:moveTo>
                  <a:pt x="742" y="807"/>
                </a:moveTo>
                <a:lnTo>
                  <a:pt x="877" y="803"/>
                </a:lnTo>
                <a:lnTo>
                  <a:pt x="877" y="762"/>
                </a:lnTo>
                <a:lnTo>
                  <a:pt x="742" y="769"/>
                </a:lnTo>
                <a:lnTo>
                  <a:pt x="742" y="807"/>
                </a:lnTo>
                <a:close/>
                <a:moveTo>
                  <a:pt x="742" y="862"/>
                </a:moveTo>
                <a:lnTo>
                  <a:pt x="877" y="861"/>
                </a:lnTo>
                <a:lnTo>
                  <a:pt x="877" y="820"/>
                </a:lnTo>
                <a:lnTo>
                  <a:pt x="742" y="823"/>
                </a:lnTo>
                <a:lnTo>
                  <a:pt x="742" y="862"/>
                </a:lnTo>
                <a:close/>
                <a:moveTo>
                  <a:pt x="742" y="916"/>
                </a:moveTo>
                <a:lnTo>
                  <a:pt x="877" y="918"/>
                </a:lnTo>
                <a:lnTo>
                  <a:pt x="877" y="878"/>
                </a:lnTo>
                <a:lnTo>
                  <a:pt x="742" y="878"/>
                </a:lnTo>
                <a:lnTo>
                  <a:pt x="742" y="916"/>
                </a:lnTo>
                <a:close/>
                <a:moveTo>
                  <a:pt x="742" y="970"/>
                </a:moveTo>
                <a:lnTo>
                  <a:pt x="877" y="976"/>
                </a:lnTo>
                <a:lnTo>
                  <a:pt x="877" y="935"/>
                </a:lnTo>
                <a:lnTo>
                  <a:pt x="742" y="932"/>
                </a:lnTo>
                <a:lnTo>
                  <a:pt x="742" y="970"/>
                </a:lnTo>
                <a:close/>
                <a:moveTo>
                  <a:pt x="742" y="1025"/>
                </a:moveTo>
                <a:lnTo>
                  <a:pt x="877" y="1033"/>
                </a:lnTo>
                <a:lnTo>
                  <a:pt x="877" y="993"/>
                </a:lnTo>
                <a:lnTo>
                  <a:pt x="742" y="986"/>
                </a:lnTo>
                <a:lnTo>
                  <a:pt x="742" y="1025"/>
                </a:lnTo>
                <a:close/>
                <a:moveTo>
                  <a:pt x="736" y="432"/>
                </a:moveTo>
                <a:lnTo>
                  <a:pt x="884" y="402"/>
                </a:lnTo>
                <a:lnTo>
                  <a:pt x="884" y="1046"/>
                </a:lnTo>
                <a:lnTo>
                  <a:pt x="736" y="1036"/>
                </a:lnTo>
                <a:lnTo>
                  <a:pt x="736" y="432"/>
                </a:lnTo>
                <a:close/>
                <a:moveTo>
                  <a:pt x="1030" y="1019"/>
                </a:moveTo>
                <a:lnTo>
                  <a:pt x="1104" y="1023"/>
                </a:lnTo>
                <a:lnTo>
                  <a:pt x="1104" y="1012"/>
                </a:lnTo>
                <a:lnTo>
                  <a:pt x="1030" y="1008"/>
                </a:lnTo>
                <a:lnTo>
                  <a:pt x="1030" y="1019"/>
                </a:lnTo>
                <a:close/>
                <a:moveTo>
                  <a:pt x="1030" y="1034"/>
                </a:moveTo>
                <a:lnTo>
                  <a:pt x="1104" y="1038"/>
                </a:lnTo>
                <a:lnTo>
                  <a:pt x="1104" y="1027"/>
                </a:lnTo>
                <a:lnTo>
                  <a:pt x="1030" y="1023"/>
                </a:lnTo>
                <a:lnTo>
                  <a:pt x="1030" y="1034"/>
                </a:lnTo>
                <a:close/>
                <a:moveTo>
                  <a:pt x="1110" y="1028"/>
                </a:moveTo>
                <a:lnTo>
                  <a:pt x="1116" y="1029"/>
                </a:lnTo>
                <a:lnTo>
                  <a:pt x="1116" y="1024"/>
                </a:lnTo>
                <a:lnTo>
                  <a:pt x="1110" y="1023"/>
                </a:lnTo>
                <a:lnTo>
                  <a:pt x="1110" y="1028"/>
                </a:lnTo>
                <a:close/>
                <a:moveTo>
                  <a:pt x="1110" y="1038"/>
                </a:moveTo>
                <a:lnTo>
                  <a:pt x="1116" y="1038"/>
                </a:lnTo>
                <a:lnTo>
                  <a:pt x="1116" y="1033"/>
                </a:lnTo>
                <a:lnTo>
                  <a:pt x="1110" y="1033"/>
                </a:lnTo>
                <a:lnTo>
                  <a:pt x="1110" y="1038"/>
                </a:lnTo>
                <a:close/>
                <a:moveTo>
                  <a:pt x="1119" y="1019"/>
                </a:moveTo>
                <a:cubicBezTo>
                  <a:pt x="1120" y="1019"/>
                  <a:pt x="1121" y="1018"/>
                  <a:pt x="1121" y="1016"/>
                </a:cubicBezTo>
                <a:cubicBezTo>
                  <a:pt x="1121" y="1015"/>
                  <a:pt x="1120" y="1013"/>
                  <a:pt x="1119" y="1013"/>
                </a:cubicBezTo>
                <a:cubicBezTo>
                  <a:pt x="1118" y="1013"/>
                  <a:pt x="1118" y="1015"/>
                  <a:pt x="1118" y="1016"/>
                </a:cubicBezTo>
                <a:cubicBezTo>
                  <a:pt x="1118" y="1018"/>
                  <a:pt x="1118" y="1019"/>
                  <a:pt x="1119" y="1019"/>
                </a:cubicBezTo>
                <a:close/>
                <a:moveTo>
                  <a:pt x="1119" y="1029"/>
                </a:moveTo>
                <a:cubicBezTo>
                  <a:pt x="1120" y="1029"/>
                  <a:pt x="1121" y="1028"/>
                  <a:pt x="1121" y="1027"/>
                </a:cubicBezTo>
                <a:cubicBezTo>
                  <a:pt x="1121" y="1025"/>
                  <a:pt x="1120" y="1024"/>
                  <a:pt x="1119" y="1024"/>
                </a:cubicBezTo>
                <a:cubicBezTo>
                  <a:pt x="1118" y="1024"/>
                  <a:pt x="1118" y="1025"/>
                  <a:pt x="1118" y="1026"/>
                </a:cubicBezTo>
                <a:cubicBezTo>
                  <a:pt x="1118" y="1028"/>
                  <a:pt x="1118" y="1029"/>
                  <a:pt x="1119" y="1029"/>
                </a:cubicBezTo>
                <a:close/>
                <a:moveTo>
                  <a:pt x="1119" y="1039"/>
                </a:moveTo>
                <a:cubicBezTo>
                  <a:pt x="1120" y="1039"/>
                  <a:pt x="1121" y="1038"/>
                  <a:pt x="1121" y="1037"/>
                </a:cubicBezTo>
                <a:cubicBezTo>
                  <a:pt x="1121" y="1035"/>
                  <a:pt x="1120" y="1034"/>
                  <a:pt x="1119" y="1034"/>
                </a:cubicBezTo>
                <a:cubicBezTo>
                  <a:pt x="1118" y="1034"/>
                  <a:pt x="1118" y="1035"/>
                  <a:pt x="1118" y="1036"/>
                </a:cubicBezTo>
                <a:cubicBezTo>
                  <a:pt x="1118" y="1038"/>
                  <a:pt x="1118" y="1039"/>
                  <a:pt x="1119" y="1039"/>
                </a:cubicBezTo>
                <a:close/>
                <a:moveTo>
                  <a:pt x="1128" y="1039"/>
                </a:moveTo>
                <a:lnTo>
                  <a:pt x="1132" y="1040"/>
                </a:lnTo>
                <a:lnTo>
                  <a:pt x="1132" y="1013"/>
                </a:lnTo>
                <a:lnTo>
                  <a:pt x="1128" y="1013"/>
                </a:lnTo>
                <a:lnTo>
                  <a:pt x="1128" y="1039"/>
                </a:lnTo>
                <a:close/>
                <a:moveTo>
                  <a:pt x="1135" y="1040"/>
                </a:moveTo>
                <a:lnTo>
                  <a:pt x="1139" y="1040"/>
                </a:lnTo>
                <a:lnTo>
                  <a:pt x="1139" y="1014"/>
                </a:lnTo>
                <a:lnTo>
                  <a:pt x="1135" y="1014"/>
                </a:lnTo>
                <a:lnTo>
                  <a:pt x="1135" y="1040"/>
                </a:lnTo>
                <a:close/>
                <a:moveTo>
                  <a:pt x="1142" y="1040"/>
                </a:moveTo>
                <a:lnTo>
                  <a:pt x="1146" y="1041"/>
                </a:lnTo>
                <a:lnTo>
                  <a:pt x="1146" y="1014"/>
                </a:lnTo>
                <a:lnTo>
                  <a:pt x="1142" y="1014"/>
                </a:lnTo>
                <a:lnTo>
                  <a:pt x="1142" y="1040"/>
                </a:lnTo>
                <a:close/>
                <a:moveTo>
                  <a:pt x="1150" y="1041"/>
                </a:moveTo>
                <a:lnTo>
                  <a:pt x="1154" y="1041"/>
                </a:lnTo>
                <a:lnTo>
                  <a:pt x="1154" y="1014"/>
                </a:lnTo>
                <a:lnTo>
                  <a:pt x="1150" y="1014"/>
                </a:lnTo>
                <a:lnTo>
                  <a:pt x="1150" y="1041"/>
                </a:lnTo>
                <a:close/>
                <a:moveTo>
                  <a:pt x="1157" y="1041"/>
                </a:moveTo>
                <a:lnTo>
                  <a:pt x="1161" y="1041"/>
                </a:lnTo>
                <a:lnTo>
                  <a:pt x="1161" y="1015"/>
                </a:lnTo>
                <a:lnTo>
                  <a:pt x="1157" y="1015"/>
                </a:lnTo>
                <a:lnTo>
                  <a:pt x="1157" y="1041"/>
                </a:lnTo>
                <a:close/>
                <a:moveTo>
                  <a:pt x="1165" y="1042"/>
                </a:moveTo>
                <a:lnTo>
                  <a:pt x="1168" y="1042"/>
                </a:lnTo>
                <a:lnTo>
                  <a:pt x="1168" y="1015"/>
                </a:lnTo>
                <a:lnTo>
                  <a:pt x="1165" y="1015"/>
                </a:lnTo>
                <a:lnTo>
                  <a:pt x="1165" y="1042"/>
                </a:lnTo>
                <a:close/>
                <a:moveTo>
                  <a:pt x="1172" y="1042"/>
                </a:moveTo>
                <a:lnTo>
                  <a:pt x="1176" y="1042"/>
                </a:lnTo>
                <a:lnTo>
                  <a:pt x="1176" y="1016"/>
                </a:lnTo>
                <a:lnTo>
                  <a:pt x="1172" y="1015"/>
                </a:lnTo>
                <a:lnTo>
                  <a:pt x="1172" y="1042"/>
                </a:lnTo>
                <a:close/>
                <a:moveTo>
                  <a:pt x="1180" y="1043"/>
                </a:moveTo>
                <a:lnTo>
                  <a:pt x="1183" y="1043"/>
                </a:lnTo>
                <a:lnTo>
                  <a:pt x="1183" y="1016"/>
                </a:lnTo>
                <a:lnTo>
                  <a:pt x="1180" y="1016"/>
                </a:lnTo>
                <a:lnTo>
                  <a:pt x="1180" y="1043"/>
                </a:lnTo>
                <a:close/>
                <a:moveTo>
                  <a:pt x="1113" y="1013"/>
                </a:moveTo>
                <a:cubicBezTo>
                  <a:pt x="1112" y="1013"/>
                  <a:pt x="1111" y="1014"/>
                  <a:pt x="1111" y="1016"/>
                </a:cubicBezTo>
                <a:cubicBezTo>
                  <a:pt x="1111" y="1017"/>
                  <a:pt x="1112" y="1019"/>
                  <a:pt x="1113" y="1019"/>
                </a:cubicBezTo>
                <a:cubicBezTo>
                  <a:pt x="1114" y="1019"/>
                  <a:pt x="1115" y="1017"/>
                  <a:pt x="1115" y="1016"/>
                </a:cubicBezTo>
                <a:cubicBezTo>
                  <a:pt x="1115" y="1014"/>
                  <a:pt x="1114" y="1013"/>
                  <a:pt x="1113" y="1013"/>
                </a:cubicBezTo>
                <a:close/>
                <a:moveTo>
                  <a:pt x="1027" y="1004"/>
                </a:moveTo>
                <a:lnTo>
                  <a:pt x="1187" y="1012"/>
                </a:lnTo>
                <a:lnTo>
                  <a:pt x="1187" y="1048"/>
                </a:lnTo>
                <a:lnTo>
                  <a:pt x="1027" y="1038"/>
                </a:lnTo>
                <a:lnTo>
                  <a:pt x="1027" y="1004"/>
                </a:lnTo>
                <a:close/>
                <a:moveTo>
                  <a:pt x="1030" y="713"/>
                </a:moveTo>
                <a:lnTo>
                  <a:pt x="1104" y="708"/>
                </a:lnTo>
                <a:lnTo>
                  <a:pt x="1104" y="697"/>
                </a:lnTo>
                <a:lnTo>
                  <a:pt x="1030" y="702"/>
                </a:lnTo>
                <a:lnTo>
                  <a:pt x="1030" y="713"/>
                </a:lnTo>
                <a:close/>
                <a:moveTo>
                  <a:pt x="1030" y="728"/>
                </a:moveTo>
                <a:lnTo>
                  <a:pt x="1104" y="724"/>
                </a:lnTo>
                <a:lnTo>
                  <a:pt x="1104" y="712"/>
                </a:lnTo>
                <a:lnTo>
                  <a:pt x="1030" y="717"/>
                </a:lnTo>
                <a:lnTo>
                  <a:pt x="1030" y="728"/>
                </a:lnTo>
                <a:close/>
                <a:moveTo>
                  <a:pt x="1110" y="713"/>
                </a:moveTo>
                <a:lnTo>
                  <a:pt x="1116" y="713"/>
                </a:lnTo>
                <a:lnTo>
                  <a:pt x="1116" y="708"/>
                </a:lnTo>
                <a:lnTo>
                  <a:pt x="1110" y="708"/>
                </a:lnTo>
                <a:lnTo>
                  <a:pt x="1110" y="713"/>
                </a:lnTo>
                <a:close/>
                <a:moveTo>
                  <a:pt x="1110" y="723"/>
                </a:moveTo>
                <a:lnTo>
                  <a:pt x="1116" y="722"/>
                </a:lnTo>
                <a:lnTo>
                  <a:pt x="1116" y="717"/>
                </a:lnTo>
                <a:lnTo>
                  <a:pt x="1110" y="718"/>
                </a:lnTo>
                <a:lnTo>
                  <a:pt x="1110" y="723"/>
                </a:lnTo>
                <a:close/>
                <a:moveTo>
                  <a:pt x="1119" y="702"/>
                </a:moveTo>
                <a:cubicBezTo>
                  <a:pt x="1120" y="702"/>
                  <a:pt x="1121" y="701"/>
                  <a:pt x="1121" y="699"/>
                </a:cubicBezTo>
                <a:cubicBezTo>
                  <a:pt x="1121" y="698"/>
                  <a:pt x="1120" y="697"/>
                  <a:pt x="1119" y="697"/>
                </a:cubicBezTo>
                <a:cubicBezTo>
                  <a:pt x="1118" y="697"/>
                  <a:pt x="1118" y="698"/>
                  <a:pt x="1118" y="700"/>
                </a:cubicBezTo>
                <a:cubicBezTo>
                  <a:pt x="1118" y="701"/>
                  <a:pt x="1118" y="702"/>
                  <a:pt x="1119" y="702"/>
                </a:cubicBezTo>
                <a:close/>
                <a:moveTo>
                  <a:pt x="1119" y="713"/>
                </a:moveTo>
                <a:cubicBezTo>
                  <a:pt x="1120" y="713"/>
                  <a:pt x="1121" y="711"/>
                  <a:pt x="1121" y="710"/>
                </a:cubicBezTo>
                <a:cubicBezTo>
                  <a:pt x="1121" y="708"/>
                  <a:pt x="1120" y="707"/>
                  <a:pt x="1119" y="707"/>
                </a:cubicBezTo>
                <a:cubicBezTo>
                  <a:pt x="1118" y="707"/>
                  <a:pt x="1118" y="708"/>
                  <a:pt x="1118" y="710"/>
                </a:cubicBezTo>
                <a:cubicBezTo>
                  <a:pt x="1118" y="711"/>
                  <a:pt x="1118" y="713"/>
                  <a:pt x="1119" y="713"/>
                </a:cubicBezTo>
                <a:close/>
                <a:moveTo>
                  <a:pt x="1119" y="723"/>
                </a:moveTo>
                <a:cubicBezTo>
                  <a:pt x="1120" y="722"/>
                  <a:pt x="1121" y="721"/>
                  <a:pt x="1121" y="720"/>
                </a:cubicBezTo>
                <a:cubicBezTo>
                  <a:pt x="1121" y="718"/>
                  <a:pt x="1120" y="717"/>
                  <a:pt x="1119" y="717"/>
                </a:cubicBezTo>
                <a:cubicBezTo>
                  <a:pt x="1118" y="717"/>
                  <a:pt x="1118" y="718"/>
                  <a:pt x="1118" y="720"/>
                </a:cubicBezTo>
                <a:cubicBezTo>
                  <a:pt x="1118" y="721"/>
                  <a:pt x="1118" y="723"/>
                  <a:pt x="1119" y="723"/>
                </a:cubicBezTo>
                <a:close/>
                <a:moveTo>
                  <a:pt x="1128" y="722"/>
                </a:moveTo>
                <a:lnTo>
                  <a:pt x="1132" y="722"/>
                </a:lnTo>
                <a:lnTo>
                  <a:pt x="1132" y="695"/>
                </a:lnTo>
                <a:lnTo>
                  <a:pt x="1128" y="696"/>
                </a:lnTo>
                <a:lnTo>
                  <a:pt x="1128" y="722"/>
                </a:lnTo>
                <a:close/>
                <a:moveTo>
                  <a:pt x="1135" y="721"/>
                </a:moveTo>
                <a:lnTo>
                  <a:pt x="1139" y="721"/>
                </a:lnTo>
                <a:lnTo>
                  <a:pt x="1139" y="695"/>
                </a:lnTo>
                <a:lnTo>
                  <a:pt x="1135" y="695"/>
                </a:lnTo>
                <a:lnTo>
                  <a:pt x="1135" y="721"/>
                </a:lnTo>
                <a:close/>
                <a:moveTo>
                  <a:pt x="1142" y="721"/>
                </a:moveTo>
                <a:lnTo>
                  <a:pt x="1146" y="721"/>
                </a:lnTo>
                <a:lnTo>
                  <a:pt x="1146" y="694"/>
                </a:lnTo>
                <a:lnTo>
                  <a:pt x="1142" y="695"/>
                </a:lnTo>
                <a:lnTo>
                  <a:pt x="1142" y="721"/>
                </a:lnTo>
                <a:close/>
                <a:moveTo>
                  <a:pt x="1150" y="721"/>
                </a:moveTo>
                <a:lnTo>
                  <a:pt x="1154" y="720"/>
                </a:lnTo>
                <a:lnTo>
                  <a:pt x="1154" y="694"/>
                </a:lnTo>
                <a:lnTo>
                  <a:pt x="1150" y="694"/>
                </a:lnTo>
                <a:lnTo>
                  <a:pt x="1150" y="721"/>
                </a:lnTo>
                <a:close/>
                <a:moveTo>
                  <a:pt x="1157" y="720"/>
                </a:moveTo>
                <a:lnTo>
                  <a:pt x="1161" y="720"/>
                </a:lnTo>
                <a:lnTo>
                  <a:pt x="1161" y="693"/>
                </a:lnTo>
                <a:lnTo>
                  <a:pt x="1157" y="694"/>
                </a:lnTo>
                <a:lnTo>
                  <a:pt x="1157" y="720"/>
                </a:lnTo>
                <a:close/>
                <a:moveTo>
                  <a:pt x="1165" y="720"/>
                </a:moveTo>
                <a:lnTo>
                  <a:pt x="1168" y="719"/>
                </a:lnTo>
                <a:lnTo>
                  <a:pt x="1168" y="693"/>
                </a:lnTo>
                <a:lnTo>
                  <a:pt x="1165" y="693"/>
                </a:lnTo>
                <a:lnTo>
                  <a:pt x="1165" y="720"/>
                </a:lnTo>
                <a:close/>
                <a:moveTo>
                  <a:pt x="1172" y="719"/>
                </a:moveTo>
                <a:lnTo>
                  <a:pt x="1176" y="719"/>
                </a:lnTo>
                <a:lnTo>
                  <a:pt x="1176" y="692"/>
                </a:lnTo>
                <a:lnTo>
                  <a:pt x="1172" y="692"/>
                </a:lnTo>
                <a:lnTo>
                  <a:pt x="1172" y="719"/>
                </a:lnTo>
                <a:close/>
                <a:moveTo>
                  <a:pt x="1180" y="719"/>
                </a:moveTo>
                <a:lnTo>
                  <a:pt x="1183" y="719"/>
                </a:lnTo>
                <a:lnTo>
                  <a:pt x="1183" y="692"/>
                </a:lnTo>
                <a:lnTo>
                  <a:pt x="1180" y="692"/>
                </a:lnTo>
                <a:lnTo>
                  <a:pt x="1180" y="719"/>
                </a:lnTo>
                <a:close/>
                <a:moveTo>
                  <a:pt x="1113" y="697"/>
                </a:moveTo>
                <a:cubicBezTo>
                  <a:pt x="1112" y="697"/>
                  <a:pt x="1111" y="699"/>
                  <a:pt x="1111" y="700"/>
                </a:cubicBezTo>
                <a:cubicBezTo>
                  <a:pt x="1111" y="702"/>
                  <a:pt x="1112" y="703"/>
                  <a:pt x="1113" y="703"/>
                </a:cubicBezTo>
                <a:cubicBezTo>
                  <a:pt x="1114" y="703"/>
                  <a:pt x="1115" y="701"/>
                  <a:pt x="1115" y="700"/>
                </a:cubicBezTo>
                <a:cubicBezTo>
                  <a:pt x="1115" y="698"/>
                  <a:pt x="1114" y="697"/>
                  <a:pt x="1113" y="697"/>
                </a:cubicBezTo>
                <a:close/>
                <a:moveTo>
                  <a:pt x="1027" y="699"/>
                </a:moveTo>
                <a:lnTo>
                  <a:pt x="1187" y="687"/>
                </a:lnTo>
                <a:lnTo>
                  <a:pt x="1187" y="723"/>
                </a:lnTo>
                <a:lnTo>
                  <a:pt x="1027" y="732"/>
                </a:lnTo>
                <a:lnTo>
                  <a:pt x="1027" y="699"/>
                </a:lnTo>
                <a:close/>
                <a:moveTo>
                  <a:pt x="1027" y="407"/>
                </a:moveTo>
                <a:lnTo>
                  <a:pt x="1102" y="393"/>
                </a:lnTo>
                <a:lnTo>
                  <a:pt x="1102" y="382"/>
                </a:lnTo>
                <a:lnTo>
                  <a:pt x="1027" y="396"/>
                </a:lnTo>
                <a:lnTo>
                  <a:pt x="1027" y="407"/>
                </a:lnTo>
                <a:close/>
                <a:moveTo>
                  <a:pt x="1027" y="421"/>
                </a:moveTo>
                <a:lnTo>
                  <a:pt x="1102" y="408"/>
                </a:lnTo>
                <a:lnTo>
                  <a:pt x="1102" y="397"/>
                </a:lnTo>
                <a:lnTo>
                  <a:pt x="1027" y="410"/>
                </a:lnTo>
                <a:lnTo>
                  <a:pt x="1027" y="421"/>
                </a:lnTo>
                <a:close/>
                <a:moveTo>
                  <a:pt x="1107" y="397"/>
                </a:moveTo>
                <a:lnTo>
                  <a:pt x="1113" y="396"/>
                </a:lnTo>
                <a:lnTo>
                  <a:pt x="1113" y="391"/>
                </a:lnTo>
                <a:lnTo>
                  <a:pt x="1107" y="392"/>
                </a:lnTo>
                <a:lnTo>
                  <a:pt x="1107" y="397"/>
                </a:lnTo>
                <a:close/>
                <a:moveTo>
                  <a:pt x="1107" y="406"/>
                </a:moveTo>
                <a:lnTo>
                  <a:pt x="1113" y="405"/>
                </a:lnTo>
                <a:lnTo>
                  <a:pt x="1113" y="400"/>
                </a:lnTo>
                <a:lnTo>
                  <a:pt x="1107" y="401"/>
                </a:lnTo>
                <a:lnTo>
                  <a:pt x="1107" y="406"/>
                </a:lnTo>
                <a:close/>
                <a:moveTo>
                  <a:pt x="1117" y="385"/>
                </a:moveTo>
                <a:cubicBezTo>
                  <a:pt x="1118" y="385"/>
                  <a:pt x="1119" y="383"/>
                  <a:pt x="1119" y="382"/>
                </a:cubicBezTo>
                <a:cubicBezTo>
                  <a:pt x="1119" y="380"/>
                  <a:pt x="1118" y="379"/>
                  <a:pt x="1117" y="379"/>
                </a:cubicBezTo>
                <a:cubicBezTo>
                  <a:pt x="1116" y="380"/>
                  <a:pt x="1115" y="381"/>
                  <a:pt x="1115" y="383"/>
                </a:cubicBezTo>
                <a:cubicBezTo>
                  <a:pt x="1115" y="384"/>
                  <a:pt x="1116" y="385"/>
                  <a:pt x="1117" y="385"/>
                </a:cubicBezTo>
                <a:close/>
                <a:moveTo>
                  <a:pt x="1117" y="395"/>
                </a:moveTo>
                <a:cubicBezTo>
                  <a:pt x="1118" y="395"/>
                  <a:pt x="1119" y="394"/>
                  <a:pt x="1119" y="392"/>
                </a:cubicBezTo>
                <a:cubicBezTo>
                  <a:pt x="1119" y="391"/>
                  <a:pt x="1118" y="390"/>
                  <a:pt x="1117" y="390"/>
                </a:cubicBezTo>
                <a:cubicBezTo>
                  <a:pt x="1116" y="390"/>
                  <a:pt x="1115" y="391"/>
                  <a:pt x="1115" y="393"/>
                </a:cubicBezTo>
                <a:cubicBezTo>
                  <a:pt x="1115" y="394"/>
                  <a:pt x="1116" y="395"/>
                  <a:pt x="1117" y="395"/>
                </a:cubicBezTo>
                <a:close/>
                <a:moveTo>
                  <a:pt x="1117" y="405"/>
                </a:moveTo>
                <a:cubicBezTo>
                  <a:pt x="1118" y="405"/>
                  <a:pt x="1119" y="404"/>
                  <a:pt x="1119" y="402"/>
                </a:cubicBezTo>
                <a:cubicBezTo>
                  <a:pt x="1119" y="401"/>
                  <a:pt x="1118" y="399"/>
                  <a:pt x="1117" y="400"/>
                </a:cubicBezTo>
                <a:cubicBezTo>
                  <a:pt x="1116" y="400"/>
                  <a:pt x="1115" y="401"/>
                  <a:pt x="1115" y="403"/>
                </a:cubicBezTo>
                <a:cubicBezTo>
                  <a:pt x="1115" y="404"/>
                  <a:pt x="1116" y="405"/>
                  <a:pt x="1117" y="405"/>
                </a:cubicBezTo>
                <a:close/>
                <a:moveTo>
                  <a:pt x="1125" y="404"/>
                </a:moveTo>
                <a:lnTo>
                  <a:pt x="1129" y="403"/>
                </a:lnTo>
                <a:lnTo>
                  <a:pt x="1129" y="377"/>
                </a:lnTo>
                <a:lnTo>
                  <a:pt x="1125" y="377"/>
                </a:lnTo>
                <a:lnTo>
                  <a:pt x="1125" y="404"/>
                </a:lnTo>
                <a:close/>
                <a:moveTo>
                  <a:pt x="1133" y="402"/>
                </a:moveTo>
                <a:lnTo>
                  <a:pt x="1136" y="402"/>
                </a:lnTo>
                <a:lnTo>
                  <a:pt x="1136" y="375"/>
                </a:lnTo>
                <a:lnTo>
                  <a:pt x="1133" y="376"/>
                </a:lnTo>
                <a:lnTo>
                  <a:pt x="1133" y="402"/>
                </a:lnTo>
                <a:close/>
                <a:moveTo>
                  <a:pt x="1140" y="401"/>
                </a:moveTo>
                <a:lnTo>
                  <a:pt x="1144" y="400"/>
                </a:lnTo>
                <a:lnTo>
                  <a:pt x="1144" y="374"/>
                </a:lnTo>
                <a:lnTo>
                  <a:pt x="1140" y="374"/>
                </a:lnTo>
                <a:lnTo>
                  <a:pt x="1140" y="401"/>
                </a:lnTo>
                <a:close/>
                <a:moveTo>
                  <a:pt x="1147" y="400"/>
                </a:moveTo>
                <a:lnTo>
                  <a:pt x="1151" y="399"/>
                </a:lnTo>
                <a:lnTo>
                  <a:pt x="1151" y="372"/>
                </a:lnTo>
                <a:lnTo>
                  <a:pt x="1147" y="373"/>
                </a:lnTo>
                <a:lnTo>
                  <a:pt x="1147" y="400"/>
                </a:lnTo>
                <a:close/>
                <a:moveTo>
                  <a:pt x="1155" y="398"/>
                </a:moveTo>
                <a:lnTo>
                  <a:pt x="1158" y="398"/>
                </a:lnTo>
                <a:lnTo>
                  <a:pt x="1158" y="371"/>
                </a:lnTo>
                <a:lnTo>
                  <a:pt x="1155" y="372"/>
                </a:lnTo>
                <a:lnTo>
                  <a:pt x="1155" y="398"/>
                </a:lnTo>
                <a:close/>
                <a:moveTo>
                  <a:pt x="1162" y="397"/>
                </a:moveTo>
                <a:lnTo>
                  <a:pt x="1166" y="396"/>
                </a:lnTo>
                <a:lnTo>
                  <a:pt x="1166" y="370"/>
                </a:lnTo>
                <a:lnTo>
                  <a:pt x="1162" y="370"/>
                </a:lnTo>
                <a:lnTo>
                  <a:pt x="1162" y="397"/>
                </a:lnTo>
                <a:close/>
                <a:moveTo>
                  <a:pt x="1169" y="396"/>
                </a:moveTo>
                <a:lnTo>
                  <a:pt x="1173" y="395"/>
                </a:lnTo>
                <a:lnTo>
                  <a:pt x="1173" y="368"/>
                </a:lnTo>
                <a:lnTo>
                  <a:pt x="1169" y="369"/>
                </a:lnTo>
                <a:lnTo>
                  <a:pt x="1169" y="396"/>
                </a:lnTo>
                <a:close/>
                <a:moveTo>
                  <a:pt x="1177" y="394"/>
                </a:moveTo>
                <a:lnTo>
                  <a:pt x="1181" y="394"/>
                </a:lnTo>
                <a:lnTo>
                  <a:pt x="1181" y="367"/>
                </a:lnTo>
                <a:lnTo>
                  <a:pt x="1177" y="367"/>
                </a:lnTo>
                <a:lnTo>
                  <a:pt x="1177" y="394"/>
                </a:lnTo>
                <a:close/>
                <a:moveTo>
                  <a:pt x="1110" y="381"/>
                </a:moveTo>
                <a:cubicBezTo>
                  <a:pt x="1109" y="381"/>
                  <a:pt x="1108" y="382"/>
                  <a:pt x="1108" y="384"/>
                </a:cubicBezTo>
                <a:cubicBezTo>
                  <a:pt x="1108" y="385"/>
                  <a:pt x="1109" y="386"/>
                  <a:pt x="1110" y="386"/>
                </a:cubicBezTo>
                <a:cubicBezTo>
                  <a:pt x="1111" y="386"/>
                  <a:pt x="1112" y="385"/>
                  <a:pt x="1112" y="383"/>
                </a:cubicBezTo>
                <a:cubicBezTo>
                  <a:pt x="1112" y="382"/>
                  <a:pt x="1111" y="380"/>
                  <a:pt x="1110" y="381"/>
                </a:cubicBezTo>
                <a:close/>
                <a:moveTo>
                  <a:pt x="1025" y="392"/>
                </a:moveTo>
                <a:lnTo>
                  <a:pt x="1185" y="362"/>
                </a:lnTo>
                <a:lnTo>
                  <a:pt x="1185" y="397"/>
                </a:lnTo>
                <a:lnTo>
                  <a:pt x="1025" y="426"/>
                </a:lnTo>
                <a:lnTo>
                  <a:pt x="1025" y="392"/>
                </a:lnTo>
                <a:close/>
                <a:moveTo>
                  <a:pt x="1027" y="943"/>
                </a:moveTo>
                <a:lnTo>
                  <a:pt x="1187" y="947"/>
                </a:lnTo>
                <a:lnTo>
                  <a:pt x="1187" y="983"/>
                </a:lnTo>
                <a:lnTo>
                  <a:pt x="1027" y="977"/>
                </a:lnTo>
                <a:lnTo>
                  <a:pt x="1027" y="943"/>
                </a:lnTo>
                <a:close/>
                <a:moveTo>
                  <a:pt x="1027" y="882"/>
                </a:moveTo>
                <a:lnTo>
                  <a:pt x="1187" y="882"/>
                </a:lnTo>
                <a:lnTo>
                  <a:pt x="1187" y="918"/>
                </a:lnTo>
                <a:lnTo>
                  <a:pt x="1027" y="916"/>
                </a:lnTo>
                <a:lnTo>
                  <a:pt x="1027" y="882"/>
                </a:lnTo>
                <a:close/>
                <a:moveTo>
                  <a:pt x="1027" y="821"/>
                </a:moveTo>
                <a:lnTo>
                  <a:pt x="1187" y="817"/>
                </a:lnTo>
                <a:lnTo>
                  <a:pt x="1187" y="853"/>
                </a:lnTo>
                <a:lnTo>
                  <a:pt x="1027" y="854"/>
                </a:lnTo>
                <a:lnTo>
                  <a:pt x="1027" y="821"/>
                </a:lnTo>
                <a:close/>
                <a:moveTo>
                  <a:pt x="1027" y="760"/>
                </a:moveTo>
                <a:lnTo>
                  <a:pt x="1187" y="752"/>
                </a:lnTo>
                <a:lnTo>
                  <a:pt x="1187" y="788"/>
                </a:lnTo>
                <a:lnTo>
                  <a:pt x="1027" y="793"/>
                </a:lnTo>
                <a:lnTo>
                  <a:pt x="1027" y="760"/>
                </a:lnTo>
                <a:close/>
                <a:moveTo>
                  <a:pt x="1027" y="637"/>
                </a:moveTo>
                <a:lnTo>
                  <a:pt x="1187" y="622"/>
                </a:lnTo>
                <a:lnTo>
                  <a:pt x="1187" y="658"/>
                </a:lnTo>
                <a:lnTo>
                  <a:pt x="1027" y="671"/>
                </a:lnTo>
                <a:lnTo>
                  <a:pt x="1027" y="637"/>
                </a:lnTo>
                <a:close/>
                <a:moveTo>
                  <a:pt x="1027" y="576"/>
                </a:moveTo>
                <a:lnTo>
                  <a:pt x="1187" y="557"/>
                </a:lnTo>
                <a:lnTo>
                  <a:pt x="1187" y="593"/>
                </a:lnTo>
                <a:lnTo>
                  <a:pt x="1027" y="610"/>
                </a:lnTo>
                <a:lnTo>
                  <a:pt x="1027" y="576"/>
                </a:lnTo>
                <a:close/>
                <a:moveTo>
                  <a:pt x="1027" y="515"/>
                </a:moveTo>
                <a:lnTo>
                  <a:pt x="1187" y="492"/>
                </a:lnTo>
                <a:lnTo>
                  <a:pt x="1187" y="528"/>
                </a:lnTo>
                <a:lnTo>
                  <a:pt x="1027" y="549"/>
                </a:lnTo>
                <a:lnTo>
                  <a:pt x="1027" y="515"/>
                </a:lnTo>
                <a:close/>
                <a:moveTo>
                  <a:pt x="1027" y="454"/>
                </a:moveTo>
                <a:lnTo>
                  <a:pt x="1187" y="427"/>
                </a:lnTo>
                <a:lnTo>
                  <a:pt x="1187" y="463"/>
                </a:lnTo>
                <a:lnTo>
                  <a:pt x="1027" y="488"/>
                </a:lnTo>
                <a:lnTo>
                  <a:pt x="1027" y="454"/>
                </a:lnTo>
                <a:close/>
                <a:moveTo>
                  <a:pt x="1022" y="493"/>
                </a:moveTo>
                <a:lnTo>
                  <a:pt x="1193" y="467"/>
                </a:lnTo>
                <a:lnTo>
                  <a:pt x="1193" y="421"/>
                </a:lnTo>
                <a:lnTo>
                  <a:pt x="1022" y="450"/>
                </a:lnTo>
                <a:lnTo>
                  <a:pt x="1022" y="493"/>
                </a:lnTo>
                <a:close/>
                <a:moveTo>
                  <a:pt x="1022" y="554"/>
                </a:moveTo>
                <a:lnTo>
                  <a:pt x="1193" y="532"/>
                </a:lnTo>
                <a:lnTo>
                  <a:pt x="1193" y="486"/>
                </a:lnTo>
                <a:lnTo>
                  <a:pt x="1022" y="511"/>
                </a:lnTo>
                <a:lnTo>
                  <a:pt x="1022" y="554"/>
                </a:lnTo>
                <a:close/>
                <a:moveTo>
                  <a:pt x="1022" y="615"/>
                </a:moveTo>
                <a:lnTo>
                  <a:pt x="1193" y="597"/>
                </a:lnTo>
                <a:lnTo>
                  <a:pt x="1193" y="552"/>
                </a:lnTo>
                <a:lnTo>
                  <a:pt x="1022" y="572"/>
                </a:lnTo>
                <a:lnTo>
                  <a:pt x="1022" y="615"/>
                </a:lnTo>
                <a:close/>
                <a:moveTo>
                  <a:pt x="1022" y="676"/>
                </a:moveTo>
                <a:lnTo>
                  <a:pt x="1193" y="662"/>
                </a:lnTo>
                <a:lnTo>
                  <a:pt x="1193" y="617"/>
                </a:lnTo>
                <a:lnTo>
                  <a:pt x="1022" y="633"/>
                </a:lnTo>
                <a:lnTo>
                  <a:pt x="1022" y="676"/>
                </a:lnTo>
                <a:close/>
                <a:moveTo>
                  <a:pt x="1022" y="737"/>
                </a:moveTo>
                <a:lnTo>
                  <a:pt x="1193" y="728"/>
                </a:lnTo>
                <a:lnTo>
                  <a:pt x="1193" y="682"/>
                </a:lnTo>
                <a:lnTo>
                  <a:pt x="1022" y="694"/>
                </a:lnTo>
                <a:lnTo>
                  <a:pt x="1022" y="737"/>
                </a:lnTo>
                <a:close/>
                <a:moveTo>
                  <a:pt x="1022" y="798"/>
                </a:moveTo>
                <a:lnTo>
                  <a:pt x="1193" y="793"/>
                </a:lnTo>
                <a:lnTo>
                  <a:pt x="1193" y="747"/>
                </a:lnTo>
                <a:lnTo>
                  <a:pt x="1022" y="755"/>
                </a:lnTo>
                <a:lnTo>
                  <a:pt x="1022" y="798"/>
                </a:lnTo>
                <a:close/>
                <a:moveTo>
                  <a:pt x="1022" y="859"/>
                </a:moveTo>
                <a:lnTo>
                  <a:pt x="1193" y="858"/>
                </a:lnTo>
                <a:lnTo>
                  <a:pt x="1193" y="812"/>
                </a:lnTo>
                <a:lnTo>
                  <a:pt x="1022" y="816"/>
                </a:lnTo>
                <a:lnTo>
                  <a:pt x="1022" y="859"/>
                </a:lnTo>
                <a:close/>
                <a:moveTo>
                  <a:pt x="1022" y="920"/>
                </a:moveTo>
                <a:lnTo>
                  <a:pt x="1193" y="923"/>
                </a:lnTo>
                <a:lnTo>
                  <a:pt x="1193" y="877"/>
                </a:lnTo>
                <a:lnTo>
                  <a:pt x="1022" y="877"/>
                </a:lnTo>
                <a:lnTo>
                  <a:pt x="1022" y="920"/>
                </a:lnTo>
                <a:close/>
                <a:moveTo>
                  <a:pt x="1022" y="981"/>
                </a:moveTo>
                <a:lnTo>
                  <a:pt x="1193" y="988"/>
                </a:lnTo>
                <a:lnTo>
                  <a:pt x="1193" y="942"/>
                </a:lnTo>
                <a:lnTo>
                  <a:pt x="1022" y="938"/>
                </a:lnTo>
                <a:lnTo>
                  <a:pt x="1022" y="981"/>
                </a:lnTo>
                <a:close/>
                <a:moveTo>
                  <a:pt x="1022" y="1042"/>
                </a:moveTo>
                <a:lnTo>
                  <a:pt x="1193" y="1053"/>
                </a:lnTo>
                <a:lnTo>
                  <a:pt x="1193" y="1007"/>
                </a:lnTo>
                <a:lnTo>
                  <a:pt x="1022" y="999"/>
                </a:lnTo>
                <a:lnTo>
                  <a:pt x="1022" y="1042"/>
                </a:lnTo>
                <a:close/>
                <a:moveTo>
                  <a:pt x="1014" y="377"/>
                </a:moveTo>
                <a:lnTo>
                  <a:pt x="1202" y="339"/>
                </a:lnTo>
                <a:lnTo>
                  <a:pt x="1202" y="1068"/>
                </a:lnTo>
                <a:lnTo>
                  <a:pt x="1014" y="1055"/>
                </a:lnTo>
                <a:lnTo>
                  <a:pt x="1014" y="377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E352399-DF6C-4BDB-9E79-11C768B83B49}"/>
              </a:ext>
            </a:extLst>
          </p:cNvPr>
          <p:cNvGrpSpPr/>
          <p:nvPr/>
        </p:nvGrpSpPr>
        <p:grpSpPr>
          <a:xfrm>
            <a:off x="5460742" y="1952334"/>
            <a:ext cx="3184258" cy="2083529"/>
            <a:chOff x="5460742" y="1952333"/>
            <a:chExt cx="3184258" cy="2408101"/>
          </a:xfrm>
        </p:grpSpPr>
        <p:sp>
          <p:nvSpPr>
            <p:cNvPr id="447" name="Полилиния: фигура 446">
              <a:extLst>
                <a:ext uri="{FF2B5EF4-FFF2-40B4-BE49-F238E27FC236}">
                  <a16:creationId xmlns:a16="http://schemas.microsoft.com/office/drawing/2014/main" id="{607423C8-4075-45DD-BB71-624AEBE552BB}"/>
                </a:ext>
              </a:extLst>
            </p:cNvPr>
            <p:cNvSpPr/>
            <p:nvPr/>
          </p:nvSpPr>
          <p:spPr bwMode="auto">
            <a:xfrm>
              <a:off x="5460742" y="1952333"/>
              <a:ext cx="1430993" cy="2408101"/>
            </a:xfrm>
            <a:custGeom>
              <a:avLst/>
              <a:gdLst>
                <a:gd name="connsiteX0" fmla="*/ 0 w 785004"/>
                <a:gd name="connsiteY0" fmla="*/ 2139351 h 2139351"/>
                <a:gd name="connsiteX1" fmla="*/ 0 w 785004"/>
                <a:gd name="connsiteY1" fmla="*/ 1673525 h 2139351"/>
                <a:gd name="connsiteX2" fmla="*/ 785004 w 785004"/>
                <a:gd name="connsiteY2" fmla="*/ 1673525 h 2139351"/>
                <a:gd name="connsiteX3" fmla="*/ 785004 w 785004"/>
                <a:gd name="connsiteY3" fmla="*/ 0 h 213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04" h="2139351">
                  <a:moveTo>
                    <a:pt x="0" y="2139351"/>
                  </a:moveTo>
                  <a:lnTo>
                    <a:pt x="0" y="1673525"/>
                  </a:lnTo>
                  <a:lnTo>
                    <a:pt x="785004" y="1673525"/>
                  </a:lnTo>
                  <a:lnTo>
                    <a:pt x="785004" y="0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450" name="Полилиния: фигура 449">
              <a:extLst>
                <a:ext uri="{FF2B5EF4-FFF2-40B4-BE49-F238E27FC236}">
                  <a16:creationId xmlns:a16="http://schemas.microsoft.com/office/drawing/2014/main" id="{44ABE794-FE54-4B0B-889C-721EEFA6420A}"/>
                </a:ext>
              </a:extLst>
            </p:cNvPr>
            <p:cNvSpPr/>
            <p:nvPr/>
          </p:nvSpPr>
          <p:spPr bwMode="auto">
            <a:xfrm flipH="1">
              <a:off x="7128441" y="1952333"/>
              <a:ext cx="209479" cy="2408101"/>
            </a:xfrm>
            <a:custGeom>
              <a:avLst/>
              <a:gdLst>
                <a:gd name="connsiteX0" fmla="*/ 0 w 1000665"/>
                <a:gd name="connsiteY0" fmla="*/ 2122098 h 2122098"/>
                <a:gd name="connsiteX1" fmla="*/ 0 w 1000665"/>
                <a:gd name="connsiteY1" fmla="*/ 1811547 h 2122098"/>
                <a:gd name="connsiteX2" fmla="*/ 1000665 w 1000665"/>
                <a:gd name="connsiteY2" fmla="*/ 1811547 h 2122098"/>
                <a:gd name="connsiteX3" fmla="*/ 1000665 w 1000665"/>
                <a:gd name="connsiteY3" fmla="*/ 0 h 212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665" h="2122098">
                  <a:moveTo>
                    <a:pt x="0" y="2122098"/>
                  </a:moveTo>
                  <a:lnTo>
                    <a:pt x="0" y="1811547"/>
                  </a:lnTo>
                  <a:lnTo>
                    <a:pt x="1000665" y="1811547"/>
                  </a:lnTo>
                  <a:lnTo>
                    <a:pt x="1000665" y="0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451" name="Полилиния: фигура 450">
              <a:extLst>
                <a:ext uri="{FF2B5EF4-FFF2-40B4-BE49-F238E27FC236}">
                  <a16:creationId xmlns:a16="http://schemas.microsoft.com/office/drawing/2014/main" id="{B1EBA750-EA5F-4724-B2E3-B5A55354BED5}"/>
                </a:ext>
              </a:extLst>
            </p:cNvPr>
            <p:cNvSpPr/>
            <p:nvPr/>
          </p:nvSpPr>
          <p:spPr bwMode="auto">
            <a:xfrm flipH="1">
              <a:off x="7364055" y="1952333"/>
              <a:ext cx="1280945" cy="2408101"/>
            </a:xfrm>
            <a:custGeom>
              <a:avLst/>
              <a:gdLst>
                <a:gd name="connsiteX0" fmla="*/ 0 w 785004"/>
                <a:gd name="connsiteY0" fmla="*/ 2139351 h 2139351"/>
                <a:gd name="connsiteX1" fmla="*/ 0 w 785004"/>
                <a:gd name="connsiteY1" fmla="*/ 1673525 h 2139351"/>
                <a:gd name="connsiteX2" fmla="*/ 785004 w 785004"/>
                <a:gd name="connsiteY2" fmla="*/ 1673525 h 2139351"/>
                <a:gd name="connsiteX3" fmla="*/ 785004 w 785004"/>
                <a:gd name="connsiteY3" fmla="*/ 0 h 213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04" h="2139351">
                  <a:moveTo>
                    <a:pt x="0" y="2139351"/>
                  </a:moveTo>
                  <a:lnTo>
                    <a:pt x="0" y="1673525"/>
                  </a:lnTo>
                  <a:lnTo>
                    <a:pt x="785004" y="1673525"/>
                  </a:lnTo>
                  <a:lnTo>
                    <a:pt x="785004" y="0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2FA4E2F6-8E94-4ADA-AF8D-F77501614DC2}"/>
                </a:ext>
              </a:extLst>
            </p:cNvPr>
            <p:cNvSpPr/>
            <p:nvPr/>
          </p:nvSpPr>
          <p:spPr bwMode="auto">
            <a:xfrm>
              <a:off x="6175738" y="1959429"/>
              <a:ext cx="834571" cy="2387600"/>
            </a:xfrm>
            <a:custGeom>
              <a:avLst/>
              <a:gdLst>
                <a:gd name="connsiteX0" fmla="*/ 834571 w 834571"/>
                <a:gd name="connsiteY0" fmla="*/ 0 h 2387600"/>
                <a:gd name="connsiteX1" fmla="*/ 834571 w 834571"/>
                <a:gd name="connsiteY1" fmla="*/ 1952171 h 2387600"/>
                <a:gd name="connsiteX2" fmla="*/ 0 w 834571"/>
                <a:gd name="connsiteY2" fmla="*/ 1952171 h 2387600"/>
                <a:gd name="connsiteX3" fmla="*/ 0 w 834571"/>
                <a:gd name="connsiteY3" fmla="*/ 238760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571" h="2387600">
                  <a:moveTo>
                    <a:pt x="834571" y="0"/>
                  </a:moveTo>
                  <a:lnTo>
                    <a:pt x="834571" y="1952171"/>
                  </a:lnTo>
                  <a:lnTo>
                    <a:pt x="0" y="1952171"/>
                  </a:lnTo>
                  <a:lnTo>
                    <a:pt x="0" y="2387600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7B8C9498-5D78-42F4-ACCD-46E6310CA44A}"/>
                </a:ext>
              </a:extLst>
            </p:cNvPr>
            <p:cNvSpPr/>
            <p:nvPr/>
          </p:nvSpPr>
          <p:spPr bwMode="auto">
            <a:xfrm flipH="1">
              <a:off x="7245694" y="1959429"/>
              <a:ext cx="732240" cy="2387600"/>
            </a:xfrm>
            <a:custGeom>
              <a:avLst/>
              <a:gdLst>
                <a:gd name="connsiteX0" fmla="*/ 834571 w 834571"/>
                <a:gd name="connsiteY0" fmla="*/ 0 h 2387600"/>
                <a:gd name="connsiteX1" fmla="*/ 834571 w 834571"/>
                <a:gd name="connsiteY1" fmla="*/ 1952171 h 2387600"/>
                <a:gd name="connsiteX2" fmla="*/ 0 w 834571"/>
                <a:gd name="connsiteY2" fmla="*/ 1952171 h 2387600"/>
                <a:gd name="connsiteX3" fmla="*/ 0 w 834571"/>
                <a:gd name="connsiteY3" fmla="*/ 238760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571" h="2387600">
                  <a:moveTo>
                    <a:pt x="834571" y="0"/>
                  </a:moveTo>
                  <a:lnTo>
                    <a:pt x="834571" y="1952171"/>
                  </a:lnTo>
                  <a:lnTo>
                    <a:pt x="0" y="1952171"/>
                  </a:lnTo>
                  <a:lnTo>
                    <a:pt x="0" y="2387600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C2C6347A-D957-4DDA-96C8-652336403A40}"/>
              </a:ext>
            </a:extLst>
          </p:cNvPr>
          <p:cNvSpPr/>
          <p:nvPr/>
        </p:nvSpPr>
        <p:spPr bwMode="auto">
          <a:xfrm>
            <a:off x="5557838" y="4419601"/>
            <a:ext cx="523816" cy="106122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B8749991-648A-455F-8A1C-45D661839BFF}"/>
              </a:ext>
            </a:extLst>
          </p:cNvPr>
          <p:cNvSpPr/>
          <p:nvPr/>
        </p:nvSpPr>
        <p:spPr bwMode="auto">
          <a:xfrm>
            <a:off x="6344672" y="4419601"/>
            <a:ext cx="901022" cy="106122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Полилиния: фигура 73">
            <a:extLst>
              <a:ext uri="{FF2B5EF4-FFF2-40B4-BE49-F238E27FC236}">
                <a16:creationId xmlns:a16="http://schemas.microsoft.com/office/drawing/2014/main" id="{52444541-3D97-41A0-911B-7A19FBE5C1B2}"/>
              </a:ext>
            </a:extLst>
          </p:cNvPr>
          <p:cNvSpPr/>
          <p:nvPr/>
        </p:nvSpPr>
        <p:spPr bwMode="auto">
          <a:xfrm>
            <a:off x="7482959" y="4419601"/>
            <a:ext cx="470864" cy="106122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id="{23B86AB5-BC1C-4E1A-8ADC-042B27B42138}"/>
              </a:ext>
            </a:extLst>
          </p:cNvPr>
          <p:cNvSpPr/>
          <p:nvPr/>
        </p:nvSpPr>
        <p:spPr bwMode="auto">
          <a:xfrm>
            <a:off x="8174136" y="4419601"/>
            <a:ext cx="470864" cy="106122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id="{2F66A5F3-58DC-4832-9B0B-74CBD741B6B7}"/>
              </a:ext>
            </a:extLst>
          </p:cNvPr>
          <p:cNvSpPr/>
          <p:nvPr/>
        </p:nvSpPr>
        <p:spPr bwMode="auto">
          <a:xfrm>
            <a:off x="5310188" y="4412129"/>
            <a:ext cx="3587069" cy="360000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E26A6A03-7340-438D-AC30-3963FD5E646F}"/>
              </a:ext>
            </a:extLst>
          </p:cNvPr>
          <p:cNvSpPr/>
          <p:nvPr/>
        </p:nvSpPr>
        <p:spPr bwMode="auto">
          <a:xfrm>
            <a:off x="7420340" y="4419601"/>
            <a:ext cx="1285907" cy="144000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Полилиния: фигура 82">
            <a:extLst>
              <a:ext uri="{FF2B5EF4-FFF2-40B4-BE49-F238E27FC236}">
                <a16:creationId xmlns:a16="http://schemas.microsoft.com/office/drawing/2014/main" id="{6AEC4185-C6CE-4479-81C4-3D58BB79600E}"/>
              </a:ext>
            </a:extLst>
          </p:cNvPr>
          <p:cNvSpPr/>
          <p:nvPr/>
        </p:nvSpPr>
        <p:spPr bwMode="auto">
          <a:xfrm>
            <a:off x="5349422" y="4412129"/>
            <a:ext cx="2781635" cy="324000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A07DF31A-713B-4295-94D5-E08B45E5610D}"/>
              </a:ext>
            </a:extLst>
          </p:cNvPr>
          <p:cNvSpPr/>
          <p:nvPr/>
        </p:nvSpPr>
        <p:spPr bwMode="auto">
          <a:xfrm>
            <a:off x="5394431" y="4412129"/>
            <a:ext cx="2701237" cy="288000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Полилиния: фигура 84">
            <a:extLst>
              <a:ext uri="{FF2B5EF4-FFF2-40B4-BE49-F238E27FC236}">
                <a16:creationId xmlns:a16="http://schemas.microsoft.com/office/drawing/2014/main" id="{B2022159-93D6-47FE-9102-1A833EB019C0}"/>
              </a:ext>
            </a:extLst>
          </p:cNvPr>
          <p:cNvSpPr/>
          <p:nvPr/>
        </p:nvSpPr>
        <p:spPr bwMode="auto">
          <a:xfrm>
            <a:off x="5460743" y="4412130"/>
            <a:ext cx="1880371" cy="180000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Полилиния: фигура 85">
            <a:extLst>
              <a:ext uri="{FF2B5EF4-FFF2-40B4-BE49-F238E27FC236}">
                <a16:creationId xmlns:a16="http://schemas.microsoft.com/office/drawing/2014/main" id="{0F07BFD2-98E3-45DE-BDF8-15A17403FD77}"/>
              </a:ext>
            </a:extLst>
          </p:cNvPr>
          <p:cNvSpPr/>
          <p:nvPr/>
        </p:nvSpPr>
        <p:spPr bwMode="auto">
          <a:xfrm>
            <a:off x="5509936" y="4419600"/>
            <a:ext cx="1775438" cy="144000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353F04EE-C3A4-4C35-B589-346FB1701A26}"/>
              </a:ext>
            </a:extLst>
          </p:cNvPr>
          <p:cNvSpPr/>
          <p:nvPr/>
        </p:nvSpPr>
        <p:spPr bwMode="auto">
          <a:xfrm>
            <a:off x="6147623" y="4412130"/>
            <a:ext cx="1835503" cy="216000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Полилиния: фигура 87">
            <a:extLst>
              <a:ext uri="{FF2B5EF4-FFF2-40B4-BE49-F238E27FC236}">
                <a16:creationId xmlns:a16="http://schemas.microsoft.com/office/drawing/2014/main" id="{2C0D98A7-1289-446D-A5B6-8C0D576C69B5}"/>
              </a:ext>
            </a:extLst>
          </p:cNvPr>
          <p:cNvSpPr/>
          <p:nvPr/>
        </p:nvSpPr>
        <p:spPr bwMode="auto">
          <a:xfrm>
            <a:off x="6209843" y="4412130"/>
            <a:ext cx="2558901" cy="252000"/>
          </a:xfrm>
          <a:custGeom>
            <a:avLst/>
            <a:gdLst>
              <a:gd name="connsiteX0" fmla="*/ 0 w 752475"/>
              <a:gd name="connsiteY0" fmla="*/ 4763 h 157163"/>
              <a:gd name="connsiteX1" fmla="*/ 0 w 752475"/>
              <a:gd name="connsiteY1" fmla="*/ 157163 h 157163"/>
              <a:gd name="connsiteX2" fmla="*/ 752475 w 752475"/>
              <a:gd name="connsiteY2" fmla="*/ 157163 h 157163"/>
              <a:gd name="connsiteX3" fmla="*/ 752475 w 752475"/>
              <a:gd name="connsiteY3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157163">
                <a:moveTo>
                  <a:pt x="0" y="4763"/>
                </a:moveTo>
                <a:lnTo>
                  <a:pt x="0" y="157163"/>
                </a:lnTo>
                <a:lnTo>
                  <a:pt x="752475" y="157163"/>
                </a:lnTo>
                <a:lnTo>
                  <a:pt x="752475" y="0"/>
                </a:lnTo>
              </a:path>
            </a:pathLst>
          </a:custGeom>
          <a:noFill/>
          <a:ln w="9525" cap="flat" cmpd="sng" algn="ctr">
            <a:solidFill>
              <a:srgbClr val="003CA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25974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696DC-E80B-4ACF-895B-C6399EA6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+mn-lt"/>
              </a:rPr>
              <a:t>Технические аспекты перехода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на информационный обмен по </a:t>
            </a:r>
            <a:r>
              <a:rPr lang="en-US" altLang="ru-RU" dirty="0">
                <a:latin typeface="+mn-lt"/>
              </a:rPr>
              <a:t>CIM</a:t>
            </a:r>
            <a:endParaRPr lang="ru-RU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06C1277-D6F9-40F2-8F22-7AC552499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7DE0B-CB1B-4D58-9D28-A9ECF3BF8C10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4963DA-028E-49C0-8C39-27CE32AE7FCE}"/>
              </a:ext>
            </a:extLst>
          </p:cNvPr>
          <p:cNvSpPr/>
          <p:nvPr/>
        </p:nvSpPr>
        <p:spPr>
          <a:xfrm>
            <a:off x="359228" y="1944447"/>
            <a:ext cx="8425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ru-RU" kern="0" dirty="0">
                <a:solidFill>
                  <a:srgbClr val="003CA0"/>
                </a:solidFill>
              </a:rPr>
              <a:t>Условие перехода: </a:t>
            </a:r>
            <a:r>
              <a:rPr lang="ru-RU" kern="0" dirty="0"/>
              <a:t>готовность субъектов электроэнергетики к цифровому взаимодействию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7846FD-9A6D-4CA2-9F57-D0FA3ED301C8}"/>
              </a:ext>
            </a:extLst>
          </p:cNvPr>
          <p:cNvSpPr/>
          <p:nvPr/>
        </p:nvSpPr>
        <p:spPr>
          <a:xfrm>
            <a:off x="0" y="4588476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SzPct val="120000"/>
            </a:pPr>
            <a:r>
              <a:rPr lang="en-US" sz="1600" kern="0" dirty="0">
                <a:solidFill>
                  <a:srgbClr val="003CA0"/>
                </a:solidFill>
              </a:rPr>
              <a:t>CIM</a:t>
            </a:r>
            <a:r>
              <a:rPr lang="ru-RU" sz="1600" kern="0" dirty="0">
                <a:solidFill>
                  <a:srgbClr val="003CA0"/>
                </a:solidFill>
              </a:rPr>
              <a:t> – не «заморожен» и будет меняться           Нужна гибкость технических средств</a:t>
            </a:r>
          </a:p>
        </p:txBody>
      </p:sp>
      <p:sp>
        <p:nvSpPr>
          <p:cNvPr id="1031" name="Freeform 18">
            <a:extLst>
              <a:ext uri="{FF2B5EF4-FFF2-40B4-BE49-F238E27FC236}">
                <a16:creationId xmlns:a16="http://schemas.microsoft.com/office/drawing/2014/main" id="{E370A840-6DD9-4D9E-A2CE-256B56EDE190}"/>
              </a:ext>
            </a:extLst>
          </p:cNvPr>
          <p:cNvSpPr>
            <a:spLocks noEditPoints="1"/>
          </p:cNvSpPr>
          <p:nvPr/>
        </p:nvSpPr>
        <p:spPr bwMode="auto">
          <a:xfrm>
            <a:off x="1387240" y="2672902"/>
            <a:ext cx="704307" cy="676134"/>
          </a:xfrm>
          <a:custGeom>
            <a:avLst/>
            <a:gdLst>
              <a:gd name="T0" fmla="*/ 321 w 4070"/>
              <a:gd name="T1" fmla="*/ 1502 h 3897"/>
              <a:gd name="T2" fmla="*/ 2281 w 4070"/>
              <a:gd name="T3" fmla="*/ 2585 h 3897"/>
              <a:gd name="T4" fmla="*/ 2221 w 4070"/>
              <a:gd name="T5" fmla="*/ 2525 h 3897"/>
              <a:gd name="T6" fmla="*/ 2124 w 4070"/>
              <a:gd name="T7" fmla="*/ 2342 h 3897"/>
              <a:gd name="T8" fmla="*/ 2181 w 4070"/>
              <a:gd name="T9" fmla="*/ 2204 h 3897"/>
              <a:gd name="T10" fmla="*/ 2379 w 4070"/>
              <a:gd name="T11" fmla="*/ 2143 h 3897"/>
              <a:gd name="T12" fmla="*/ 2464 w 4070"/>
              <a:gd name="T13" fmla="*/ 2143 h 3897"/>
              <a:gd name="T14" fmla="*/ 2662 w 4070"/>
              <a:gd name="T15" fmla="*/ 2204 h 3897"/>
              <a:gd name="T16" fmla="*/ 2720 w 4070"/>
              <a:gd name="T17" fmla="*/ 2342 h 3897"/>
              <a:gd name="T18" fmla="*/ 2622 w 4070"/>
              <a:gd name="T19" fmla="*/ 2525 h 3897"/>
              <a:gd name="T20" fmla="*/ 2562 w 4070"/>
              <a:gd name="T21" fmla="*/ 2585 h 3897"/>
              <a:gd name="T22" fmla="*/ 2379 w 4070"/>
              <a:gd name="T23" fmla="*/ 2682 h 3897"/>
              <a:gd name="T24" fmla="*/ 2422 w 4070"/>
              <a:gd name="T25" fmla="*/ 2191 h 3897"/>
              <a:gd name="T26" fmla="*/ 2615 w 4070"/>
              <a:gd name="T27" fmla="*/ 2384 h 3897"/>
              <a:gd name="T28" fmla="*/ 2836 w 4070"/>
              <a:gd name="T29" fmla="*/ 3214 h 3897"/>
              <a:gd name="T30" fmla="*/ 2795 w 4070"/>
              <a:gd name="T31" fmla="*/ 3326 h 3897"/>
              <a:gd name="T32" fmla="*/ 2618 w 4070"/>
              <a:gd name="T33" fmla="*/ 3558 h 3897"/>
              <a:gd name="T34" fmla="*/ 2407 w 4070"/>
              <a:gd name="T35" fmla="*/ 3566 h 3897"/>
              <a:gd name="T36" fmla="*/ 2212 w 4070"/>
              <a:gd name="T37" fmla="*/ 3348 h 3897"/>
              <a:gd name="T38" fmla="*/ 2162 w 4070"/>
              <a:gd name="T39" fmla="*/ 3240 h 3897"/>
              <a:gd name="T40" fmla="*/ 2082 w 4070"/>
              <a:gd name="T41" fmla="*/ 3062 h 3897"/>
              <a:gd name="T42" fmla="*/ 2300 w 4070"/>
              <a:gd name="T43" fmla="*/ 2867 h 3897"/>
              <a:gd name="T44" fmla="*/ 2408 w 4070"/>
              <a:gd name="T45" fmla="*/ 2817 h 3897"/>
              <a:gd name="T46" fmla="*/ 2698 w 4070"/>
              <a:gd name="T47" fmla="*/ 2778 h 3897"/>
              <a:gd name="T48" fmla="*/ 2853 w 4070"/>
              <a:gd name="T49" fmla="*/ 2922 h 3897"/>
              <a:gd name="T50" fmla="*/ 2841 w 4070"/>
              <a:gd name="T51" fmla="*/ 3130 h 3897"/>
              <a:gd name="T52" fmla="*/ 2610 w 4070"/>
              <a:gd name="T53" fmla="*/ 3400 h 3897"/>
              <a:gd name="T54" fmla="*/ 2382 w 4070"/>
              <a:gd name="T55" fmla="*/ 2904 h 3897"/>
              <a:gd name="T56" fmla="*/ 951 w 4070"/>
              <a:gd name="T57" fmla="*/ 2405 h 3897"/>
              <a:gd name="T58" fmla="*/ 1103 w 4070"/>
              <a:gd name="T59" fmla="*/ 2253 h 3897"/>
              <a:gd name="T60" fmla="*/ 1567 w 4070"/>
              <a:gd name="T61" fmla="*/ 2007 h 3897"/>
              <a:gd name="T62" fmla="*/ 1917 w 4070"/>
              <a:gd name="T63" fmla="*/ 2152 h 3897"/>
              <a:gd name="T64" fmla="*/ 2071 w 4070"/>
              <a:gd name="T65" fmla="*/ 2653 h 3897"/>
              <a:gd name="T66" fmla="*/ 2071 w 4070"/>
              <a:gd name="T67" fmla="*/ 2868 h 3897"/>
              <a:gd name="T68" fmla="*/ 1917 w 4070"/>
              <a:gd name="T69" fmla="*/ 3370 h 3897"/>
              <a:gd name="T70" fmla="*/ 1567 w 4070"/>
              <a:gd name="T71" fmla="*/ 3515 h 3897"/>
              <a:gd name="T72" fmla="*/ 1103 w 4070"/>
              <a:gd name="T73" fmla="*/ 3269 h 3897"/>
              <a:gd name="T74" fmla="*/ 951 w 4070"/>
              <a:gd name="T75" fmla="*/ 3117 h 3897"/>
              <a:gd name="T76" fmla="*/ 705 w 4070"/>
              <a:gd name="T77" fmla="*/ 2653 h 3897"/>
              <a:gd name="T78" fmla="*/ 1950 w 4070"/>
              <a:gd name="T79" fmla="*/ 2761 h 3897"/>
              <a:gd name="T80" fmla="*/ 1460 w 4070"/>
              <a:gd name="T81" fmla="*/ 3251 h 3897"/>
              <a:gd name="T82" fmla="*/ 2549 w 4070"/>
              <a:gd name="T83" fmla="*/ 3267 h 3897"/>
              <a:gd name="T84" fmla="*/ 2422 w 4070"/>
              <a:gd name="T85" fmla="*/ 2475 h 3897"/>
              <a:gd name="T86" fmla="*/ 2512 w 4070"/>
              <a:gd name="T87" fmla="*/ 2384 h 3897"/>
              <a:gd name="T88" fmla="*/ 1688 w 4070"/>
              <a:gd name="T89" fmla="*/ 2761 h 3897"/>
              <a:gd name="T90" fmla="*/ 1460 w 4070"/>
              <a:gd name="T91" fmla="*/ 2532 h 3897"/>
              <a:gd name="T92" fmla="*/ 599 w 4070"/>
              <a:gd name="T93" fmla="*/ 424 h 3897"/>
              <a:gd name="T94" fmla="*/ 3928 w 4070"/>
              <a:gd name="T95" fmla="*/ 1130 h 3897"/>
              <a:gd name="T96" fmla="*/ 3928 w 4070"/>
              <a:gd name="T97" fmla="*/ 1271 h 3897"/>
              <a:gd name="T98" fmla="*/ 3754 w 4070"/>
              <a:gd name="T99" fmla="*/ 3351 h 3897"/>
              <a:gd name="T100" fmla="*/ 458 w 4070"/>
              <a:gd name="T101" fmla="*/ 0 h 3897"/>
              <a:gd name="T102" fmla="*/ 0 w 4070"/>
              <a:gd name="T103" fmla="*/ 3897 h 3897"/>
              <a:gd name="T104" fmla="*/ 3471 w 4070"/>
              <a:gd name="T105" fmla="*/ 1817 h 3897"/>
              <a:gd name="T106" fmla="*/ 3471 w 4070"/>
              <a:gd name="T107" fmla="*/ 3756 h 3897"/>
              <a:gd name="T108" fmla="*/ 141 w 4070"/>
              <a:gd name="T109" fmla="*/ 1675 h 3897"/>
              <a:gd name="T110" fmla="*/ 141 w 4070"/>
              <a:gd name="T111" fmla="*/ 687 h 3897"/>
              <a:gd name="T112" fmla="*/ 867 w 4070"/>
              <a:gd name="T113" fmla="*/ 1092 h 3897"/>
              <a:gd name="T114" fmla="*/ 759 w 4070"/>
              <a:gd name="T115" fmla="*/ 1254 h 3897"/>
              <a:gd name="T116" fmla="*/ 597 w 4070"/>
              <a:gd name="T117" fmla="*/ 1254 h 3897"/>
              <a:gd name="T118" fmla="*/ 1286 w 4070"/>
              <a:gd name="T119" fmla="*/ 1092 h 3897"/>
              <a:gd name="T120" fmla="*/ 1286 w 4070"/>
              <a:gd name="T121" fmla="*/ 1254 h 3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70" h="3897">
                <a:moveTo>
                  <a:pt x="3291" y="843"/>
                </a:moveTo>
                <a:lnTo>
                  <a:pt x="3291" y="1502"/>
                </a:lnTo>
                <a:lnTo>
                  <a:pt x="321" y="1502"/>
                </a:lnTo>
                <a:lnTo>
                  <a:pt x="321" y="843"/>
                </a:lnTo>
                <a:lnTo>
                  <a:pt x="3291" y="843"/>
                </a:lnTo>
                <a:close/>
                <a:moveTo>
                  <a:pt x="2281" y="2585"/>
                </a:moveTo>
                <a:lnTo>
                  <a:pt x="2241" y="2625"/>
                </a:lnTo>
                <a:lnTo>
                  <a:pt x="2181" y="2565"/>
                </a:lnTo>
                <a:lnTo>
                  <a:pt x="2221" y="2525"/>
                </a:lnTo>
                <a:cubicBezTo>
                  <a:pt x="2201" y="2497"/>
                  <a:pt x="2187" y="2463"/>
                  <a:pt x="2180" y="2427"/>
                </a:cubicBezTo>
                <a:lnTo>
                  <a:pt x="2124" y="2427"/>
                </a:lnTo>
                <a:lnTo>
                  <a:pt x="2124" y="2342"/>
                </a:lnTo>
                <a:lnTo>
                  <a:pt x="2180" y="2342"/>
                </a:lnTo>
                <a:cubicBezTo>
                  <a:pt x="2187" y="2306"/>
                  <a:pt x="2201" y="2273"/>
                  <a:pt x="2221" y="2244"/>
                </a:cubicBezTo>
                <a:lnTo>
                  <a:pt x="2181" y="2204"/>
                </a:lnTo>
                <a:lnTo>
                  <a:pt x="2241" y="2144"/>
                </a:lnTo>
                <a:lnTo>
                  <a:pt x="2281" y="2184"/>
                </a:lnTo>
                <a:cubicBezTo>
                  <a:pt x="2310" y="2164"/>
                  <a:pt x="2343" y="2150"/>
                  <a:pt x="2379" y="2143"/>
                </a:cubicBezTo>
                <a:lnTo>
                  <a:pt x="2379" y="2087"/>
                </a:lnTo>
                <a:lnTo>
                  <a:pt x="2464" y="2087"/>
                </a:lnTo>
                <a:lnTo>
                  <a:pt x="2464" y="2143"/>
                </a:lnTo>
                <a:cubicBezTo>
                  <a:pt x="2500" y="2150"/>
                  <a:pt x="2534" y="2164"/>
                  <a:pt x="2562" y="2184"/>
                </a:cubicBezTo>
                <a:lnTo>
                  <a:pt x="2602" y="2144"/>
                </a:lnTo>
                <a:lnTo>
                  <a:pt x="2662" y="2204"/>
                </a:lnTo>
                <a:lnTo>
                  <a:pt x="2622" y="2244"/>
                </a:lnTo>
                <a:cubicBezTo>
                  <a:pt x="2643" y="2273"/>
                  <a:pt x="2657" y="2306"/>
                  <a:pt x="2663" y="2342"/>
                </a:cubicBezTo>
                <a:lnTo>
                  <a:pt x="2720" y="2342"/>
                </a:lnTo>
                <a:lnTo>
                  <a:pt x="2720" y="2427"/>
                </a:lnTo>
                <a:lnTo>
                  <a:pt x="2663" y="2427"/>
                </a:lnTo>
                <a:cubicBezTo>
                  <a:pt x="2657" y="2463"/>
                  <a:pt x="2643" y="2497"/>
                  <a:pt x="2622" y="2525"/>
                </a:cubicBezTo>
                <a:lnTo>
                  <a:pt x="2662" y="2565"/>
                </a:lnTo>
                <a:lnTo>
                  <a:pt x="2602" y="2625"/>
                </a:lnTo>
                <a:lnTo>
                  <a:pt x="2562" y="2585"/>
                </a:lnTo>
                <a:cubicBezTo>
                  <a:pt x="2534" y="2606"/>
                  <a:pt x="2500" y="2620"/>
                  <a:pt x="2464" y="2626"/>
                </a:cubicBezTo>
                <a:lnTo>
                  <a:pt x="2464" y="2682"/>
                </a:lnTo>
                <a:lnTo>
                  <a:pt x="2379" y="2682"/>
                </a:lnTo>
                <a:lnTo>
                  <a:pt x="2379" y="2626"/>
                </a:lnTo>
                <a:cubicBezTo>
                  <a:pt x="2343" y="2620"/>
                  <a:pt x="2310" y="2606"/>
                  <a:pt x="2281" y="2585"/>
                </a:cubicBezTo>
                <a:close/>
                <a:moveTo>
                  <a:pt x="2422" y="2191"/>
                </a:moveTo>
                <a:cubicBezTo>
                  <a:pt x="2315" y="2191"/>
                  <a:pt x="2228" y="2278"/>
                  <a:pt x="2228" y="2384"/>
                </a:cubicBezTo>
                <a:cubicBezTo>
                  <a:pt x="2228" y="2491"/>
                  <a:pt x="2315" y="2578"/>
                  <a:pt x="2422" y="2578"/>
                </a:cubicBezTo>
                <a:cubicBezTo>
                  <a:pt x="2529" y="2578"/>
                  <a:pt x="2615" y="2491"/>
                  <a:pt x="2615" y="2384"/>
                </a:cubicBezTo>
                <a:cubicBezTo>
                  <a:pt x="2615" y="2278"/>
                  <a:pt x="2529" y="2191"/>
                  <a:pt x="2422" y="2191"/>
                </a:cubicBezTo>
                <a:close/>
                <a:moveTo>
                  <a:pt x="2841" y="3130"/>
                </a:moveTo>
                <a:cubicBezTo>
                  <a:pt x="2843" y="3158"/>
                  <a:pt x="2841" y="3186"/>
                  <a:pt x="2836" y="3214"/>
                </a:cubicBezTo>
                <a:lnTo>
                  <a:pt x="2911" y="3241"/>
                </a:lnTo>
                <a:lnTo>
                  <a:pt x="2869" y="3353"/>
                </a:lnTo>
                <a:lnTo>
                  <a:pt x="2795" y="3326"/>
                </a:lnTo>
                <a:cubicBezTo>
                  <a:pt x="2770" y="3369"/>
                  <a:pt x="2736" y="3407"/>
                  <a:pt x="2693" y="3436"/>
                </a:cubicBezTo>
                <a:lnTo>
                  <a:pt x="2726" y="3508"/>
                </a:lnTo>
                <a:lnTo>
                  <a:pt x="2618" y="3558"/>
                </a:lnTo>
                <a:lnTo>
                  <a:pt x="2584" y="3486"/>
                </a:lnTo>
                <a:cubicBezTo>
                  <a:pt x="2534" y="3499"/>
                  <a:pt x="2483" y="3501"/>
                  <a:pt x="2434" y="3492"/>
                </a:cubicBezTo>
                <a:lnTo>
                  <a:pt x="2407" y="3566"/>
                </a:lnTo>
                <a:lnTo>
                  <a:pt x="2294" y="3525"/>
                </a:lnTo>
                <a:lnTo>
                  <a:pt x="2322" y="3450"/>
                </a:lnTo>
                <a:cubicBezTo>
                  <a:pt x="2279" y="3425"/>
                  <a:pt x="2241" y="3391"/>
                  <a:pt x="2212" y="3348"/>
                </a:cubicBezTo>
                <a:lnTo>
                  <a:pt x="2140" y="3382"/>
                </a:lnTo>
                <a:lnTo>
                  <a:pt x="2090" y="3273"/>
                </a:lnTo>
                <a:lnTo>
                  <a:pt x="2162" y="3240"/>
                </a:lnTo>
                <a:cubicBezTo>
                  <a:pt x="2156" y="3218"/>
                  <a:pt x="2153" y="3196"/>
                  <a:pt x="2151" y="3174"/>
                </a:cubicBezTo>
                <a:cubicBezTo>
                  <a:pt x="2150" y="3145"/>
                  <a:pt x="2151" y="3117"/>
                  <a:pt x="2156" y="3089"/>
                </a:cubicBezTo>
                <a:lnTo>
                  <a:pt x="2082" y="3062"/>
                </a:lnTo>
                <a:lnTo>
                  <a:pt x="2123" y="2950"/>
                </a:lnTo>
                <a:lnTo>
                  <a:pt x="2198" y="2977"/>
                </a:lnTo>
                <a:cubicBezTo>
                  <a:pt x="2223" y="2934"/>
                  <a:pt x="2257" y="2897"/>
                  <a:pt x="2300" y="2867"/>
                </a:cubicBezTo>
                <a:lnTo>
                  <a:pt x="2266" y="2795"/>
                </a:lnTo>
                <a:lnTo>
                  <a:pt x="2375" y="2745"/>
                </a:lnTo>
                <a:lnTo>
                  <a:pt x="2408" y="2817"/>
                </a:lnTo>
                <a:cubicBezTo>
                  <a:pt x="2458" y="2804"/>
                  <a:pt x="2509" y="2802"/>
                  <a:pt x="2558" y="2812"/>
                </a:cubicBezTo>
                <a:lnTo>
                  <a:pt x="2586" y="2737"/>
                </a:lnTo>
                <a:lnTo>
                  <a:pt x="2698" y="2778"/>
                </a:lnTo>
                <a:lnTo>
                  <a:pt x="2670" y="2853"/>
                </a:lnTo>
                <a:cubicBezTo>
                  <a:pt x="2713" y="2878"/>
                  <a:pt x="2751" y="2913"/>
                  <a:pt x="2781" y="2955"/>
                </a:cubicBezTo>
                <a:lnTo>
                  <a:pt x="2853" y="2922"/>
                </a:lnTo>
                <a:lnTo>
                  <a:pt x="2903" y="3030"/>
                </a:lnTo>
                <a:lnTo>
                  <a:pt x="2831" y="3064"/>
                </a:lnTo>
                <a:cubicBezTo>
                  <a:pt x="2836" y="3086"/>
                  <a:pt x="2840" y="3108"/>
                  <a:pt x="2841" y="3130"/>
                </a:cubicBezTo>
                <a:close/>
                <a:moveTo>
                  <a:pt x="2223" y="3167"/>
                </a:moveTo>
                <a:cubicBezTo>
                  <a:pt x="2226" y="3201"/>
                  <a:pt x="2234" y="3234"/>
                  <a:pt x="2248" y="3266"/>
                </a:cubicBezTo>
                <a:cubicBezTo>
                  <a:pt x="2311" y="3403"/>
                  <a:pt x="2473" y="3463"/>
                  <a:pt x="2610" y="3400"/>
                </a:cubicBezTo>
                <a:cubicBezTo>
                  <a:pt x="2715" y="3351"/>
                  <a:pt x="2775" y="3245"/>
                  <a:pt x="2769" y="3136"/>
                </a:cubicBezTo>
                <a:cubicBezTo>
                  <a:pt x="2767" y="3103"/>
                  <a:pt x="2759" y="3069"/>
                  <a:pt x="2744" y="3037"/>
                </a:cubicBezTo>
                <a:cubicBezTo>
                  <a:pt x="2681" y="2901"/>
                  <a:pt x="2519" y="2840"/>
                  <a:pt x="2382" y="2904"/>
                </a:cubicBezTo>
                <a:cubicBezTo>
                  <a:pt x="2277" y="2952"/>
                  <a:pt x="2217" y="3059"/>
                  <a:pt x="2223" y="3167"/>
                </a:cubicBezTo>
                <a:close/>
                <a:moveTo>
                  <a:pt x="848" y="2653"/>
                </a:moveTo>
                <a:cubicBezTo>
                  <a:pt x="864" y="2562"/>
                  <a:pt x="900" y="2478"/>
                  <a:pt x="951" y="2405"/>
                </a:cubicBezTo>
                <a:lnTo>
                  <a:pt x="850" y="2303"/>
                </a:lnTo>
                <a:lnTo>
                  <a:pt x="1002" y="2152"/>
                </a:lnTo>
                <a:lnTo>
                  <a:pt x="1103" y="2253"/>
                </a:lnTo>
                <a:cubicBezTo>
                  <a:pt x="1176" y="2201"/>
                  <a:pt x="1261" y="2166"/>
                  <a:pt x="1352" y="2150"/>
                </a:cubicBezTo>
                <a:lnTo>
                  <a:pt x="1352" y="2007"/>
                </a:lnTo>
                <a:lnTo>
                  <a:pt x="1567" y="2007"/>
                </a:lnTo>
                <a:lnTo>
                  <a:pt x="1567" y="2150"/>
                </a:lnTo>
                <a:cubicBezTo>
                  <a:pt x="1658" y="2166"/>
                  <a:pt x="1743" y="2201"/>
                  <a:pt x="1816" y="2253"/>
                </a:cubicBezTo>
                <a:lnTo>
                  <a:pt x="1917" y="2152"/>
                </a:lnTo>
                <a:lnTo>
                  <a:pt x="2069" y="2303"/>
                </a:lnTo>
                <a:lnTo>
                  <a:pt x="1967" y="2405"/>
                </a:lnTo>
                <a:cubicBezTo>
                  <a:pt x="2019" y="2478"/>
                  <a:pt x="2055" y="2562"/>
                  <a:pt x="2071" y="2653"/>
                </a:cubicBezTo>
                <a:lnTo>
                  <a:pt x="2214" y="2653"/>
                </a:lnTo>
                <a:lnTo>
                  <a:pt x="2214" y="2868"/>
                </a:lnTo>
                <a:lnTo>
                  <a:pt x="2071" y="2868"/>
                </a:lnTo>
                <a:cubicBezTo>
                  <a:pt x="2055" y="2959"/>
                  <a:pt x="2019" y="3044"/>
                  <a:pt x="1967" y="3117"/>
                </a:cubicBezTo>
                <a:lnTo>
                  <a:pt x="2069" y="3218"/>
                </a:lnTo>
                <a:lnTo>
                  <a:pt x="1917" y="3370"/>
                </a:lnTo>
                <a:lnTo>
                  <a:pt x="1816" y="3269"/>
                </a:lnTo>
                <a:cubicBezTo>
                  <a:pt x="1743" y="3320"/>
                  <a:pt x="1658" y="3356"/>
                  <a:pt x="1567" y="3372"/>
                </a:cubicBezTo>
                <a:lnTo>
                  <a:pt x="1567" y="3515"/>
                </a:lnTo>
                <a:lnTo>
                  <a:pt x="1352" y="3515"/>
                </a:lnTo>
                <a:lnTo>
                  <a:pt x="1352" y="3372"/>
                </a:lnTo>
                <a:cubicBezTo>
                  <a:pt x="1261" y="3356"/>
                  <a:pt x="1176" y="3320"/>
                  <a:pt x="1103" y="3269"/>
                </a:cubicBezTo>
                <a:lnTo>
                  <a:pt x="1002" y="3370"/>
                </a:lnTo>
                <a:lnTo>
                  <a:pt x="850" y="3218"/>
                </a:lnTo>
                <a:lnTo>
                  <a:pt x="951" y="3117"/>
                </a:lnTo>
                <a:cubicBezTo>
                  <a:pt x="900" y="3044"/>
                  <a:pt x="864" y="2959"/>
                  <a:pt x="848" y="2868"/>
                </a:cubicBezTo>
                <a:lnTo>
                  <a:pt x="705" y="2868"/>
                </a:lnTo>
                <a:lnTo>
                  <a:pt x="705" y="2653"/>
                </a:lnTo>
                <a:lnTo>
                  <a:pt x="848" y="2653"/>
                </a:lnTo>
                <a:close/>
                <a:moveTo>
                  <a:pt x="1460" y="3251"/>
                </a:moveTo>
                <a:cubicBezTo>
                  <a:pt x="1730" y="3251"/>
                  <a:pt x="1950" y="3032"/>
                  <a:pt x="1950" y="2761"/>
                </a:cubicBezTo>
                <a:cubicBezTo>
                  <a:pt x="1950" y="2490"/>
                  <a:pt x="1730" y="2270"/>
                  <a:pt x="1460" y="2270"/>
                </a:cubicBezTo>
                <a:cubicBezTo>
                  <a:pt x="1189" y="2270"/>
                  <a:pt x="969" y="2490"/>
                  <a:pt x="969" y="2761"/>
                </a:cubicBezTo>
                <a:cubicBezTo>
                  <a:pt x="969" y="3032"/>
                  <a:pt x="1189" y="3251"/>
                  <a:pt x="1460" y="3251"/>
                </a:cubicBezTo>
                <a:close/>
                <a:moveTo>
                  <a:pt x="2443" y="3036"/>
                </a:moveTo>
                <a:cubicBezTo>
                  <a:pt x="2507" y="3007"/>
                  <a:pt x="2583" y="3035"/>
                  <a:pt x="2612" y="3098"/>
                </a:cubicBezTo>
                <a:cubicBezTo>
                  <a:pt x="2641" y="3162"/>
                  <a:pt x="2613" y="3238"/>
                  <a:pt x="2549" y="3267"/>
                </a:cubicBezTo>
                <a:cubicBezTo>
                  <a:pt x="2485" y="3296"/>
                  <a:pt x="2410" y="3269"/>
                  <a:pt x="2381" y="3205"/>
                </a:cubicBezTo>
                <a:cubicBezTo>
                  <a:pt x="2351" y="3141"/>
                  <a:pt x="2379" y="3066"/>
                  <a:pt x="2443" y="3036"/>
                </a:cubicBezTo>
                <a:close/>
                <a:moveTo>
                  <a:pt x="2422" y="2475"/>
                </a:moveTo>
                <a:cubicBezTo>
                  <a:pt x="2372" y="2475"/>
                  <a:pt x="2331" y="2435"/>
                  <a:pt x="2331" y="2384"/>
                </a:cubicBezTo>
                <a:cubicBezTo>
                  <a:pt x="2331" y="2335"/>
                  <a:pt x="2372" y="2294"/>
                  <a:pt x="2422" y="2294"/>
                </a:cubicBezTo>
                <a:cubicBezTo>
                  <a:pt x="2472" y="2294"/>
                  <a:pt x="2512" y="2335"/>
                  <a:pt x="2512" y="2384"/>
                </a:cubicBezTo>
                <a:cubicBezTo>
                  <a:pt x="2512" y="2435"/>
                  <a:pt x="2472" y="2475"/>
                  <a:pt x="2422" y="2475"/>
                </a:cubicBezTo>
                <a:close/>
                <a:moveTo>
                  <a:pt x="1460" y="2532"/>
                </a:moveTo>
                <a:cubicBezTo>
                  <a:pt x="1586" y="2532"/>
                  <a:pt x="1688" y="2635"/>
                  <a:pt x="1688" y="2761"/>
                </a:cubicBezTo>
                <a:cubicBezTo>
                  <a:pt x="1688" y="2887"/>
                  <a:pt x="1586" y="2989"/>
                  <a:pt x="1460" y="2989"/>
                </a:cubicBezTo>
                <a:cubicBezTo>
                  <a:pt x="1333" y="2989"/>
                  <a:pt x="1231" y="2887"/>
                  <a:pt x="1231" y="2761"/>
                </a:cubicBezTo>
                <a:cubicBezTo>
                  <a:pt x="1231" y="2635"/>
                  <a:pt x="1333" y="2532"/>
                  <a:pt x="1460" y="2532"/>
                </a:cubicBezTo>
                <a:close/>
                <a:moveTo>
                  <a:pt x="458" y="0"/>
                </a:moveTo>
                <a:lnTo>
                  <a:pt x="458" y="424"/>
                </a:lnTo>
                <a:lnTo>
                  <a:pt x="599" y="424"/>
                </a:lnTo>
                <a:lnTo>
                  <a:pt x="599" y="141"/>
                </a:lnTo>
                <a:lnTo>
                  <a:pt x="3928" y="141"/>
                </a:lnTo>
                <a:lnTo>
                  <a:pt x="3928" y="1130"/>
                </a:lnTo>
                <a:lnTo>
                  <a:pt x="3754" y="1130"/>
                </a:lnTo>
                <a:lnTo>
                  <a:pt x="3754" y="1271"/>
                </a:lnTo>
                <a:lnTo>
                  <a:pt x="3928" y="1271"/>
                </a:lnTo>
                <a:lnTo>
                  <a:pt x="3928" y="3210"/>
                </a:lnTo>
                <a:lnTo>
                  <a:pt x="3754" y="3210"/>
                </a:lnTo>
                <a:lnTo>
                  <a:pt x="3754" y="3351"/>
                </a:lnTo>
                <a:lnTo>
                  <a:pt x="4070" y="3351"/>
                </a:lnTo>
                <a:lnTo>
                  <a:pt x="4070" y="0"/>
                </a:lnTo>
                <a:lnTo>
                  <a:pt x="458" y="0"/>
                </a:lnTo>
                <a:close/>
                <a:moveTo>
                  <a:pt x="3612" y="546"/>
                </a:moveTo>
                <a:lnTo>
                  <a:pt x="3612" y="3897"/>
                </a:lnTo>
                <a:lnTo>
                  <a:pt x="0" y="3897"/>
                </a:lnTo>
                <a:lnTo>
                  <a:pt x="0" y="546"/>
                </a:lnTo>
                <a:lnTo>
                  <a:pt x="3612" y="546"/>
                </a:lnTo>
                <a:close/>
                <a:moveTo>
                  <a:pt x="3471" y="1817"/>
                </a:moveTo>
                <a:lnTo>
                  <a:pt x="141" y="1817"/>
                </a:lnTo>
                <a:lnTo>
                  <a:pt x="141" y="3756"/>
                </a:lnTo>
                <a:lnTo>
                  <a:pt x="3471" y="3756"/>
                </a:lnTo>
                <a:lnTo>
                  <a:pt x="3471" y="1817"/>
                </a:lnTo>
                <a:close/>
                <a:moveTo>
                  <a:pt x="141" y="687"/>
                </a:moveTo>
                <a:lnTo>
                  <a:pt x="141" y="1675"/>
                </a:lnTo>
                <a:lnTo>
                  <a:pt x="3471" y="1675"/>
                </a:lnTo>
                <a:lnTo>
                  <a:pt x="3471" y="687"/>
                </a:lnTo>
                <a:lnTo>
                  <a:pt x="141" y="687"/>
                </a:lnTo>
                <a:close/>
                <a:moveTo>
                  <a:pt x="1028" y="1254"/>
                </a:moveTo>
                <a:lnTo>
                  <a:pt x="1028" y="1092"/>
                </a:lnTo>
                <a:lnTo>
                  <a:pt x="867" y="1092"/>
                </a:lnTo>
                <a:lnTo>
                  <a:pt x="867" y="1254"/>
                </a:lnTo>
                <a:lnTo>
                  <a:pt x="1028" y="1254"/>
                </a:lnTo>
                <a:close/>
                <a:moveTo>
                  <a:pt x="759" y="1254"/>
                </a:moveTo>
                <a:lnTo>
                  <a:pt x="759" y="1092"/>
                </a:lnTo>
                <a:lnTo>
                  <a:pt x="597" y="1092"/>
                </a:lnTo>
                <a:lnTo>
                  <a:pt x="597" y="1254"/>
                </a:lnTo>
                <a:lnTo>
                  <a:pt x="759" y="1254"/>
                </a:lnTo>
                <a:close/>
                <a:moveTo>
                  <a:pt x="1286" y="1254"/>
                </a:moveTo>
                <a:lnTo>
                  <a:pt x="1286" y="1092"/>
                </a:lnTo>
                <a:lnTo>
                  <a:pt x="1124" y="1092"/>
                </a:lnTo>
                <a:lnTo>
                  <a:pt x="1124" y="1254"/>
                </a:lnTo>
                <a:lnTo>
                  <a:pt x="1286" y="1254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35" name="Freeform 22">
            <a:extLst>
              <a:ext uri="{FF2B5EF4-FFF2-40B4-BE49-F238E27FC236}">
                <a16:creationId xmlns:a16="http://schemas.microsoft.com/office/drawing/2014/main" id="{2B3FD9CE-6B54-403E-8CF9-0C71A1D87890}"/>
              </a:ext>
            </a:extLst>
          </p:cNvPr>
          <p:cNvSpPr>
            <a:spLocks noEditPoints="1"/>
          </p:cNvSpPr>
          <p:nvPr/>
        </p:nvSpPr>
        <p:spPr bwMode="auto">
          <a:xfrm>
            <a:off x="4349411" y="2566373"/>
            <a:ext cx="719270" cy="783205"/>
          </a:xfrm>
          <a:custGeom>
            <a:avLst/>
            <a:gdLst>
              <a:gd name="T0" fmla="*/ 3275 w 4147"/>
              <a:gd name="T1" fmla="*/ 1910 h 4530"/>
              <a:gd name="T2" fmla="*/ 1277 w 4147"/>
              <a:gd name="T3" fmla="*/ 1317 h 4530"/>
              <a:gd name="T4" fmla="*/ 2017 w 4147"/>
              <a:gd name="T5" fmla="*/ 511 h 4530"/>
              <a:gd name="T6" fmla="*/ 3193 w 4147"/>
              <a:gd name="T7" fmla="*/ 509 h 4530"/>
              <a:gd name="T8" fmla="*/ 3869 w 4147"/>
              <a:gd name="T9" fmla="*/ 1317 h 4530"/>
              <a:gd name="T10" fmla="*/ 3360 w 4147"/>
              <a:gd name="T11" fmla="*/ 4252 h 4530"/>
              <a:gd name="T12" fmla="*/ 4147 w 4147"/>
              <a:gd name="T13" fmla="*/ 4205 h 4530"/>
              <a:gd name="T14" fmla="*/ 2573 w 4147"/>
              <a:gd name="T15" fmla="*/ 4205 h 4530"/>
              <a:gd name="T16" fmla="*/ 3312 w 4147"/>
              <a:gd name="T17" fmla="*/ 2583 h 4530"/>
              <a:gd name="T18" fmla="*/ 3409 w 4147"/>
              <a:gd name="T19" fmla="*/ 2015 h 4530"/>
              <a:gd name="T20" fmla="*/ 3312 w 4147"/>
              <a:gd name="T21" fmla="*/ 2583 h 4530"/>
              <a:gd name="T22" fmla="*/ 3360 w 4147"/>
              <a:gd name="T23" fmla="*/ 3855 h 4530"/>
              <a:gd name="T24" fmla="*/ 4147 w 4147"/>
              <a:gd name="T25" fmla="*/ 3808 h 4530"/>
              <a:gd name="T26" fmla="*/ 3360 w 4147"/>
              <a:gd name="T27" fmla="*/ 4134 h 4530"/>
              <a:gd name="T28" fmla="*/ 2573 w 4147"/>
              <a:gd name="T29" fmla="*/ 3808 h 4530"/>
              <a:gd name="T30" fmla="*/ 1470 w 4147"/>
              <a:gd name="T31" fmla="*/ 3200 h 4530"/>
              <a:gd name="T32" fmla="*/ 787 w 4147"/>
              <a:gd name="T33" fmla="*/ 2686 h 4530"/>
              <a:gd name="T34" fmla="*/ 182 w 4147"/>
              <a:gd name="T35" fmla="*/ 2377 h 4530"/>
              <a:gd name="T36" fmla="*/ 831 w 4147"/>
              <a:gd name="T37" fmla="*/ 2147 h 4530"/>
              <a:gd name="T38" fmla="*/ 1585 w 4147"/>
              <a:gd name="T39" fmla="*/ 2443 h 4530"/>
              <a:gd name="T40" fmla="*/ 1470 w 4147"/>
              <a:gd name="T41" fmla="*/ 3200 h 4530"/>
              <a:gd name="T42" fmla="*/ 395 w 4147"/>
              <a:gd name="T43" fmla="*/ 4308 h 4530"/>
              <a:gd name="T44" fmla="*/ 2439 w 4147"/>
              <a:gd name="T45" fmla="*/ 4405 h 4530"/>
              <a:gd name="T46" fmla="*/ 298 w 4147"/>
              <a:gd name="T47" fmla="*/ 3600 h 4530"/>
              <a:gd name="T48" fmla="*/ 0 w 4147"/>
              <a:gd name="T49" fmla="*/ 3510 h 4530"/>
              <a:gd name="T50" fmla="*/ 649 w 4147"/>
              <a:gd name="T51" fmla="*/ 2457 h 4530"/>
              <a:gd name="T52" fmla="*/ 1403 w 4147"/>
              <a:gd name="T53" fmla="*/ 2753 h 4530"/>
              <a:gd name="T54" fmla="*/ 0 w 4147"/>
              <a:gd name="T55" fmla="*/ 3510 h 4530"/>
              <a:gd name="T56" fmla="*/ 3360 w 4147"/>
              <a:gd name="T57" fmla="*/ 3366 h 4530"/>
              <a:gd name="T58" fmla="*/ 2573 w 4147"/>
              <a:gd name="T59" fmla="*/ 3040 h 4530"/>
              <a:gd name="T60" fmla="*/ 4147 w 4147"/>
              <a:gd name="T61" fmla="*/ 3040 h 4530"/>
              <a:gd name="T62" fmla="*/ 1768 w 4147"/>
              <a:gd name="T63" fmla="*/ 2133 h 4530"/>
              <a:gd name="T64" fmla="*/ 1653 w 4147"/>
              <a:gd name="T65" fmla="*/ 2890 h 4530"/>
              <a:gd name="T66" fmla="*/ 970 w 4147"/>
              <a:gd name="T67" fmla="*/ 2376 h 4530"/>
              <a:gd name="T68" fmla="*/ 365 w 4147"/>
              <a:gd name="T69" fmla="*/ 2067 h 4530"/>
              <a:gd name="T70" fmla="*/ 1014 w 4147"/>
              <a:gd name="T71" fmla="*/ 1837 h 4530"/>
              <a:gd name="T72" fmla="*/ 1768 w 4147"/>
              <a:gd name="T73" fmla="*/ 2133 h 4530"/>
              <a:gd name="T74" fmla="*/ 4147 w 4147"/>
              <a:gd name="T75" fmla="*/ 3126 h 4530"/>
              <a:gd name="T76" fmla="*/ 4100 w 4147"/>
              <a:gd name="T77" fmla="*/ 3516 h 4530"/>
              <a:gd name="T78" fmla="*/ 2608 w 4147"/>
              <a:gd name="T79" fmla="*/ 3501 h 4530"/>
              <a:gd name="T80" fmla="*/ 2573 w 4147"/>
              <a:gd name="T81" fmla="*/ 3126 h 4530"/>
              <a:gd name="T82" fmla="*/ 3293 w 4147"/>
              <a:gd name="T83" fmla="*/ 801 h 4530"/>
              <a:gd name="T84" fmla="*/ 3072 w 4147"/>
              <a:gd name="T85" fmla="*/ 617 h 4530"/>
              <a:gd name="T86" fmla="*/ 2605 w 4147"/>
              <a:gd name="T87" fmla="*/ 129 h 4530"/>
              <a:gd name="T88" fmla="*/ 2139 w 4147"/>
              <a:gd name="T89" fmla="*/ 624 h 4530"/>
              <a:gd name="T90" fmla="*/ 1908 w 4147"/>
              <a:gd name="T91" fmla="*/ 798 h 4530"/>
              <a:gd name="T92" fmla="*/ 1848 w 4147"/>
              <a:gd name="T93" fmla="*/ 853 h 4530"/>
              <a:gd name="T94" fmla="*/ 1871 w 4147"/>
              <a:gd name="T95" fmla="*/ 1781 h 4530"/>
              <a:gd name="T96" fmla="*/ 3740 w 4147"/>
              <a:gd name="T97" fmla="*/ 1317 h 4530"/>
              <a:gd name="T98" fmla="*/ 3298 w 4147"/>
              <a:gd name="T99" fmla="*/ 851 h 4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47" h="4530">
                <a:moveTo>
                  <a:pt x="3869" y="1317"/>
                </a:moveTo>
                <a:cubicBezTo>
                  <a:pt x="3869" y="1644"/>
                  <a:pt x="3603" y="1910"/>
                  <a:pt x="3275" y="1910"/>
                </a:cubicBezTo>
                <a:lnTo>
                  <a:pt x="1871" y="1910"/>
                </a:lnTo>
                <a:cubicBezTo>
                  <a:pt x="1544" y="1910"/>
                  <a:pt x="1277" y="1644"/>
                  <a:pt x="1277" y="1317"/>
                </a:cubicBezTo>
                <a:cubicBezTo>
                  <a:pt x="1277" y="1016"/>
                  <a:pt x="1500" y="767"/>
                  <a:pt x="1792" y="729"/>
                </a:cubicBezTo>
                <a:cubicBezTo>
                  <a:pt x="1826" y="623"/>
                  <a:pt x="1911" y="541"/>
                  <a:pt x="2017" y="511"/>
                </a:cubicBezTo>
                <a:cubicBezTo>
                  <a:pt x="2058" y="221"/>
                  <a:pt x="2307" y="0"/>
                  <a:pt x="2605" y="0"/>
                </a:cubicBezTo>
                <a:cubicBezTo>
                  <a:pt x="2902" y="0"/>
                  <a:pt x="3151" y="220"/>
                  <a:pt x="3193" y="509"/>
                </a:cubicBezTo>
                <a:cubicBezTo>
                  <a:pt x="3300" y="543"/>
                  <a:pt x="3384" y="630"/>
                  <a:pt x="3412" y="739"/>
                </a:cubicBezTo>
                <a:cubicBezTo>
                  <a:pt x="3679" y="802"/>
                  <a:pt x="3869" y="1038"/>
                  <a:pt x="3869" y="1317"/>
                </a:cubicBezTo>
                <a:close/>
                <a:moveTo>
                  <a:pt x="2573" y="3926"/>
                </a:moveTo>
                <a:cubicBezTo>
                  <a:pt x="2573" y="4106"/>
                  <a:pt x="2925" y="4252"/>
                  <a:pt x="3360" y="4252"/>
                </a:cubicBezTo>
                <a:cubicBezTo>
                  <a:pt x="3795" y="4252"/>
                  <a:pt x="4147" y="4106"/>
                  <a:pt x="4147" y="3926"/>
                </a:cubicBezTo>
                <a:lnTo>
                  <a:pt x="4147" y="4205"/>
                </a:lnTo>
                <a:cubicBezTo>
                  <a:pt x="4147" y="4384"/>
                  <a:pt x="3795" y="4530"/>
                  <a:pt x="3360" y="4530"/>
                </a:cubicBezTo>
                <a:cubicBezTo>
                  <a:pt x="2925" y="4530"/>
                  <a:pt x="2573" y="4384"/>
                  <a:pt x="2573" y="4205"/>
                </a:cubicBezTo>
                <a:lnTo>
                  <a:pt x="2573" y="3926"/>
                </a:lnTo>
                <a:close/>
                <a:moveTo>
                  <a:pt x="3312" y="2583"/>
                </a:moveTo>
                <a:lnTo>
                  <a:pt x="3409" y="2583"/>
                </a:lnTo>
                <a:lnTo>
                  <a:pt x="3409" y="2015"/>
                </a:lnTo>
                <a:lnTo>
                  <a:pt x="3312" y="2015"/>
                </a:lnTo>
                <a:lnTo>
                  <a:pt x="3312" y="2583"/>
                </a:lnTo>
                <a:close/>
                <a:moveTo>
                  <a:pt x="2573" y="3529"/>
                </a:moveTo>
                <a:cubicBezTo>
                  <a:pt x="2573" y="3709"/>
                  <a:pt x="2925" y="3855"/>
                  <a:pt x="3360" y="3855"/>
                </a:cubicBezTo>
                <a:cubicBezTo>
                  <a:pt x="3795" y="3855"/>
                  <a:pt x="4147" y="3709"/>
                  <a:pt x="4147" y="3529"/>
                </a:cubicBezTo>
                <a:lnTo>
                  <a:pt x="4147" y="3808"/>
                </a:lnTo>
                <a:cubicBezTo>
                  <a:pt x="4147" y="3848"/>
                  <a:pt x="4131" y="3885"/>
                  <a:pt x="4100" y="3920"/>
                </a:cubicBezTo>
                <a:cubicBezTo>
                  <a:pt x="3989" y="4045"/>
                  <a:pt x="3700" y="4134"/>
                  <a:pt x="3360" y="4134"/>
                </a:cubicBezTo>
                <a:cubicBezTo>
                  <a:pt x="3007" y="4134"/>
                  <a:pt x="2708" y="4038"/>
                  <a:pt x="2608" y="3905"/>
                </a:cubicBezTo>
                <a:cubicBezTo>
                  <a:pt x="2585" y="3874"/>
                  <a:pt x="2573" y="3842"/>
                  <a:pt x="2573" y="3808"/>
                </a:cubicBezTo>
                <a:lnTo>
                  <a:pt x="2573" y="3529"/>
                </a:lnTo>
                <a:close/>
                <a:moveTo>
                  <a:pt x="1470" y="3200"/>
                </a:moveTo>
                <a:lnTo>
                  <a:pt x="1470" y="2686"/>
                </a:lnTo>
                <a:lnTo>
                  <a:pt x="787" y="2686"/>
                </a:lnTo>
                <a:lnTo>
                  <a:pt x="702" y="2377"/>
                </a:lnTo>
                <a:lnTo>
                  <a:pt x="182" y="2377"/>
                </a:lnTo>
                <a:lnTo>
                  <a:pt x="182" y="2147"/>
                </a:lnTo>
                <a:lnTo>
                  <a:pt x="831" y="2147"/>
                </a:lnTo>
                <a:lnTo>
                  <a:pt x="906" y="2443"/>
                </a:lnTo>
                <a:lnTo>
                  <a:pt x="1585" y="2443"/>
                </a:lnTo>
                <a:lnTo>
                  <a:pt x="1585" y="3200"/>
                </a:lnTo>
                <a:lnTo>
                  <a:pt x="1470" y="3200"/>
                </a:lnTo>
                <a:close/>
                <a:moveTo>
                  <a:pt x="395" y="3600"/>
                </a:moveTo>
                <a:lnTo>
                  <a:pt x="395" y="4308"/>
                </a:lnTo>
                <a:lnTo>
                  <a:pt x="2439" y="4308"/>
                </a:lnTo>
                <a:lnTo>
                  <a:pt x="2439" y="4405"/>
                </a:lnTo>
                <a:lnTo>
                  <a:pt x="298" y="4405"/>
                </a:lnTo>
                <a:lnTo>
                  <a:pt x="298" y="3600"/>
                </a:lnTo>
                <a:lnTo>
                  <a:pt x="395" y="3600"/>
                </a:lnTo>
                <a:close/>
                <a:moveTo>
                  <a:pt x="0" y="3510"/>
                </a:moveTo>
                <a:lnTo>
                  <a:pt x="0" y="2457"/>
                </a:lnTo>
                <a:lnTo>
                  <a:pt x="649" y="2457"/>
                </a:lnTo>
                <a:lnTo>
                  <a:pt x="725" y="2753"/>
                </a:lnTo>
                <a:lnTo>
                  <a:pt x="1403" y="2753"/>
                </a:lnTo>
                <a:lnTo>
                  <a:pt x="1403" y="3510"/>
                </a:lnTo>
                <a:lnTo>
                  <a:pt x="0" y="3510"/>
                </a:lnTo>
                <a:close/>
                <a:moveTo>
                  <a:pt x="4122" y="3121"/>
                </a:moveTo>
                <a:cubicBezTo>
                  <a:pt x="4035" y="3262"/>
                  <a:pt x="3727" y="3366"/>
                  <a:pt x="3360" y="3366"/>
                </a:cubicBezTo>
                <a:cubicBezTo>
                  <a:pt x="2993" y="3366"/>
                  <a:pt x="2685" y="3262"/>
                  <a:pt x="2598" y="3121"/>
                </a:cubicBezTo>
                <a:cubicBezTo>
                  <a:pt x="2582" y="3095"/>
                  <a:pt x="2573" y="3068"/>
                  <a:pt x="2573" y="3040"/>
                </a:cubicBezTo>
                <a:cubicBezTo>
                  <a:pt x="2573" y="2860"/>
                  <a:pt x="2925" y="2714"/>
                  <a:pt x="3360" y="2714"/>
                </a:cubicBezTo>
                <a:cubicBezTo>
                  <a:pt x="3795" y="2714"/>
                  <a:pt x="4147" y="2860"/>
                  <a:pt x="4147" y="3040"/>
                </a:cubicBezTo>
                <a:cubicBezTo>
                  <a:pt x="4147" y="3068"/>
                  <a:pt x="4139" y="3095"/>
                  <a:pt x="4122" y="3121"/>
                </a:cubicBezTo>
                <a:close/>
                <a:moveTo>
                  <a:pt x="1768" y="2133"/>
                </a:moveTo>
                <a:lnTo>
                  <a:pt x="1768" y="2890"/>
                </a:lnTo>
                <a:lnTo>
                  <a:pt x="1653" y="2890"/>
                </a:lnTo>
                <a:lnTo>
                  <a:pt x="1653" y="2376"/>
                </a:lnTo>
                <a:lnTo>
                  <a:pt x="970" y="2376"/>
                </a:lnTo>
                <a:lnTo>
                  <a:pt x="885" y="2067"/>
                </a:lnTo>
                <a:lnTo>
                  <a:pt x="365" y="2067"/>
                </a:lnTo>
                <a:lnTo>
                  <a:pt x="365" y="1837"/>
                </a:lnTo>
                <a:lnTo>
                  <a:pt x="1014" y="1837"/>
                </a:lnTo>
                <a:lnTo>
                  <a:pt x="1089" y="2133"/>
                </a:lnTo>
                <a:lnTo>
                  <a:pt x="1768" y="2133"/>
                </a:lnTo>
                <a:close/>
                <a:moveTo>
                  <a:pt x="3360" y="3451"/>
                </a:moveTo>
                <a:cubicBezTo>
                  <a:pt x="3795" y="3451"/>
                  <a:pt x="4147" y="3306"/>
                  <a:pt x="4147" y="3126"/>
                </a:cubicBezTo>
                <a:lnTo>
                  <a:pt x="4147" y="3404"/>
                </a:lnTo>
                <a:cubicBezTo>
                  <a:pt x="4147" y="3444"/>
                  <a:pt x="4131" y="3482"/>
                  <a:pt x="4100" y="3516"/>
                </a:cubicBezTo>
                <a:cubicBezTo>
                  <a:pt x="3989" y="3641"/>
                  <a:pt x="3700" y="3730"/>
                  <a:pt x="3360" y="3730"/>
                </a:cubicBezTo>
                <a:cubicBezTo>
                  <a:pt x="3007" y="3730"/>
                  <a:pt x="2708" y="3634"/>
                  <a:pt x="2608" y="3501"/>
                </a:cubicBezTo>
                <a:cubicBezTo>
                  <a:pt x="2585" y="3471"/>
                  <a:pt x="2573" y="3438"/>
                  <a:pt x="2573" y="3404"/>
                </a:cubicBezTo>
                <a:lnTo>
                  <a:pt x="2573" y="3126"/>
                </a:lnTo>
                <a:cubicBezTo>
                  <a:pt x="2573" y="3306"/>
                  <a:pt x="2925" y="3451"/>
                  <a:pt x="3360" y="3451"/>
                </a:cubicBezTo>
                <a:close/>
                <a:moveTo>
                  <a:pt x="3293" y="801"/>
                </a:moveTo>
                <a:cubicBezTo>
                  <a:pt x="3283" y="711"/>
                  <a:pt x="3214" y="639"/>
                  <a:pt x="3124" y="625"/>
                </a:cubicBezTo>
                <a:lnTo>
                  <a:pt x="3072" y="617"/>
                </a:lnTo>
                <a:lnTo>
                  <a:pt x="3069" y="565"/>
                </a:lnTo>
                <a:cubicBezTo>
                  <a:pt x="3054" y="321"/>
                  <a:pt x="2850" y="129"/>
                  <a:pt x="2605" y="129"/>
                </a:cubicBezTo>
                <a:cubicBezTo>
                  <a:pt x="2358" y="129"/>
                  <a:pt x="2155" y="322"/>
                  <a:pt x="2142" y="569"/>
                </a:cubicBezTo>
                <a:lnTo>
                  <a:pt x="2139" y="624"/>
                </a:lnTo>
                <a:lnTo>
                  <a:pt x="2084" y="629"/>
                </a:lnTo>
                <a:cubicBezTo>
                  <a:pt x="1994" y="639"/>
                  <a:pt x="1922" y="709"/>
                  <a:pt x="1908" y="798"/>
                </a:cubicBezTo>
                <a:lnTo>
                  <a:pt x="1900" y="851"/>
                </a:lnTo>
                <a:lnTo>
                  <a:pt x="1848" y="853"/>
                </a:lnTo>
                <a:cubicBezTo>
                  <a:pt x="1600" y="865"/>
                  <a:pt x="1406" y="1069"/>
                  <a:pt x="1406" y="1317"/>
                </a:cubicBezTo>
                <a:cubicBezTo>
                  <a:pt x="1406" y="1573"/>
                  <a:pt x="1615" y="1781"/>
                  <a:pt x="1871" y="1781"/>
                </a:cubicBezTo>
                <a:lnTo>
                  <a:pt x="3275" y="1781"/>
                </a:lnTo>
                <a:cubicBezTo>
                  <a:pt x="3531" y="1781"/>
                  <a:pt x="3740" y="1573"/>
                  <a:pt x="3740" y="1317"/>
                </a:cubicBezTo>
                <a:cubicBezTo>
                  <a:pt x="3740" y="1090"/>
                  <a:pt x="3571" y="893"/>
                  <a:pt x="3347" y="858"/>
                </a:cubicBezTo>
                <a:lnTo>
                  <a:pt x="3298" y="851"/>
                </a:lnTo>
                <a:lnTo>
                  <a:pt x="3293" y="801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39" name="Freeform 26">
            <a:extLst>
              <a:ext uri="{FF2B5EF4-FFF2-40B4-BE49-F238E27FC236}">
                <a16:creationId xmlns:a16="http://schemas.microsoft.com/office/drawing/2014/main" id="{CAFD58D4-BE9D-4736-B1C1-DBDE92FCD620}"/>
              </a:ext>
            </a:extLst>
          </p:cNvPr>
          <p:cNvSpPr>
            <a:spLocks noEditPoints="1"/>
          </p:cNvSpPr>
          <p:nvPr/>
        </p:nvSpPr>
        <p:spPr bwMode="auto">
          <a:xfrm>
            <a:off x="6518223" y="2657607"/>
            <a:ext cx="894604" cy="690455"/>
          </a:xfrm>
          <a:custGeom>
            <a:avLst/>
            <a:gdLst>
              <a:gd name="T0" fmla="*/ 0 w 4760"/>
              <a:gd name="T1" fmla="*/ 822 h 3648"/>
              <a:gd name="T2" fmla="*/ 1871 w 4760"/>
              <a:gd name="T3" fmla="*/ 822 h 3648"/>
              <a:gd name="T4" fmla="*/ 3277 w 4760"/>
              <a:gd name="T5" fmla="*/ 1699 h 3648"/>
              <a:gd name="T6" fmla="*/ 1994 w 4760"/>
              <a:gd name="T7" fmla="*/ 1804 h 3648"/>
              <a:gd name="T8" fmla="*/ 3277 w 4760"/>
              <a:gd name="T9" fmla="*/ 3272 h 3648"/>
              <a:gd name="T10" fmla="*/ 3600 w 4760"/>
              <a:gd name="T11" fmla="*/ 3166 h 3648"/>
              <a:gd name="T12" fmla="*/ 3383 w 4760"/>
              <a:gd name="T13" fmla="*/ 1804 h 3648"/>
              <a:gd name="T14" fmla="*/ 3600 w 4760"/>
              <a:gd name="T15" fmla="*/ 1699 h 3648"/>
              <a:gd name="T16" fmla="*/ 3383 w 4760"/>
              <a:gd name="T17" fmla="*/ 544 h 3648"/>
              <a:gd name="T18" fmla="*/ 3600 w 4760"/>
              <a:gd name="T19" fmla="*/ 438 h 3648"/>
              <a:gd name="T20" fmla="*/ 3277 w 4760"/>
              <a:gd name="T21" fmla="*/ 1699 h 3648"/>
              <a:gd name="T22" fmla="*/ 3103 w 4760"/>
              <a:gd name="T23" fmla="*/ 1553 h 3648"/>
              <a:gd name="T24" fmla="*/ 3105 w 4760"/>
              <a:gd name="T25" fmla="*/ 1022 h 3648"/>
              <a:gd name="T26" fmla="*/ 2702 w 4760"/>
              <a:gd name="T27" fmla="*/ 941 h 3648"/>
              <a:gd name="T28" fmla="*/ 2305 w 4760"/>
              <a:gd name="T29" fmla="*/ 549 h 3648"/>
              <a:gd name="T30" fmla="*/ 1994 w 4760"/>
              <a:gd name="T31" fmla="*/ 982 h 3648"/>
              <a:gd name="T32" fmla="*/ 2890 w 4760"/>
              <a:gd name="T33" fmla="*/ 1553 h 3648"/>
              <a:gd name="T34" fmla="*/ 2890 w 4760"/>
              <a:gd name="T35" fmla="*/ 1950 h 3648"/>
              <a:gd name="T36" fmla="*/ 1994 w 4760"/>
              <a:gd name="T37" fmla="*/ 2521 h 3648"/>
              <a:gd name="T38" fmla="*/ 2305 w 4760"/>
              <a:gd name="T39" fmla="*/ 2954 h 3648"/>
              <a:gd name="T40" fmla="*/ 2702 w 4760"/>
              <a:gd name="T41" fmla="*/ 2562 h 3648"/>
              <a:gd name="T42" fmla="*/ 3105 w 4760"/>
              <a:gd name="T43" fmla="*/ 2481 h 3648"/>
              <a:gd name="T44" fmla="*/ 3103 w 4760"/>
              <a:gd name="T45" fmla="*/ 1950 h 3648"/>
              <a:gd name="T46" fmla="*/ 3676 w 4760"/>
              <a:gd name="T47" fmla="*/ 2667 h 3648"/>
              <a:gd name="T48" fmla="*/ 4760 w 4760"/>
              <a:gd name="T49" fmla="*/ 3648 h 3648"/>
              <a:gd name="T50" fmla="*/ 4236 w 4760"/>
              <a:gd name="T51" fmla="*/ 2943 h 3648"/>
              <a:gd name="T52" fmla="*/ 4236 w 4760"/>
              <a:gd name="T53" fmla="*/ 276 h 3648"/>
              <a:gd name="T54" fmla="*/ 3676 w 4760"/>
              <a:gd name="T55" fmla="*/ 0 h 3648"/>
              <a:gd name="T56" fmla="*/ 4760 w 4760"/>
              <a:gd name="T57" fmla="*/ 982 h 3648"/>
              <a:gd name="T58" fmla="*/ 4236 w 4760"/>
              <a:gd name="T59" fmla="*/ 276 h 3648"/>
              <a:gd name="T60" fmla="*/ 3676 w 4760"/>
              <a:gd name="T61" fmla="*/ 1357 h 3648"/>
              <a:gd name="T62" fmla="*/ 4760 w 4760"/>
              <a:gd name="T63" fmla="*/ 2339 h 3648"/>
              <a:gd name="T64" fmla="*/ 4236 w 4760"/>
              <a:gd name="T65" fmla="*/ 1633 h 3648"/>
              <a:gd name="T66" fmla="*/ 935 w 4760"/>
              <a:gd name="T67" fmla="*/ 2866 h 3648"/>
              <a:gd name="T68" fmla="*/ 0 w 4760"/>
              <a:gd name="T69" fmla="*/ 2807 h 3648"/>
              <a:gd name="T70" fmla="*/ 1871 w 4760"/>
              <a:gd name="T71" fmla="*/ 2807 h 3648"/>
              <a:gd name="T72" fmla="*/ 935 w 4760"/>
              <a:gd name="T73" fmla="*/ 2866 h 3648"/>
              <a:gd name="T74" fmla="*/ 0 w 4760"/>
              <a:gd name="T75" fmla="*/ 1943 h 3648"/>
              <a:gd name="T76" fmla="*/ 935 w 4760"/>
              <a:gd name="T77" fmla="*/ 2708 h 3648"/>
              <a:gd name="T78" fmla="*/ 1871 w 4760"/>
              <a:gd name="T79" fmla="*/ 1943 h 3648"/>
              <a:gd name="T80" fmla="*/ 935 w 4760"/>
              <a:gd name="T81" fmla="*/ 1854 h 3648"/>
              <a:gd name="T82" fmla="*/ 0 w 4760"/>
              <a:gd name="T83" fmla="*/ 1795 h 3648"/>
              <a:gd name="T84" fmla="*/ 1871 w 4760"/>
              <a:gd name="T85" fmla="*/ 1795 h 3648"/>
              <a:gd name="T86" fmla="*/ 935 w 4760"/>
              <a:gd name="T87" fmla="*/ 1854 h 3648"/>
              <a:gd name="T88" fmla="*/ 0 w 4760"/>
              <a:gd name="T89" fmla="*/ 931 h 3648"/>
              <a:gd name="T90" fmla="*/ 935 w 4760"/>
              <a:gd name="T91" fmla="*/ 1696 h 3648"/>
              <a:gd name="T92" fmla="*/ 1871 w 4760"/>
              <a:gd name="T93" fmla="*/ 931 h 3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60" h="3648">
                <a:moveTo>
                  <a:pt x="935" y="410"/>
                </a:moveTo>
                <a:cubicBezTo>
                  <a:pt x="419" y="410"/>
                  <a:pt x="0" y="594"/>
                  <a:pt x="0" y="822"/>
                </a:cubicBezTo>
                <a:cubicBezTo>
                  <a:pt x="0" y="1050"/>
                  <a:pt x="419" y="1235"/>
                  <a:pt x="935" y="1235"/>
                </a:cubicBezTo>
                <a:cubicBezTo>
                  <a:pt x="1452" y="1235"/>
                  <a:pt x="1871" y="1050"/>
                  <a:pt x="1871" y="822"/>
                </a:cubicBezTo>
                <a:cubicBezTo>
                  <a:pt x="1871" y="594"/>
                  <a:pt x="1452" y="410"/>
                  <a:pt x="935" y="410"/>
                </a:cubicBezTo>
                <a:close/>
                <a:moveTo>
                  <a:pt x="3277" y="1699"/>
                </a:moveTo>
                <a:lnTo>
                  <a:pt x="1994" y="1699"/>
                </a:lnTo>
                <a:lnTo>
                  <a:pt x="1994" y="1804"/>
                </a:lnTo>
                <a:lnTo>
                  <a:pt x="3277" y="1804"/>
                </a:lnTo>
                <a:lnTo>
                  <a:pt x="3277" y="3272"/>
                </a:lnTo>
                <a:lnTo>
                  <a:pt x="3600" y="3272"/>
                </a:lnTo>
                <a:lnTo>
                  <a:pt x="3600" y="3166"/>
                </a:lnTo>
                <a:lnTo>
                  <a:pt x="3383" y="3166"/>
                </a:lnTo>
                <a:lnTo>
                  <a:pt x="3383" y="1804"/>
                </a:lnTo>
                <a:lnTo>
                  <a:pt x="3600" y="1804"/>
                </a:lnTo>
                <a:lnTo>
                  <a:pt x="3600" y="1699"/>
                </a:lnTo>
                <a:lnTo>
                  <a:pt x="3383" y="1699"/>
                </a:lnTo>
                <a:lnTo>
                  <a:pt x="3383" y="544"/>
                </a:lnTo>
                <a:lnTo>
                  <a:pt x="3600" y="544"/>
                </a:lnTo>
                <a:lnTo>
                  <a:pt x="3600" y="438"/>
                </a:lnTo>
                <a:lnTo>
                  <a:pt x="3277" y="438"/>
                </a:lnTo>
                <a:lnTo>
                  <a:pt x="3277" y="1699"/>
                </a:lnTo>
                <a:close/>
                <a:moveTo>
                  <a:pt x="2890" y="1553"/>
                </a:moveTo>
                <a:lnTo>
                  <a:pt x="3103" y="1553"/>
                </a:lnTo>
                <a:cubicBezTo>
                  <a:pt x="3075" y="1418"/>
                  <a:pt x="3021" y="1292"/>
                  <a:pt x="2944" y="1183"/>
                </a:cubicBezTo>
                <a:lnTo>
                  <a:pt x="3105" y="1022"/>
                </a:lnTo>
                <a:lnTo>
                  <a:pt x="2863" y="780"/>
                </a:lnTo>
                <a:lnTo>
                  <a:pt x="2702" y="941"/>
                </a:lnTo>
                <a:cubicBezTo>
                  <a:pt x="2586" y="859"/>
                  <a:pt x="2451" y="802"/>
                  <a:pt x="2305" y="777"/>
                </a:cubicBezTo>
                <a:lnTo>
                  <a:pt x="2305" y="549"/>
                </a:lnTo>
                <a:lnTo>
                  <a:pt x="1994" y="549"/>
                </a:lnTo>
                <a:lnTo>
                  <a:pt x="1994" y="982"/>
                </a:lnTo>
                <a:cubicBezTo>
                  <a:pt x="2039" y="974"/>
                  <a:pt x="2086" y="970"/>
                  <a:pt x="2134" y="970"/>
                </a:cubicBezTo>
                <a:cubicBezTo>
                  <a:pt x="2497" y="970"/>
                  <a:pt x="2802" y="1217"/>
                  <a:pt x="2890" y="1553"/>
                </a:cubicBezTo>
                <a:close/>
                <a:moveTo>
                  <a:pt x="3103" y="1950"/>
                </a:moveTo>
                <a:lnTo>
                  <a:pt x="2890" y="1950"/>
                </a:lnTo>
                <a:cubicBezTo>
                  <a:pt x="2802" y="2286"/>
                  <a:pt x="2497" y="2533"/>
                  <a:pt x="2134" y="2533"/>
                </a:cubicBezTo>
                <a:cubicBezTo>
                  <a:pt x="2086" y="2533"/>
                  <a:pt x="2039" y="2529"/>
                  <a:pt x="1994" y="2521"/>
                </a:cubicBezTo>
                <a:lnTo>
                  <a:pt x="1994" y="2954"/>
                </a:lnTo>
                <a:lnTo>
                  <a:pt x="2305" y="2954"/>
                </a:lnTo>
                <a:lnTo>
                  <a:pt x="2305" y="2726"/>
                </a:lnTo>
                <a:cubicBezTo>
                  <a:pt x="2451" y="2701"/>
                  <a:pt x="2586" y="2644"/>
                  <a:pt x="2702" y="2562"/>
                </a:cubicBezTo>
                <a:lnTo>
                  <a:pt x="2863" y="2723"/>
                </a:lnTo>
                <a:lnTo>
                  <a:pt x="3105" y="2481"/>
                </a:lnTo>
                <a:lnTo>
                  <a:pt x="2944" y="2320"/>
                </a:lnTo>
                <a:cubicBezTo>
                  <a:pt x="3021" y="2211"/>
                  <a:pt x="3075" y="2085"/>
                  <a:pt x="3103" y="1950"/>
                </a:cubicBezTo>
                <a:close/>
                <a:moveTo>
                  <a:pt x="4177" y="2667"/>
                </a:moveTo>
                <a:lnTo>
                  <a:pt x="3676" y="2667"/>
                </a:lnTo>
                <a:lnTo>
                  <a:pt x="3676" y="3648"/>
                </a:lnTo>
                <a:lnTo>
                  <a:pt x="4760" y="3648"/>
                </a:lnTo>
                <a:lnTo>
                  <a:pt x="4760" y="2943"/>
                </a:lnTo>
                <a:lnTo>
                  <a:pt x="4236" y="2943"/>
                </a:lnTo>
                <a:lnTo>
                  <a:pt x="4177" y="2667"/>
                </a:lnTo>
                <a:close/>
                <a:moveTo>
                  <a:pt x="4236" y="276"/>
                </a:moveTo>
                <a:lnTo>
                  <a:pt x="4177" y="0"/>
                </a:lnTo>
                <a:lnTo>
                  <a:pt x="3676" y="0"/>
                </a:lnTo>
                <a:lnTo>
                  <a:pt x="3676" y="982"/>
                </a:lnTo>
                <a:lnTo>
                  <a:pt x="4760" y="982"/>
                </a:lnTo>
                <a:lnTo>
                  <a:pt x="4760" y="276"/>
                </a:lnTo>
                <a:lnTo>
                  <a:pt x="4236" y="276"/>
                </a:lnTo>
                <a:close/>
                <a:moveTo>
                  <a:pt x="4177" y="1357"/>
                </a:moveTo>
                <a:lnTo>
                  <a:pt x="3676" y="1357"/>
                </a:lnTo>
                <a:lnTo>
                  <a:pt x="3676" y="2339"/>
                </a:lnTo>
                <a:lnTo>
                  <a:pt x="4760" y="2339"/>
                </a:lnTo>
                <a:lnTo>
                  <a:pt x="4760" y="1633"/>
                </a:lnTo>
                <a:lnTo>
                  <a:pt x="4236" y="1633"/>
                </a:lnTo>
                <a:lnTo>
                  <a:pt x="4177" y="1357"/>
                </a:lnTo>
                <a:close/>
                <a:moveTo>
                  <a:pt x="935" y="2866"/>
                </a:moveTo>
                <a:cubicBezTo>
                  <a:pt x="419" y="2866"/>
                  <a:pt x="0" y="2682"/>
                  <a:pt x="0" y="2454"/>
                </a:cubicBezTo>
                <a:lnTo>
                  <a:pt x="0" y="2807"/>
                </a:lnTo>
                <a:cubicBezTo>
                  <a:pt x="0" y="3035"/>
                  <a:pt x="419" y="3219"/>
                  <a:pt x="935" y="3219"/>
                </a:cubicBezTo>
                <a:cubicBezTo>
                  <a:pt x="1452" y="3219"/>
                  <a:pt x="1871" y="3035"/>
                  <a:pt x="1871" y="2807"/>
                </a:cubicBezTo>
                <a:lnTo>
                  <a:pt x="1871" y="2454"/>
                </a:lnTo>
                <a:cubicBezTo>
                  <a:pt x="1871" y="2682"/>
                  <a:pt x="1452" y="2866"/>
                  <a:pt x="935" y="2866"/>
                </a:cubicBezTo>
                <a:close/>
                <a:moveTo>
                  <a:pt x="935" y="2356"/>
                </a:moveTo>
                <a:cubicBezTo>
                  <a:pt x="419" y="2356"/>
                  <a:pt x="0" y="2171"/>
                  <a:pt x="0" y="1943"/>
                </a:cubicBezTo>
                <a:lnTo>
                  <a:pt x="0" y="2296"/>
                </a:lnTo>
                <a:cubicBezTo>
                  <a:pt x="0" y="2524"/>
                  <a:pt x="419" y="2708"/>
                  <a:pt x="935" y="2708"/>
                </a:cubicBezTo>
                <a:cubicBezTo>
                  <a:pt x="1452" y="2708"/>
                  <a:pt x="1871" y="2524"/>
                  <a:pt x="1871" y="2296"/>
                </a:cubicBezTo>
                <a:lnTo>
                  <a:pt x="1871" y="1943"/>
                </a:lnTo>
                <a:cubicBezTo>
                  <a:pt x="1871" y="2171"/>
                  <a:pt x="1452" y="2356"/>
                  <a:pt x="935" y="2356"/>
                </a:cubicBezTo>
                <a:close/>
                <a:moveTo>
                  <a:pt x="935" y="1854"/>
                </a:moveTo>
                <a:cubicBezTo>
                  <a:pt x="419" y="1854"/>
                  <a:pt x="0" y="1670"/>
                  <a:pt x="0" y="1442"/>
                </a:cubicBezTo>
                <a:lnTo>
                  <a:pt x="0" y="1795"/>
                </a:lnTo>
                <a:cubicBezTo>
                  <a:pt x="0" y="2022"/>
                  <a:pt x="419" y="2207"/>
                  <a:pt x="935" y="2207"/>
                </a:cubicBezTo>
                <a:cubicBezTo>
                  <a:pt x="1452" y="2207"/>
                  <a:pt x="1871" y="2022"/>
                  <a:pt x="1871" y="1795"/>
                </a:cubicBezTo>
                <a:lnTo>
                  <a:pt x="1871" y="1442"/>
                </a:lnTo>
                <a:cubicBezTo>
                  <a:pt x="1871" y="1670"/>
                  <a:pt x="1452" y="1854"/>
                  <a:pt x="935" y="1854"/>
                </a:cubicBezTo>
                <a:close/>
                <a:moveTo>
                  <a:pt x="935" y="1343"/>
                </a:moveTo>
                <a:cubicBezTo>
                  <a:pt x="419" y="1343"/>
                  <a:pt x="0" y="1159"/>
                  <a:pt x="0" y="931"/>
                </a:cubicBezTo>
                <a:lnTo>
                  <a:pt x="0" y="1284"/>
                </a:lnTo>
                <a:cubicBezTo>
                  <a:pt x="0" y="1511"/>
                  <a:pt x="419" y="1696"/>
                  <a:pt x="935" y="1696"/>
                </a:cubicBezTo>
                <a:cubicBezTo>
                  <a:pt x="1452" y="1696"/>
                  <a:pt x="1871" y="1511"/>
                  <a:pt x="1871" y="1284"/>
                </a:cubicBezTo>
                <a:lnTo>
                  <a:pt x="1871" y="931"/>
                </a:lnTo>
                <a:cubicBezTo>
                  <a:pt x="1871" y="1159"/>
                  <a:pt x="1452" y="1343"/>
                  <a:pt x="935" y="1343"/>
                </a:cubicBez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grpSp>
        <p:nvGrpSpPr>
          <p:cNvPr id="1040" name="Группа 1039">
            <a:extLst>
              <a:ext uri="{FF2B5EF4-FFF2-40B4-BE49-F238E27FC236}">
                <a16:creationId xmlns:a16="http://schemas.microsoft.com/office/drawing/2014/main" id="{92BC942E-0146-4F01-8AD6-72FBE6F3B4F7}"/>
              </a:ext>
            </a:extLst>
          </p:cNvPr>
          <p:cNvGrpSpPr/>
          <p:nvPr/>
        </p:nvGrpSpPr>
        <p:grpSpPr>
          <a:xfrm>
            <a:off x="1387240" y="1012258"/>
            <a:ext cx="1811215" cy="835519"/>
            <a:chOff x="5208256" y="1277488"/>
            <a:chExt cx="2414953" cy="1114026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2E7F9D0A-EAAF-4865-A33A-4A56B64D7DEC}"/>
                </a:ext>
              </a:extLst>
            </p:cNvPr>
            <p:cNvGrpSpPr/>
            <p:nvPr/>
          </p:nvGrpSpPr>
          <p:grpSpPr>
            <a:xfrm>
              <a:off x="6216930" y="1414504"/>
              <a:ext cx="1406279" cy="977010"/>
              <a:chOff x="5160963" y="4522788"/>
              <a:chExt cx="1450975" cy="1008062"/>
            </a:xfrm>
          </p:grpSpPr>
          <p:sp>
            <p:nvSpPr>
              <p:cNvPr id="33" name="AutoShape 3">
                <a:extLst>
                  <a:ext uri="{FF2B5EF4-FFF2-40B4-BE49-F238E27FC236}">
                    <a16:creationId xmlns:a16="http://schemas.microsoft.com/office/drawing/2014/main" id="{FE309CC6-E737-48F1-8B8F-2602694307B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160963" y="4522788"/>
                <a:ext cx="1450975" cy="1008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97C1D0E4-2101-4BAC-B3CE-3484AECA2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776" y="5294313"/>
                <a:ext cx="676275" cy="117475"/>
              </a:xfrm>
              <a:custGeom>
                <a:avLst/>
                <a:gdLst>
                  <a:gd name="T0" fmla="*/ 14 w 477"/>
                  <a:gd name="T1" fmla="*/ 0 h 80"/>
                  <a:gd name="T2" fmla="*/ 462 w 477"/>
                  <a:gd name="T3" fmla="*/ 0 h 80"/>
                  <a:gd name="T4" fmla="*/ 477 w 477"/>
                  <a:gd name="T5" fmla="*/ 15 h 80"/>
                  <a:gd name="T6" fmla="*/ 477 w 477"/>
                  <a:gd name="T7" fmla="*/ 80 h 80"/>
                  <a:gd name="T8" fmla="*/ 0 w 477"/>
                  <a:gd name="T9" fmla="*/ 80 h 80"/>
                  <a:gd name="T10" fmla="*/ 0 w 477"/>
                  <a:gd name="T11" fmla="*/ 15 h 80"/>
                  <a:gd name="T12" fmla="*/ 14 w 477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7" h="80">
                    <a:moveTo>
                      <a:pt x="14" y="0"/>
                    </a:moveTo>
                    <a:lnTo>
                      <a:pt x="462" y="0"/>
                    </a:lnTo>
                    <a:cubicBezTo>
                      <a:pt x="470" y="0"/>
                      <a:pt x="477" y="7"/>
                      <a:pt x="477" y="15"/>
                    </a:cubicBezTo>
                    <a:lnTo>
                      <a:pt x="477" y="80"/>
                    </a:lnTo>
                    <a:lnTo>
                      <a:pt x="0" y="80"/>
                    </a:lnTo>
                    <a:lnTo>
                      <a:pt x="0" y="15"/>
                    </a:ln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FE699419-2B04-4E9A-BBEB-20E996E53F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6526" y="4579938"/>
                <a:ext cx="1343025" cy="895350"/>
              </a:xfrm>
              <a:custGeom>
                <a:avLst/>
                <a:gdLst>
                  <a:gd name="T0" fmla="*/ 644 w 948"/>
                  <a:gd name="T1" fmla="*/ 439 h 614"/>
                  <a:gd name="T2" fmla="*/ 644 w 948"/>
                  <a:gd name="T3" fmla="*/ 385 h 614"/>
                  <a:gd name="T4" fmla="*/ 646 w 948"/>
                  <a:gd name="T5" fmla="*/ 377 h 614"/>
                  <a:gd name="T6" fmla="*/ 646 w 948"/>
                  <a:gd name="T7" fmla="*/ 355 h 614"/>
                  <a:gd name="T8" fmla="*/ 648 w 948"/>
                  <a:gd name="T9" fmla="*/ 347 h 614"/>
                  <a:gd name="T10" fmla="*/ 666 w 948"/>
                  <a:gd name="T11" fmla="*/ 11 h 614"/>
                  <a:gd name="T12" fmla="*/ 718 w 948"/>
                  <a:gd name="T13" fmla="*/ 2 h 614"/>
                  <a:gd name="T14" fmla="*/ 721 w 948"/>
                  <a:gd name="T15" fmla="*/ 10 h 614"/>
                  <a:gd name="T16" fmla="*/ 736 w 948"/>
                  <a:gd name="T17" fmla="*/ 347 h 614"/>
                  <a:gd name="T18" fmla="*/ 738 w 948"/>
                  <a:gd name="T19" fmla="*/ 355 h 614"/>
                  <a:gd name="T20" fmla="*/ 738 w 948"/>
                  <a:gd name="T21" fmla="*/ 377 h 614"/>
                  <a:gd name="T22" fmla="*/ 739 w 948"/>
                  <a:gd name="T23" fmla="*/ 385 h 614"/>
                  <a:gd name="T24" fmla="*/ 742 w 948"/>
                  <a:gd name="T25" fmla="*/ 483 h 614"/>
                  <a:gd name="T26" fmla="*/ 911 w 948"/>
                  <a:gd name="T27" fmla="*/ 489 h 614"/>
                  <a:gd name="T28" fmla="*/ 918 w 948"/>
                  <a:gd name="T29" fmla="*/ 505 h 614"/>
                  <a:gd name="T30" fmla="*/ 914 w 948"/>
                  <a:gd name="T31" fmla="*/ 518 h 614"/>
                  <a:gd name="T32" fmla="*/ 916 w 948"/>
                  <a:gd name="T33" fmla="*/ 566 h 614"/>
                  <a:gd name="T34" fmla="*/ 948 w 948"/>
                  <a:gd name="T35" fmla="*/ 580 h 614"/>
                  <a:gd name="T36" fmla="*/ 0 w 948"/>
                  <a:gd name="T37" fmla="*/ 614 h 614"/>
                  <a:gd name="T38" fmla="*/ 13 w 948"/>
                  <a:gd name="T39" fmla="*/ 566 h 614"/>
                  <a:gd name="T40" fmla="*/ 422 w 948"/>
                  <a:gd name="T41" fmla="*/ 518 h 614"/>
                  <a:gd name="T42" fmla="*/ 411 w 948"/>
                  <a:gd name="T43" fmla="*/ 505 h 614"/>
                  <a:gd name="T44" fmla="*/ 418 w 948"/>
                  <a:gd name="T45" fmla="*/ 489 h 614"/>
                  <a:gd name="T46" fmla="*/ 482 w 948"/>
                  <a:gd name="T47" fmla="*/ 483 h 614"/>
                  <a:gd name="T48" fmla="*/ 488 w 948"/>
                  <a:gd name="T49" fmla="*/ 444 h 614"/>
                  <a:gd name="T50" fmla="*/ 520 w 948"/>
                  <a:gd name="T51" fmla="*/ 437 h 614"/>
                  <a:gd name="T52" fmla="*/ 520 w 948"/>
                  <a:gd name="T53" fmla="*/ 383 h 614"/>
                  <a:gd name="T54" fmla="*/ 523 w 948"/>
                  <a:gd name="T55" fmla="*/ 375 h 614"/>
                  <a:gd name="T56" fmla="*/ 522 w 948"/>
                  <a:gd name="T57" fmla="*/ 354 h 614"/>
                  <a:gd name="T58" fmla="*/ 524 w 948"/>
                  <a:gd name="T59" fmla="*/ 345 h 614"/>
                  <a:gd name="T60" fmla="*/ 542 w 948"/>
                  <a:gd name="T61" fmla="*/ 11 h 614"/>
                  <a:gd name="T62" fmla="*/ 594 w 948"/>
                  <a:gd name="T63" fmla="*/ 0 h 614"/>
                  <a:gd name="T64" fmla="*/ 597 w 948"/>
                  <a:gd name="T65" fmla="*/ 10 h 614"/>
                  <a:gd name="T66" fmla="*/ 612 w 948"/>
                  <a:gd name="T67" fmla="*/ 345 h 614"/>
                  <a:gd name="T68" fmla="*/ 614 w 948"/>
                  <a:gd name="T69" fmla="*/ 354 h 614"/>
                  <a:gd name="T70" fmla="*/ 613 w 948"/>
                  <a:gd name="T71" fmla="*/ 375 h 614"/>
                  <a:gd name="T72" fmla="*/ 616 w 948"/>
                  <a:gd name="T73" fmla="*/ 383 h 614"/>
                  <a:gd name="T74" fmla="*/ 616 w 948"/>
                  <a:gd name="T75" fmla="*/ 442 h 614"/>
                  <a:gd name="T76" fmla="*/ 455 w 948"/>
                  <a:gd name="T77" fmla="*/ 548 h 614"/>
                  <a:gd name="T78" fmla="*/ 504 w 948"/>
                  <a:gd name="T79" fmla="*/ 535 h 614"/>
                  <a:gd name="T80" fmla="*/ 455 w 948"/>
                  <a:gd name="T81" fmla="*/ 548 h 614"/>
                  <a:gd name="T82" fmla="*/ 544 w 948"/>
                  <a:gd name="T83" fmla="*/ 548 h 614"/>
                  <a:gd name="T84" fmla="*/ 521 w 948"/>
                  <a:gd name="T85" fmla="*/ 535 h 614"/>
                  <a:gd name="T86" fmla="*/ 596 w 948"/>
                  <a:gd name="T87" fmla="*/ 566 h 614"/>
                  <a:gd name="T88" fmla="*/ 604 w 948"/>
                  <a:gd name="T89" fmla="*/ 515 h 614"/>
                  <a:gd name="T90" fmla="*/ 899 w 948"/>
                  <a:gd name="T91" fmla="*/ 505 h 614"/>
                  <a:gd name="T92" fmla="*/ 895 w 948"/>
                  <a:gd name="T93" fmla="*/ 498 h 614"/>
                  <a:gd name="T94" fmla="*/ 432 w 948"/>
                  <a:gd name="T95" fmla="*/ 498 h 614"/>
                  <a:gd name="T96" fmla="*/ 430 w 948"/>
                  <a:gd name="T97" fmla="*/ 566 h 614"/>
                  <a:gd name="T98" fmla="*/ 663 w 948"/>
                  <a:gd name="T99" fmla="*/ 227 h 614"/>
                  <a:gd name="T100" fmla="*/ 713 w 948"/>
                  <a:gd name="T101" fmla="*/ 59 h 614"/>
                  <a:gd name="T102" fmla="*/ 663 w 948"/>
                  <a:gd name="T103" fmla="*/ 227 h 614"/>
                  <a:gd name="T104" fmla="*/ 596 w 948"/>
                  <a:gd name="T105" fmla="*/ 225 h 614"/>
                  <a:gd name="T106" fmla="*/ 547 w 948"/>
                  <a:gd name="T107" fmla="*/ 57 h 614"/>
                  <a:gd name="T108" fmla="*/ 642 w 948"/>
                  <a:gd name="T109" fmla="*/ 483 h 614"/>
                  <a:gd name="T110" fmla="*/ 628 w 948"/>
                  <a:gd name="T111" fmla="*/ 456 h 614"/>
                  <a:gd name="T112" fmla="*/ 622 w 948"/>
                  <a:gd name="T113" fmla="*/ 461 h 614"/>
                  <a:gd name="T114" fmla="*/ 642 w 948"/>
                  <a:gd name="T115" fmla="*/ 483 h 614"/>
                  <a:gd name="T116" fmla="*/ 519 w 948"/>
                  <a:gd name="T117" fmla="*/ 454 h 614"/>
                  <a:gd name="T118" fmla="*/ 500 w 948"/>
                  <a:gd name="T119" fmla="*/ 456 h 614"/>
                  <a:gd name="T120" fmla="*/ 498 w 948"/>
                  <a:gd name="T121" fmla="*/ 483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8" h="614">
                    <a:moveTo>
                      <a:pt x="628" y="439"/>
                    </a:moveTo>
                    <a:lnTo>
                      <a:pt x="644" y="439"/>
                    </a:lnTo>
                    <a:lnTo>
                      <a:pt x="646" y="388"/>
                    </a:lnTo>
                    <a:cubicBezTo>
                      <a:pt x="645" y="387"/>
                      <a:pt x="644" y="386"/>
                      <a:pt x="644" y="385"/>
                    </a:cubicBezTo>
                    <a:lnTo>
                      <a:pt x="644" y="377"/>
                    </a:lnTo>
                    <a:lnTo>
                      <a:pt x="646" y="377"/>
                    </a:lnTo>
                    <a:lnTo>
                      <a:pt x="647" y="359"/>
                    </a:lnTo>
                    <a:cubicBezTo>
                      <a:pt x="646" y="358"/>
                      <a:pt x="646" y="357"/>
                      <a:pt x="646" y="355"/>
                    </a:cubicBezTo>
                    <a:lnTo>
                      <a:pt x="646" y="347"/>
                    </a:lnTo>
                    <a:lnTo>
                      <a:pt x="648" y="347"/>
                    </a:lnTo>
                    <a:lnTo>
                      <a:pt x="663" y="11"/>
                    </a:lnTo>
                    <a:lnTo>
                      <a:pt x="666" y="11"/>
                    </a:lnTo>
                    <a:lnTo>
                      <a:pt x="666" y="2"/>
                    </a:lnTo>
                    <a:lnTo>
                      <a:pt x="718" y="2"/>
                    </a:lnTo>
                    <a:lnTo>
                      <a:pt x="718" y="10"/>
                    </a:lnTo>
                    <a:lnTo>
                      <a:pt x="721" y="10"/>
                    </a:lnTo>
                    <a:lnTo>
                      <a:pt x="721" y="15"/>
                    </a:lnTo>
                    <a:lnTo>
                      <a:pt x="736" y="347"/>
                    </a:lnTo>
                    <a:lnTo>
                      <a:pt x="738" y="347"/>
                    </a:lnTo>
                    <a:lnTo>
                      <a:pt x="738" y="355"/>
                    </a:lnTo>
                    <a:cubicBezTo>
                      <a:pt x="738" y="357"/>
                      <a:pt x="738" y="358"/>
                      <a:pt x="737" y="359"/>
                    </a:cubicBezTo>
                    <a:lnTo>
                      <a:pt x="738" y="377"/>
                    </a:lnTo>
                    <a:lnTo>
                      <a:pt x="739" y="377"/>
                    </a:lnTo>
                    <a:lnTo>
                      <a:pt x="739" y="385"/>
                    </a:lnTo>
                    <a:cubicBezTo>
                      <a:pt x="739" y="386"/>
                      <a:pt x="739" y="387"/>
                      <a:pt x="738" y="388"/>
                    </a:cubicBezTo>
                    <a:lnTo>
                      <a:pt x="742" y="483"/>
                    </a:lnTo>
                    <a:lnTo>
                      <a:pt x="895" y="483"/>
                    </a:lnTo>
                    <a:cubicBezTo>
                      <a:pt x="901" y="483"/>
                      <a:pt x="907" y="485"/>
                      <a:pt x="911" y="489"/>
                    </a:cubicBezTo>
                    <a:lnTo>
                      <a:pt x="911" y="489"/>
                    </a:lnTo>
                    <a:cubicBezTo>
                      <a:pt x="915" y="493"/>
                      <a:pt x="918" y="499"/>
                      <a:pt x="918" y="505"/>
                    </a:cubicBezTo>
                    <a:lnTo>
                      <a:pt x="918" y="518"/>
                    </a:lnTo>
                    <a:lnTo>
                      <a:pt x="914" y="518"/>
                    </a:lnTo>
                    <a:cubicBezTo>
                      <a:pt x="915" y="520"/>
                      <a:pt x="916" y="522"/>
                      <a:pt x="916" y="524"/>
                    </a:cubicBezTo>
                    <a:lnTo>
                      <a:pt x="916" y="566"/>
                    </a:lnTo>
                    <a:lnTo>
                      <a:pt x="934" y="566"/>
                    </a:lnTo>
                    <a:cubicBezTo>
                      <a:pt x="942" y="566"/>
                      <a:pt x="948" y="573"/>
                      <a:pt x="948" y="580"/>
                    </a:cubicBezTo>
                    <a:lnTo>
                      <a:pt x="948" y="614"/>
                    </a:lnTo>
                    <a:lnTo>
                      <a:pt x="0" y="614"/>
                    </a:lnTo>
                    <a:lnTo>
                      <a:pt x="0" y="580"/>
                    </a:lnTo>
                    <a:cubicBezTo>
                      <a:pt x="0" y="572"/>
                      <a:pt x="6" y="566"/>
                      <a:pt x="13" y="566"/>
                    </a:cubicBezTo>
                    <a:lnTo>
                      <a:pt x="422" y="566"/>
                    </a:lnTo>
                    <a:lnTo>
                      <a:pt x="422" y="518"/>
                    </a:lnTo>
                    <a:lnTo>
                      <a:pt x="411" y="518"/>
                    </a:lnTo>
                    <a:lnTo>
                      <a:pt x="411" y="505"/>
                    </a:lnTo>
                    <a:cubicBezTo>
                      <a:pt x="411" y="499"/>
                      <a:pt x="414" y="493"/>
                      <a:pt x="418" y="489"/>
                    </a:cubicBezTo>
                    <a:lnTo>
                      <a:pt x="418" y="489"/>
                    </a:lnTo>
                    <a:cubicBezTo>
                      <a:pt x="422" y="485"/>
                      <a:pt x="427" y="483"/>
                      <a:pt x="433" y="483"/>
                    </a:cubicBezTo>
                    <a:lnTo>
                      <a:pt x="482" y="483"/>
                    </a:lnTo>
                    <a:lnTo>
                      <a:pt x="482" y="459"/>
                    </a:lnTo>
                    <a:cubicBezTo>
                      <a:pt x="482" y="453"/>
                      <a:pt x="484" y="448"/>
                      <a:pt x="488" y="444"/>
                    </a:cubicBezTo>
                    <a:cubicBezTo>
                      <a:pt x="492" y="440"/>
                      <a:pt x="498" y="437"/>
                      <a:pt x="504" y="437"/>
                    </a:cubicBezTo>
                    <a:lnTo>
                      <a:pt x="520" y="437"/>
                    </a:lnTo>
                    <a:lnTo>
                      <a:pt x="522" y="386"/>
                    </a:lnTo>
                    <a:cubicBezTo>
                      <a:pt x="521" y="386"/>
                      <a:pt x="520" y="384"/>
                      <a:pt x="520" y="383"/>
                    </a:cubicBezTo>
                    <a:lnTo>
                      <a:pt x="520" y="375"/>
                    </a:lnTo>
                    <a:lnTo>
                      <a:pt x="523" y="375"/>
                    </a:lnTo>
                    <a:lnTo>
                      <a:pt x="524" y="357"/>
                    </a:lnTo>
                    <a:cubicBezTo>
                      <a:pt x="522" y="356"/>
                      <a:pt x="522" y="355"/>
                      <a:pt x="522" y="354"/>
                    </a:cubicBezTo>
                    <a:lnTo>
                      <a:pt x="522" y="345"/>
                    </a:lnTo>
                    <a:lnTo>
                      <a:pt x="524" y="345"/>
                    </a:lnTo>
                    <a:lnTo>
                      <a:pt x="539" y="11"/>
                    </a:lnTo>
                    <a:lnTo>
                      <a:pt x="542" y="11"/>
                    </a:lnTo>
                    <a:lnTo>
                      <a:pt x="542" y="0"/>
                    </a:lnTo>
                    <a:lnTo>
                      <a:pt x="594" y="0"/>
                    </a:lnTo>
                    <a:lnTo>
                      <a:pt x="594" y="10"/>
                    </a:lnTo>
                    <a:lnTo>
                      <a:pt x="597" y="10"/>
                    </a:lnTo>
                    <a:lnTo>
                      <a:pt x="597" y="15"/>
                    </a:lnTo>
                    <a:lnTo>
                      <a:pt x="612" y="345"/>
                    </a:lnTo>
                    <a:lnTo>
                      <a:pt x="614" y="345"/>
                    </a:lnTo>
                    <a:lnTo>
                      <a:pt x="614" y="354"/>
                    </a:lnTo>
                    <a:cubicBezTo>
                      <a:pt x="614" y="355"/>
                      <a:pt x="613" y="356"/>
                      <a:pt x="612" y="357"/>
                    </a:cubicBezTo>
                    <a:lnTo>
                      <a:pt x="613" y="375"/>
                    </a:lnTo>
                    <a:lnTo>
                      <a:pt x="616" y="375"/>
                    </a:lnTo>
                    <a:lnTo>
                      <a:pt x="616" y="383"/>
                    </a:lnTo>
                    <a:cubicBezTo>
                      <a:pt x="616" y="384"/>
                      <a:pt x="615" y="386"/>
                      <a:pt x="614" y="386"/>
                    </a:cubicBezTo>
                    <a:lnTo>
                      <a:pt x="616" y="442"/>
                    </a:lnTo>
                    <a:cubicBezTo>
                      <a:pt x="620" y="440"/>
                      <a:pt x="624" y="439"/>
                      <a:pt x="628" y="439"/>
                    </a:cubicBezTo>
                    <a:close/>
                    <a:moveTo>
                      <a:pt x="455" y="548"/>
                    </a:moveTo>
                    <a:lnTo>
                      <a:pt x="504" y="548"/>
                    </a:lnTo>
                    <a:lnTo>
                      <a:pt x="504" y="535"/>
                    </a:lnTo>
                    <a:lnTo>
                      <a:pt x="455" y="535"/>
                    </a:lnTo>
                    <a:lnTo>
                      <a:pt x="455" y="548"/>
                    </a:lnTo>
                    <a:close/>
                    <a:moveTo>
                      <a:pt x="521" y="548"/>
                    </a:moveTo>
                    <a:lnTo>
                      <a:pt x="544" y="548"/>
                    </a:lnTo>
                    <a:lnTo>
                      <a:pt x="544" y="535"/>
                    </a:lnTo>
                    <a:lnTo>
                      <a:pt x="521" y="535"/>
                    </a:lnTo>
                    <a:lnTo>
                      <a:pt x="521" y="548"/>
                    </a:lnTo>
                    <a:close/>
                    <a:moveTo>
                      <a:pt x="596" y="566"/>
                    </a:moveTo>
                    <a:lnTo>
                      <a:pt x="595" y="524"/>
                    </a:lnTo>
                    <a:cubicBezTo>
                      <a:pt x="595" y="519"/>
                      <a:pt x="599" y="515"/>
                      <a:pt x="604" y="515"/>
                    </a:cubicBezTo>
                    <a:lnTo>
                      <a:pt x="899" y="515"/>
                    </a:lnTo>
                    <a:lnTo>
                      <a:pt x="899" y="505"/>
                    </a:lnTo>
                    <a:cubicBezTo>
                      <a:pt x="899" y="502"/>
                      <a:pt x="898" y="500"/>
                      <a:pt x="896" y="498"/>
                    </a:cubicBezTo>
                    <a:lnTo>
                      <a:pt x="895" y="498"/>
                    </a:lnTo>
                    <a:lnTo>
                      <a:pt x="433" y="498"/>
                    </a:lnTo>
                    <a:lnTo>
                      <a:pt x="432" y="498"/>
                    </a:lnTo>
                    <a:cubicBezTo>
                      <a:pt x="431" y="500"/>
                      <a:pt x="430" y="502"/>
                      <a:pt x="430" y="505"/>
                    </a:cubicBezTo>
                    <a:lnTo>
                      <a:pt x="430" y="566"/>
                    </a:lnTo>
                    <a:lnTo>
                      <a:pt x="596" y="566"/>
                    </a:lnTo>
                    <a:close/>
                    <a:moveTo>
                      <a:pt x="663" y="227"/>
                    </a:moveTo>
                    <a:lnTo>
                      <a:pt x="721" y="227"/>
                    </a:lnTo>
                    <a:lnTo>
                      <a:pt x="713" y="59"/>
                    </a:lnTo>
                    <a:lnTo>
                      <a:pt x="671" y="59"/>
                    </a:lnTo>
                    <a:lnTo>
                      <a:pt x="663" y="227"/>
                    </a:lnTo>
                    <a:close/>
                    <a:moveTo>
                      <a:pt x="540" y="225"/>
                    </a:moveTo>
                    <a:lnTo>
                      <a:pt x="596" y="225"/>
                    </a:lnTo>
                    <a:lnTo>
                      <a:pt x="589" y="57"/>
                    </a:lnTo>
                    <a:lnTo>
                      <a:pt x="547" y="57"/>
                    </a:lnTo>
                    <a:lnTo>
                      <a:pt x="540" y="225"/>
                    </a:lnTo>
                    <a:close/>
                    <a:moveTo>
                      <a:pt x="642" y="483"/>
                    </a:moveTo>
                    <a:lnTo>
                      <a:pt x="643" y="456"/>
                    </a:lnTo>
                    <a:lnTo>
                      <a:pt x="628" y="456"/>
                    </a:lnTo>
                    <a:cubicBezTo>
                      <a:pt x="626" y="456"/>
                      <a:pt x="625" y="456"/>
                      <a:pt x="624" y="457"/>
                    </a:cubicBezTo>
                    <a:cubicBezTo>
                      <a:pt x="623" y="458"/>
                      <a:pt x="622" y="460"/>
                      <a:pt x="622" y="461"/>
                    </a:cubicBezTo>
                    <a:lnTo>
                      <a:pt x="622" y="483"/>
                    </a:lnTo>
                    <a:lnTo>
                      <a:pt x="642" y="483"/>
                    </a:lnTo>
                    <a:close/>
                    <a:moveTo>
                      <a:pt x="518" y="483"/>
                    </a:moveTo>
                    <a:lnTo>
                      <a:pt x="519" y="454"/>
                    </a:lnTo>
                    <a:lnTo>
                      <a:pt x="504" y="454"/>
                    </a:lnTo>
                    <a:cubicBezTo>
                      <a:pt x="502" y="454"/>
                      <a:pt x="501" y="454"/>
                      <a:pt x="500" y="456"/>
                    </a:cubicBezTo>
                    <a:cubicBezTo>
                      <a:pt x="499" y="457"/>
                      <a:pt x="498" y="458"/>
                      <a:pt x="498" y="459"/>
                    </a:cubicBezTo>
                    <a:lnTo>
                      <a:pt x="498" y="483"/>
                    </a:lnTo>
                    <a:lnTo>
                      <a:pt x="518" y="483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4FEB3797-C75D-4CE6-BBDD-3816447772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4938" y="4724400"/>
                <a:ext cx="655638" cy="708025"/>
              </a:xfrm>
              <a:custGeom>
                <a:avLst/>
                <a:gdLst>
                  <a:gd name="T0" fmla="*/ 321 w 463"/>
                  <a:gd name="T1" fmla="*/ 6 h 485"/>
                  <a:gd name="T2" fmla="*/ 462 w 463"/>
                  <a:gd name="T3" fmla="*/ 198 h 485"/>
                  <a:gd name="T4" fmla="*/ 448 w 463"/>
                  <a:gd name="T5" fmla="*/ 216 h 485"/>
                  <a:gd name="T6" fmla="*/ 449 w 463"/>
                  <a:gd name="T7" fmla="*/ 216 h 485"/>
                  <a:gd name="T8" fmla="*/ 453 w 463"/>
                  <a:gd name="T9" fmla="*/ 221 h 485"/>
                  <a:gd name="T10" fmla="*/ 453 w 463"/>
                  <a:gd name="T11" fmla="*/ 222 h 485"/>
                  <a:gd name="T12" fmla="*/ 433 w 463"/>
                  <a:gd name="T13" fmla="*/ 211 h 485"/>
                  <a:gd name="T14" fmla="*/ 418 w 463"/>
                  <a:gd name="T15" fmla="*/ 483 h 485"/>
                  <a:gd name="T16" fmla="*/ 218 w 463"/>
                  <a:gd name="T17" fmla="*/ 478 h 485"/>
                  <a:gd name="T18" fmla="*/ 176 w 463"/>
                  <a:gd name="T19" fmla="*/ 473 h 485"/>
                  <a:gd name="T20" fmla="*/ 35 w 463"/>
                  <a:gd name="T21" fmla="*/ 473 h 485"/>
                  <a:gd name="T22" fmla="*/ 87 w 463"/>
                  <a:gd name="T23" fmla="*/ 216 h 485"/>
                  <a:gd name="T24" fmla="*/ 210 w 463"/>
                  <a:gd name="T25" fmla="*/ 273 h 485"/>
                  <a:gd name="T26" fmla="*/ 255 w 463"/>
                  <a:gd name="T27" fmla="*/ 296 h 485"/>
                  <a:gd name="T28" fmla="*/ 354 w 463"/>
                  <a:gd name="T29" fmla="*/ 203 h 485"/>
                  <a:gd name="T30" fmla="*/ 121 w 463"/>
                  <a:gd name="T31" fmla="*/ 196 h 485"/>
                  <a:gd name="T32" fmla="*/ 210 w 463"/>
                  <a:gd name="T33" fmla="*/ 273 h 485"/>
                  <a:gd name="T34" fmla="*/ 346 w 463"/>
                  <a:gd name="T35" fmla="*/ 311 h 485"/>
                  <a:gd name="T36" fmla="*/ 327 w 463"/>
                  <a:gd name="T37" fmla="*/ 314 h 485"/>
                  <a:gd name="T38" fmla="*/ 335 w 463"/>
                  <a:gd name="T39" fmla="*/ 243 h 485"/>
                  <a:gd name="T40" fmla="*/ 328 w 463"/>
                  <a:gd name="T41" fmla="*/ 155 h 485"/>
                  <a:gd name="T42" fmla="*/ 328 w 463"/>
                  <a:gd name="T43" fmla="*/ 153 h 485"/>
                  <a:gd name="T44" fmla="*/ 107 w 463"/>
                  <a:gd name="T45" fmla="*/ 317 h 485"/>
                  <a:gd name="T46" fmla="*/ 72 w 463"/>
                  <a:gd name="T47" fmla="*/ 332 h 485"/>
                  <a:gd name="T48" fmla="*/ 46 w 463"/>
                  <a:gd name="T49" fmla="*/ 331 h 485"/>
                  <a:gd name="T50" fmla="*/ 100 w 463"/>
                  <a:gd name="T51" fmla="*/ 317 h 485"/>
                  <a:gd name="T52" fmla="*/ 121 w 463"/>
                  <a:gd name="T53" fmla="*/ 310 h 485"/>
                  <a:gd name="T54" fmla="*/ 115 w 463"/>
                  <a:gd name="T55" fmla="*/ 141 h 485"/>
                  <a:gd name="T56" fmla="*/ 0 w 463"/>
                  <a:gd name="T57" fmla="*/ 273 h 485"/>
                  <a:gd name="T58" fmla="*/ 92 w 463"/>
                  <a:gd name="T59" fmla="*/ 235 h 485"/>
                  <a:gd name="T60" fmla="*/ 285 w 463"/>
                  <a:gd name="T61" fmla="*/ 403 h 485"/>
                  <a:gd name="T62" fmla="*/ 337 w 463"/>
                  <a:gd name="T63" fmla="*/ 193 h 485"/>
                  <a:gd name="T64" fmla="*/ 284 w 463"/>
                  <a:gd name="T65" fmla="*/ 225 h 485"/>
                  <a:gd name="T66" fmla="*/ 292 w 463"/>
                  <a:gd name="T67" fmla="*/ 174 h 485"/>
                  <a:gd name="T68" fmla="*/ 268 w 463"/>
                  <a:gd name="T69" fmla="*/ 286 h 485"/>
                  <a:gd name="T70" fmla="*/ 350 w 463"/>
                  <a:gd name="T71" fmla="*/ 286 h 485"/>
                  <a:gd name="T72" fmla="*/ 312 w 463"/>
                  <a:gd name="T73" fmla="*/ 274 h 485"/>
                  <a:gd name="T74" fmla="*/ 331 w 463"/>
                  <a:gd name="T75" fmla="*/ 296 h 485"/>
                  <a:gd name="T76" fmla="*/ 288 w 463"/>
                  <a:gd name="T77" fmla="*/ 389 h 485"/>
                  <a:gd name="T78" fmla="*/ 294 w 463"/>
                  <a:gd name="T79" fmla="*/ 163 h 485"/>
                  <a:gd name="T80" fmla="*/ 327 w 463"/>
                  <a:gd name="T81" fmla="*/ 124 h 485"/>
                  <a:gd name="T82" fmla="*/ 325 w 463"/>
                  <a:gd name="T83" fmla="*/ 90 h 485"/>
                  <a:gd name="T84" fmla="*/ 315 w 463"/>
                  <a:gd name="T85" fmla="*/ 114 h 485"/>
                  <a:gd name="T86" fmla="*/ 377 w 463"/>
                  <a:gd name="T87" fmla="*/ 276 h 485"/>
                  <a:gd name="T88" fmla="*/ 362 w 463"/>
                  <a:gd name="T89" fmla="*/ 182 h 485"/>
                  <a:gd name="T90" fmla="*/ 357 w 463"/>
                  <a:gd name="T91" fmla="*/ 114 h 485"/>
                  <a:gd name="T92" fmla="*/ 102 w 463"/>
                  <a:gd name="T93" fmla="*/ 436 h 485"/>
                  <a:gd name="T94" fmla="*/ 116 w 463"/>
                  <a:gd name="T95" fmla="*/ 266 h 485"/>
                  <a:gd name="T96" fmla="*/ 121 w 463"/>
                  <a:gd name="T97" fmla="*/ 288 h 485"/>
                  <a:gd name="T98" fmla="*/ 95 w 463"/>
                  <a:gd name="T99" fmla="*/ 266 h 485"/>
                  <a:gd name="T100" fmla="*/ 87 w 463"/>
                  <a:gd name="T101" fmla="*/ 339 h 485"/>
                  <a:gd name="T102" fmla="*/ 131 w 463"/>
                  <a:gd name="T103" fmla="*/ 339 h 485"/>
                  <a:gd name="T104" fmla="*/ 116 w 463"/>
                  <a:gd name="T105" fmla="*/ 339 h 485"/>
                  <a:gd name="T106" fmla="*/ 55 w 463"/>
                  <a:gd name="T107" fmla="*/ 397 h 485"/>
                  <a:gd name="T108" fmla="*/ 93 w 463"/>
                  <a:gd name="T109" fmla="*/ 359 h 485"/>
                  <a:gd name="T110" fmla="*/ 108 w 463"/>
                  <a:gd name="T111" fmla="*/ 241 h 485"/>
                  <a:gd name="T112" fmla="*/ 104 w 463"/>
                  <a:gd name="T113" fmla="*/ 294 h 485"/>
                  <a:gd name="T114" fmla="*/ 115 w 463"/>
                  <a:gd name="T115" fmla="*/ 201 h 485"/>
                  <a:gd name="T116" fmla="*/ 98 w 463"/>
                  <a:gd name="T117" fmla="*/ 209 h 485"/>
                  <a:gd name="T118" fmla="*/ 131 w 463"/>
                  <a:gd name="T119" fmla="*/ 262 h 485"/>
                  <a:gd name="T120" fmla="*/ 88 w 463"/>
                  <a:gd name="T121" fmla="*/ 209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3" h="485">
                    <a:moveTo>
                      <a:pt x="112" y="141"/>
                    </a:moveTo>
                    <a:lnTo>
                      <a:pt x="118" y="176"/>
                    </a:lnTo>
                    <a:lnTo>
                      <a:pt x="201" y="135"/>
                    </a:lnTo>
                    <a:lnTo>
                      <a:pt x="200" y="133"/>
                    </a:lnTo>
                    <a:lnTo>
                      <a:pt x="227" y="119"/>
                    </a:lnTo>
                    <a:lnTo>
                      <a:pt x="228" y="121"/>
                    </a:lnTo>
                    <a:lnTo>
                      <a:pt x="244" y="115"/>
                    </a:lnTo>
                    <a:lnTo>
                      <a:pt x="294" y="94"/>
                    </a:lnTo>
                    <a:lnTo>
                      <a:pt x="306" y="18"/>
                    </a:lnTo>
                    <a:lnTo>
                      <a:pt x="302" y="18"/>
                    </a:lnTo>
                    <a:lnTo>
                      <a:pt x="302" y="12"/>
                    </a:lnTo>
                    <a:cubicBezTo>
                      <a:pt x="302" y="9"/>
                      <a:pt x="305" y="6"/>
                      <a:pt x="309" y="6"/>
                    </a:cubicBezTo>
                    <a:lnTo>
                      <a:pt x="310" y="6"/>
                    </a:lnTo>
                    <a:lnTo>
                      <a:pt x="310" y="0"/>
                    </a:lnTo>
                    <a:lnTo>
                      <a:pt x="321" y="0"/>
                    </a:lnTo>
                    <a:lnTo>
                      <a:pt x="321" y="6"/>
                    </a:lnTo>
                    <a:lnTo>
                      <a:pt x="323" y="6"/>
                    </a:lnTo>
                    <a:cubicBezTo>
                      <a:pt x="326" y="6"/>
                      <a:pt x="329" y="9"/>
                      <a:pt x="329" y="12"/>
                    </a:cubicBezTo>
                    <a:lnTo>
                      <a:pt x="329" y="18"/>
                    </a:lnTo>
                    <a:lnTo>
                      <a:pt x="325" y="18"/>
                    </a:lnTo>
                    <a:lnTo>
                      <a:pt x="337" y="95"/>
                    </a:lnTo>
                    <a:lnTo>
                      <a:pt x="384" y="114"/>
                    </a:lnTo>
                    <a:lnTo>
                      <a:pt x="400" y="121"/>
                    </a:lnTo>
                    <a:lnTo>
                      <a:pt x="406" y="118"/>
                    </a:lnTo>
                    <a:lnTo>
                      <a:pt x="409" y="125"/>
                    </a:lnTo>
                    <a:lnTo>
                      <a:pt x="380" y="137"/>
                    </a:lnTo>
                    <a:lnTo>
                      <a:pt x="380" y="135"/>
                    </a:lnTo>
                    <a:lnTo>
                      <a:pt x="345" y="148"/>
                    </a:lnTo>
                    <a:lnTo>
                      <a:pt x="348" y="167"/>
                    </a:lnTo>
                    <a:lnTo>
                      <a:pt x="431" y="193"/>
                    </a:lnTo>
                    <a:lnTo>
                      <a:pt x="454" y="200"/>
                    </a:lnTo>
                    <a:lnTo>
                      <a:pt x="462" y="198"/>
                    </a:lnTo>
                    <a:lnTo>
                      <a:pt x="463" y="205"/>
                    </a:lnTo>
                    <a:lnTo>
                      <a:pt x="455" y="207"/>
                    </a:lnTo>
                    <a:lnTo>
                      <a:pt x="443" y="216"/>
                    </a:lnTo>
                    <a:lnTo>
                      <a:pt x="446" y="216"/>
                    </a:lnTo>
                    <a:lnTo>
                      <a:pt x="446" y="216"/>
                    </a:lnTo>
                    <a:lnTo>
                      <a:pt x="446" y="216"/>
                    </a:lnTo>
                    <a:lnTo>
                      <a:pt x="447" y="216"/>
                    </a:lnTo>
                    <a:lnTo>
                      <a:pt x="447" y="216"/>
                    </a:lnTo>
                    <a:lnTo>
                      <a:pt x="447" y="216"/>
                    </a:lnTo>
                    <a:lnTo>
                      <a:pt x="447" y="216"/>
                    </a:lnTo>
                    <a:lnTo>
                      <a:pt x="447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50" y="216"/>
                    </a:lnTo>
                    <a:lnTo>
                      <a:pt x="450" y="216"/>
                    </a:lnTo>
                    <a:lnTo>
                      <a:pt x="450" y="217"/>
                    </a:lnTo>
                    <a:lnTo>
                      <a:pt x="450" y="217"/>
                    </a:lnTo>
                    <a:lnTo>
                      <a:pt x="450" y="217"/>
                    </a:lnTo>
                    <a:lnTo>
                      <a:pt x="450" y="217"/>
                    </a:lnTo>
                    <a:cubicBezTo>
                      <a:pt x="451" y="217"/>
                      <a:pt x="452" y="219"/>
                      <a:pt x="453" y="220"/>
                    </a:cubicBezTo>
                    <a:lnTo>
                      <a:pt x="453" y="220"/>
                    </a:lnTo>
                    <a:lnTo>
                      <a:pt x="453" y="220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3"/>
                    </a:lnTo>
                    <a:lnTo>
                      <a:pt x="453" y="223"/>
                    </a:lnTo>
                    <a:lnTo>
                      <a:pt x="453" y="223"/>
                    </a:lnTo>
                    <a:lnTo>
                      <a:pt x="453" y="223"/>
                    </a:lnTo>
                    <a:lnTo>
                      <a:pt x="453" y="242"/>
                    </a:lnTo>
                    <a:lnTo>
                      <a:pt x="432" y="242"/>
                    </a:lnTo>
                    <a:lnTo>
                      <a:pt x="432" y="223"/>
                    </a:lnTo>
                    <a:lnTo>
                      <a:pt x="432" y="223"/>
                    </a:lnTo>
                    <a:cubicBezTo>
                      <a:pt x="432" y="219"/>
                      <a:pt x="435" y="216"/>
                      <a:pt x="439" y="216"/>
                    </a:cubicBezTo>
                    <a:lnTo>
                      <a:pt x="443" y="216"/>
                    </a:lnTo>
                    <a:lnTo>
                      <a:pt x="449" y="209"/>
                    </a:lnTo>
                    <a:lnTo>
                      <a:pt x="439" y="211"/>
                    </a:lnTo>
                    <a:lnTo>
                      <a:pt x="443" y="215"/>
                    </a:lnTo>
                    <a:lnTo>
                      <a:pt x="437" y="212"/>
                    </a:lnTo>
                    <a:lnTo>
                      <a:pt x="433" y="213"/>
                    </a:lnTo>
                    <a:lnTo>
                      <a:pt x="433" y="211"/>
                    </a:lnTo>
                    <a:lnTo>
                      <a:pt x="359" y="231"/>
                    </a:lnTo>
                    <a:lnTo>
                      <a:pt x="367" y="259"/>
                    </a:lnTo>
                    <a:lnTo>
                      <a:pt x="420" y="286"/>
                    </a:lnTo>
                    <a:lnTo>
                      <a:pt x="430" y="291"/>
                    </a:lnTo>
                    <a:lnTo>
                      <a:pt x="437" y="290"/>
                    </a:lnTo>
                    <a:lnTo>
                      <a:pt x="439" y="295"/>
                    </a:lnTo>
                    <a:lnTo>
                      <a:pt x="439" y="295"/>
                    </a:lnTo>
                    <a:lnTo>
                      <a:pt x="439" y="295"/>
                    </a:lnTo>
                    <a:lnTo>
                      <a:pt x="439" y="296"/>
                    </a:lnTo>
                    <a:lnTo>
                      <a:pt x="409" y="304"/>
                    </a:lnTo>
                    <a:lnTo>
                      <a:pt x="408" y="300"/>
                    </a:lnTo>
                    <a:lnTo>
                      <a:pt x="379" y="306"/>
                    </a:lnTo>
                    <a:lnTo>
                      <a:pt x="424" y="481"/>
                    </a:lnTo>
                    <a:lnTo>
                      <a:pt x="423" y="482"/>
                    </a:lnTo>
                    <a:lnTo>
                      <a:pt x="419" y="485"/>
                    </a:lnTo>
                    <a:lnTo>
                      <a:pt x="418" y="483"/>
                    </a:lnTo>
                    <a:lnTo>
                      <a:pt x="414" y="484"/>
                    </a:lnTo>
                    <a:lnTo>
                      <a:pt x="412" y="476"/>
                    </a:lnTo>
                    <a:lnTo>
                      <a:pt x="357" y="406"/>
                    </a:lnTo>
                    <a:lnTo>
                      <a:pt x="367" y="477"/>
                    </a:lnTo>
                    <a:lnTo>
                      <a:pt x="361" y="478"/>
                    </a:lnTo>
                    <a:lnTo>
                      <a:pt x="365" y="482"/>
                    </a:lnTo>
                    <a:lnTo>
                      <a:pt x="361" y="485"/>
                    </a:lnTo>
                    <a:lnTo>
                      <a:pt x="315" y="435"/>
                    </a:lnTo>
                    <a:lnTo>
                      <a:pt x="275" y="478"/>
                    </a:lnTo>
                    <a:lnTo>
                      <a:pt x="274" y="484"/>
                    </a:lnTo>
                    <a:lnTo>
                      <a:pt x="270" y="484"/>
                    </a:lnTo>
                    <a:lnTo>
                      <a:pt x="269" y="485"/>
                    </a:lnTo>
                    <a:lnTo>
                      <a:pt x="267" y="483"/>
                    </a:lnTo>
                    <a:lnTo>
                      <a:pt x="264" y="483"/>
                    </a:lnTo>
                    <a:lnTo>
                      <a:pt x="274" y="408"/>
                    </a:lnTo>
                    <a:lnTo>
                      <a:pt x="218" y="478"/>
                    </a:lnTo>
                    <a:lnTo>
                      <a:pt x="217" y="483"/>
                    </a:lnTo>
                    <a:lnTo>
                      <a:pt x="215" y="483"/>
                    </a:lnTo>
                    <a:lnTo>
                      <a:pt x="214" y="484"/>
                    </a:lnTo>
                    <a:lnTo>
                      <a:pt x="212" y="482"/>
                    </a:lnTo>
                    <a:lnTo>
                      <a:pt x="207" y="481"/>
                    </a:lnTo>
                    <a:lnTo>
                      <a:pt x="247" y="329"/>
                    </a:lnTo>
                    <a:lnTo>
                      <a:pt x="193" y="339"/>
                    </a:lnTo>
                    <a:lnTo>
                      <a:pt x="193" y="339"/>
                    </a:lnTo>
                    <a:lnTo>
                      <a:pt x="193" y="339"/>
                    </a:lnTo>
                    <a:lnTo>
                      <a:pt x="178" y="339"/>
                    </a:lnTo>
                    <a:lnTo>
                      <a:pt x="149" y="339"/>
                    </a:lnTo>
                    <a:lnTo>
                      <a:pt x="183" y="471"/>
                    </a:lnTo>
                    <a:lnTo>
                      <a:pt x="182" y="472"/>
                    </a:lnTo>
                    <a:lnTo>
                      <a:pt x="180" y="474"/>
                    </a:lnTo>
                    <a:lnTo>
                      <a:pt x="179" y="473"/>
                    </a:lnTo>
                    <a:lnTo>
                      <a:pt x="176" y="473"/>
                    </a:lnTo>
                    <a:lnTo>
                      <a:pt x="174" y="467"/>
                    </a:lnTo>
                    <a:lnTo>
                      <a:pt x="135" y="418"/>
                    </a:lnTo>
                    <a:lnTo>
                      <a:pt x="142" y="468"/>
                    </a:lnTo>
                    <a:lnTo>
                      <a:pt x="138" y="469"/>
                    </a:lnTo>
                    <a:lnTo>
                      <a:pt x="140" y="472"/>
                    </a:lnTo>
                    <a:lnTo>
                      <a:pt x="138" y="474"/>
                    </a:lnTo>
                    <a:lnTo>
                      <a:pt x="105" y="438"/>
                    </a:lnTo>
                    <a:lnTo>
                      <a:pt x="76" y="469"/>
                    </a:lnTo>
                    <a:lnTo>
                      <a:pt x="76" y="473"/>
                    </a:lnTo>
                    <a:lnTo>
                      <a:pt x="73" y="473"/>
                    </a:lnTo>
                    <a:lnTo>
                      <a:pt x="72" y="474"/>
                    </a:lnTo>
                    <a:lnTo>
                      <a:pt x="71" y="473"/>
                    </a:lnTo>
                    <a:lnTo>
                      <a:pt x="69" y="472"/>
                    </a:lnTo>
                    <a:lnTo>
                      <a:pt x="76" y="419"/>
                    </a:lnTo>
                    <a:lnTo>
                      <a:pt x="36" y="469"/>
                    </a:lnTo>
                    <a:lnTo>
                      <a:pt x="35" y="473"/>
                    </a:lnTo>
                    <a:lnTo>
                      <a:pt x="33" y="472"/>
                    </a:lnTo>
                    <a:lnTo>
                      <a:pt x="33" y="473"/>
                    </a:lnTo>
                    <a:lnTo>
                      <a:pt x="32" y="472"/>
                    </a:lnTo>
                    <a:lnTo>
                      <a:pt x="28" y="471"/>
                    </a:lnTo>
                    <a:lnTo>
                      <a:pt x="62" y="339"/>
                    </a:lnTo>
                    <a:lnTo>
                      <a:pt x="30" y="339"/>
                    </a:lnTo>
                    <a:lnTo>
                      <a:pt x="15" y="339"/>
                    </a:lnTo>
                    <a:lnTo>
                      <a:pt x="15" y="339"/>
                    </a:lnTo>
                    <a:lnTo>
                      <a:pt x="28" y="332"/>
                    </a:lnTo>
                    <a:lnTo>
                      <a:pt x="70" y="311"/>
                    </a:lnTo>
                    <a:lnTo>
                      <a:pt x="76" y="285"/>
                    </a:lnTo>
                    <a:lnTo>
                      <a:pt x="78" y="273"/>
                    </a:lnTo>
                    <a:lnTo>
                      <a:pt x="23" y="273"/>
                    </a:lnTo>
                    <a:lnTo>
                      <a:pt x="0" y="273"/>
                    </a:lnTo>
                    <a:lnTo>
                      <a:pt x="84" y="238"/>
                    </a:lnTo>
                    <a:lnTo>
                      <a:pt x="87" y="216"/>
                    </a:lnTo>
                    <a:lnTo>
                      <a:pt x="56" y="216"/>
                    </a:lnTo>
                    <a:lnTo>
                      <a:pt x="38" y="216"/>
                    </a:lnTo>
                    <a:lnTo>
                      <a:pt x="38" y="216"/>
                    </a:lnTo>
                    <a:lnTo>
                      <a:pt x="55" y="210"/>
                    </a:lnTo>
                    <a:lnTo>
                      <a:pt x="90" y="195"/>
                    </a:lnTo>
                    <a:lnTo>
                      <a:pt x="91" y="191"/>
                    </a:lnTo>
                    <a:lnTo>
                      <a:pt x="38" y="216"/>
                    </a:lnTo>
                    <a:lnTo>
                      <a:pt x="112" y="141"/>
                    </a:lnTo>
                    <a:close/>
                    <a:moveTo>
                      <a:pt x="169" y="298"/>
                    </a:moveTo>
                    <a:lnTo>
                      <a:pt x="199" y="290"/>
                    </a:lnTo>
                    <a:lnTo>
                      <a:pt x="199" y="291"/>
                    </a:lnTo>
                    <a:lnTo>
                      <a:pt x="208" y="286"/>
                    </a:lnTo>
                    <a:lnTo>
                      <a:pt x="264" y="258"/>
                    </a:lnTo>
                    <a:lnTo>
                      <a:pt x="210" y="273"/>
                    </a:lnTo>
                    <a:lnTo>
                      <a:pt x="210" y="273"/>
                    </a:lnTo>
                    <a:lnTo>
                      <a:pt x="210" y="273"/>
                    </a:lnTo>
                    <a:lnTo>
                      <a:pt x="186" y="273"/>
                    </a:lnTo>
                    <a:lnTo>
                      <a:pt x="133" y="273"/>
                    </a:lnTo>
                    <a:lnTo>
                      <a:pt x="135" y="285"/>
                    </a:lnTo>
                    <a:lnTo>
                      <a:pt x="140" y="307"/>
                    </a:lnTo>
                    <a:lnTo>
                      <a:pt x="170" y="300"/>
                    </a:lnTo>
                    <a:lnTo>
                      <a:pt x="169" y="298"/>
                    </a:lnTo>
                    <a:close/>
                    <a:moveTo>
                      <a:pt x="201" y="296"/>
                    </a:moveTo>
                    <a:lnTo>
                      <a:pt x="201" y="297"/>
                    </a:lnTo>
                    <a:lnTo>
                      <a:pt x="171" y="305"/>
                    </a:lnTo>
                    <a:lnTo>
                      <a:pt x="170" y="301"/>
                    </a:lnTo>
                    <a:lnTo>
                      <a:pt x="141" y="309"/>
                    </a:lnTo>
                    <a:lnTo>
                      <a:pt x="142" y="313"/>
                    </a:lnTo>
                    <a:lnTo>
                      <a:pt x="180" y="332"/>
                    </a:lnTo>
                    <a:lnTo>
                      <a:pt x="193" y="339"/>
                    </a:lnTo>
                    <a:lnTo>
                      <a:pt x="247" y="329"/>
                    </a:lnTo>
                    <a:lnTo>
                      <a:pt x="255" y="296"/>
                    </a:lnTo>
                    <a:lnTo>
                      <a:pt x="210" y="296"/>
                    </a:lnTo>
                    <a:lnTo>
                      <a:pt x="201" y="296"/>
                    </a:lnTo>
                    <a:close/>
                    <a:moveTo>
                      <a:pt x="407" y="298"/>
                    </a:moveTo>
                    <a:lnTo>
                      <a:pt x="415" y="296"/>
                    </a:lnTo>
                    <a:lnTo>
                      <a:pt x="376" y="296"/>
                    </a:lnTo>
                    <a:lnTo>
                      <a:pt x="378" y="304"/>
                    </a:lnTo>
                    <a:lnTo>
                      <a:pt x="408" y="299"/>
                    </a:lnTo>
                    <a:lnTo>
                      <a:pt x="407" y="298"/>
                    </a:lnTo>
                    <a:close/>
                    <a:moveTo>
                      <a:pt x="433" y="206"/>
                    </a:moveTo>
                    <a:lnTo>
                      <a:pt x="445" y="203"/>
                    </a:lnTo>
                    <a:lnTo>
                      <a:pt x="430" y="203"/>
                    </a:lnTo>
                    <a:lnTo>
                      <a:pt x="433" y="206"/>
                    </a:lnTo>
                    <a:close/>
                    <a:moveTo>
                      <a:pt x="432" y="209"/>
                    </a:moveTo>
                    <a:lnTo>
                      <a:pt x="432" y="209"/>
                    </a:lnTo>
                    <a:lnTo>
                      <a:pt x="424" y="203"/>
                    </a:lnTo>
                    <a:lnTo>
                      <a:pt x="354" y="203"/>
                    </a:lnTo>
                    <a:lnTo>
                      <a:pt x="357" y="221"/>
                    </a:lnTo>
                    <a:lnTo>
                      <a:pt x="359" y="230"/>
                    </a:lnTo>
                    <a:lnTo>
                      <a:pt x="432" y="209"/>
                    </a:lnTo>
                    <a:close/>
                    <a:moveTo>
                      <a:pt x="152" y="208"/>
                    </a:moveTo>
                    <a:lnTo>
                      <a:pt x="176" y="198"/>
                    </a:lnTo>
                    <a:lnTo>
                      <a:pt x="177" y="200"/>
                    </a:lnTo>
                    <a:lnTo>
                      <a:pt x="199" y="193"/>
                    </a:lnTo>
                    <a:lnTo>
                      <a:pt x="283" y="167"/>
                    </a:lnTo>
                    <a:lnTo>
                      <a:pt x="290" y="124"/>
                    </a:lnTo>
                    <a:lnTo>
                      <a:pt x="246" y="124"/>
                    </a:lnTo>
                    <a:lnTo>
                      <a:pt x="230" y="124"/>
                    </a:lnTo>
                    <a:lnTo>
                      <a:pt x="230" y="125"/>
                    </a:lnTo>
                    <a:lnTo>
                      <a:pt x="203" y="139"/>
                    </a:lnTo>
                    <a:lnTo>
                      <a:pt x="202" y="137"/>
                    </a:lnTo>
                    <a:lnTo>
                      <a:pt x="118" y="178"/>
                    </a:lnTo>
                    <a:lnTo>
                      <a:pt x="121" y="196"/>
                    </a:lnTo>
                    <a:lnTo>
                      <a:pt x="152" y="208"/>
                    </a:lnTo>
                    <a:close/>
                    <a:moveTo>
                      <a:pt x="178" y="203"/>
                    </a:moveTo>
                    <a:lnTo>
                      <a:pt x="179" y="205"/>
                    </a:lnTo>
                    <a:lnTo>
                      <a:pt x="161" y="212"/>
                    </a:lnTo>
                    <a:lnTo>
                      <a:pt x="171" y="216"/>
                    </a:lnTo>
                    <a:lnTo>
                      <a:pt x="204" y="203"/>
                    </a:lnTo>
                    <a:lnTo>
                      <a:pt x="200" y="203"/>
                    </a:lnTo>
                    <a:lnTo>
                      <a:pt x="178" y="203"/>
                    </a:lnTo>
                    <a:close/>
                    <a:moveTo>
                      <a:pt x="150" y="216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43" y="216"/>
                    </a:lnTo>
                    <a:lnTo>
                      <a:pt x="125" y="223"/>
                    </a:lnTo>
                    <a:lnTo>
                      <a:pt x="129" y="247"/>
                    </a:lnTo>
                    <a:lnTo>
                      <a:pt x="188" y="266"/>
                    </a:lnTo>
                    <a:lnTo>
                      <a:pt x="210" y="273"/>
                    </a:lnTo>
                    <a:lnTo>
                      <a:pt x="265" y="257"/>
                    </a:lnTo>
                    <a:lnTo>
                      <a:pt x="275" y="220"/>
                    </a:lnTo>
                    <a:lnTo>
                      <a:pt x="277" y="203"/>
                    </a:lnTo>
                    <a:lnTo>
                      <a:pt x="205" y="203"/>
                    </a:lnTo>
                    <a:lnTo>
                      <a:pt x="171" y="216"/>
                    </a:lnTo>
                    <a:lnTo>
                      <a:pt x="153" y="216"/>
                    </a:lnTo>
                    <a:lnTo>
                      <a:pt x="150" y="216"/>
                    </a:lnTo>
                    <a:close/>
                    <a:moveTo>
                      <a:pt x="378" y="131"/>
                    </a:moveTo>
                    <a:lnTo>
                      <a:pt x="393" y="124"/>
                    </a:lnTo>
                    <a:lnTo>
                      <a:pt x="382" y="124"/>
                    </a:lnTo>
                    <a:lnTo>
                      <a:pt x="342" y="124"/>
                    </a:lnTo>
                    <a:lnTo>
                      <a:pt x="345" y="146"/>
                    </a:lnTo>
                    <a:lnTo>
                      <a:pt x="379" y="133"/>
                    </a:lnTo>
                    <a:lnTo>
                      <a:pt x="378" y="131"/>
                    </a:lnTo>
                    <a:close/>
                    <a:moveTo>
                      <a:pt x="369" y="307"/>
                    </a:moveTo>
                    <a:lnTo>
                      <a:pt x="346" y="311"/>
                    </a:lnTo>
                    <a:lnTo>
                      <a:pt x="345" y="314"/>
                    </a:lnTo>
                    <a:lnTo>
                      <a:pt x="370" y="314"/>
                    </a:lnTo>
                    <a:lnTo>
                      <a:pt x="369" y="307"/>
                    </a:lnTo>
                    <a:close/>
                    <a:moveTo>
                      <a:pt x="335" y="314"/>
                    </a:moveTo>
                    <a:lnTo>
                      <a:pt x="333" y="314"/>
                    </a:lnTo>
                    <a:lnTo>
                      <a:pt x="335" y="314"/>
                    </a:lnTo>
                    <a:close/>
                    <a:moveTo>
                      <a:pt x="277" y="324"/>
                    </a:moveTo>
                    <a:lnTo>
                      <a:pt x="257" y="327"/>
                    </a:lnTo>
                    <a:lnTo>
                      <a:pt x="245" y="377"/>
                    </a:lnTo>
                    <a:lnTo>
                      <a:pt x="284" y="324"/>
                    </a:lnTo>
                    <a:lnTo>
                      <a:pt x="277" y="324"/>
                    </a:lnTo>
                    <a:close/>
                    <a:moveTo>
                      <a:pt x="257" y="327"/>
                    </a:moveTo>
                    <a:lnTo>
                      <a:pt x="274" y="324"/>
                    </a:lnTo>
                    <a:lnTo>
                      <a:pt x="258" y="324"/>
                    </a:lnTo>
                    <a:lnTo>
                      <a:pt x="257" y="327"/>
                    </a:lnTo>
                    <a:close/>
                    <a:moveTo>
                      <a:pt x="327" y="314"/>
                    </a:moveTo>
                    <a:lnTo>
                      <a:pt x="334" y="313"/>
                    </a:lnTo>
                    <a:lnTo>
                      <a:pt x="334" y="311"/>
                    </a:lnTo>
                    <a:lnTo>
                      <a:pt x="325" y="296"/>
                    </a:lnTo>
                    <a:lnTo>
                      <a:pt x="306" y="296"/>
                    </a:lnTo>
                    <a:lnTo>
                      <a:pt x="297" y="312"/>
                    </a:lnTo>
                    <a:lnTo>
                      <a:pt x="297" y="314"/>
                    </a:lnTo>
                    <a:lnTo>
                      <a:pt x="327" y="314"/>
                    </a:lnTo>
                    <a:close/>
                    <a:moveTo>
                      <a:pt x="347" y="310"/>
                    </a:moveTo>
                    <a:lnTo>
                      <a:pt x="368" y="306"/>
                    </a:lnTo>
                    <a:lnTo>
                      <a:pt x="366" y="296"/>
                    </a:lnTo>
                    <a:lnTo>
                      <a:pt x="352" y="296"/>
                    </a:lnTo>
                    <a:lnTo>
                      <a:pt x="347" y="310"/>
                    </a:lnTo>
                    <a:close/>
                    <a:moveTo>
                      <a:pt x="350" y="234"/>
                    </a:moveTo>
                    <a:lnTo>
                      <a:pt x="335" y="238"/>
                    </a:lnTo>
                    <a:lnTo>
                      <a:pt x="335" y="240"/>
                    </a:lnTo>
                    <a:lnTo>
                      <a:pt x="335" y="243"/>
                    </a:lnTo>
                    <a:lnTo>
                      <a:pt x="355" y="253"/>
                    </a:lnTo>
                    <a:lnTo>
                      <a:pt x="350" y="234"/>
                    </a:lnTo>
                    <a:close/>
                    <a:moveTo>
                      <a:pt x="314" y="244"/>
                    </a:moveTo>
                    <a:lnTo>
                      <a:pt x="312" y="244"/>
                    </a:lnTo>
                    <a:lnTo>
                      <a:pt x="306" y="247"/>
                    </a:lnTo>
                    <a:lnTo>
                      <a:pt x="305" y="252"/>
                    </a:lnTo>
                    <a:lnTo>
                      <a:pt x="315" y="269"/>
                    </a:lnTo>
                    <a:lnTo>
                      <a:pt x="325" y="249"/>
                    </a:lnTo>
                    <a:lnTo>
                      <a:pt x="314" y="244"/>
                    </a:lnTo>
                    <a:close/>
                    <a:moveTo>
                      <a:pt x="335" y="237"/>
                    </a:moveTo>
                    <a:lnTo>
                      <a:pt x="349" y="233"/>
                    </a:lnTo>
                    <a:lnTo>
                      <a:pt x="347" y="225"/>
                    </a:lnTo>
                    <a:lnTo>
                      <a:pt x="337" y="225"/>
                    </a:lnTo>
                    <a:lnTo>
                      <a:pt x="335" y="237"/>
                    </a:lnTo>
                    <a:close/>
                    <a:moveTo>
                      <a:pt x="336" y="152"/>
                    </a:moveTo>
                    <a:lnTo>
                      <a:pt x="328" y="155"/>
                    </a:lnTo>
                    <a:lnTo>
                      <a:pt x="329" y="161"/>
                    </a:lnTo>
                    <a:lnTo>
                      <a:pt x="338" y="164"/>
                    </a:lnTo>
                    <a:lnTo>
                      <a:pt x="336" y="152"/>
                    </a:lnTo>
                    <a:close/>
                    <a:moveTo>
                      <a:pt x="317" y="157"/>
                    </a:moveTo>
                    <a:lnTo>
                      <a:pt x="318" y="157"/>
                    </a:lnTo>
                    <a:lnTo>
                      <a:pt x="318" y="150"/>
                    </a:lnTo>
                    <a:lnTo>
                      <a:pt x="313" y="150"/>
                    </a:lnTo>
                    <a:lnTo>
                      <a:pt x="313" y="157"/>
                    </a:lnTo>
                    <a:lnTo>
                      <a:pt x="313" y="157"/>
                    </a:lnTo>
                    <a:lnTo>
                      <a:pt x="314" y="157"/>
                    </a:lnTo>
                    <a:lnTo>
                      <a:pt x="316" y="157"/>
                    </a:lnTo>
                    <a:lnTo>
                      <a:pt x="317" y="157"/>
                    </a:lnTo>
                    <a:close/>
                    <a:moveTo>
                      <a:pt x="328" y="153"/>
                    </a:moveTo>
                    <a:lnTo>
                      <a:pt x="335" y="150"/>
                    </a:lnTo>
                    <a:lnTo>
                      <a:pt x="328" y="150"/>
                    </a:lnTo>
                    <a:lnTo>
                      <a:pt x="328" y="153"/>
                    </a:lnTo>
                    <a:close/>
                    <a:moveTo>
                      <a:pt x="125" y="312"/>
                    </a:moveTo>
                    <a:lnTo>
                      <a:pt x="121" y="313"/>
                    </a:lnTo>
                    <a:lnTo>
                      <a:pt x="123" y="332"/>
                    </a:lnTo>
                    <a:lnTo>
                      <a:pt x="130" y="332"/>
                    </a:lnTo>
                    <a:lnTo>
                      <a:pt x="135" y="317"/>
                    </a:lnTo>
                    <a:lnTo>
                      <a:pt x="125" y="312"/>
                    </a:lnTo>
                    <a:close/>
                    <a:moveTo>
                      <a:pt x="114" y="315"/>
                    </a:moveTo>
                    <a:lnTo>
                      <a:pt x="111" y="316"/>
                    </a:lnTo>
                    <a:lnTo>
                      <a:pt x="107" y="323"/>
                    </a:lnTo>
                    <a:lnTo>
                      <a:pt x="112" y="332"/>
                    </a:lnTo>
                    <a:lnTo>
                      <a:pt x="116" y="332"/>
                    </a:lnTo>
                    <a:lnTo>
                      <a:pt x="114" y="315"/>
                    </a:lnTo>
                    <a:close/>
                    <a:moveTo>
                      <a:pt x="107" y="317"/>
                    </a:moveTo>
                    <a:lnTo>
                      <a:pt x="104" y="317"/>
                    </a:lnTo>
                    <a:lnTo>
                      <a:pt x="105" y="320"/>
                    </a:lnTo>
                    <a:lnTo>
                      <a:pt x="107" y="317"/>
                    </a:lnTo>
                    <a:close/>
                    <a:moveTo>
                      <a:pt x="100" y="318"/>
                    </a:moveTo>
                    <a:lnTo>
                      <a:pt x="97" y="319"/>
                    </a:lnTo>
                    <a:lnTo>
                      <a:pt x="95" y="332"/>
                    </a:lnTo>
                    <a:lnTo>
                      <a:pt x="99" y="332"/>
                    </a:lnTo>
                    <a:lnTo>
                      <a:pt x="103" y="323"/>
                    </a:lnTo>
                    <a:lnTo>
                      <a:pt x="100" y="318"/>
                    </a:lnTo>
                    <a:close/>
                    <a:moveTo>
                      <a:pt x="89" y="321"/>
                    </a:moveTo>
                    <a:lnTo>
                      <a:pt x="79" y="323"/>
                    </a:lnTo>
                    <a:lnTo>
                      <a:pt x="82" y="332"/>
                    </a:lnTo>
                    <a:lnTo>
                      <a:pt x="88" y="332"/>
                    </a:lnTo>
                    <a:lnTo>
                      <a:pt x="89" y="321"/>
                    </a:lnTo>
                    <a:close/>
                    <a:moveTo>
                      <a:pt x="76" y="324"/>
                    </a:moveTo>
                    <a:lnTo>
                      <a:pt x="73" y="325"/>
                    </a:lnTo>
                    <a:lnTo>
                      <a:pt x="72" y="331"/>
                    </a:lnTo>
                    <a:lnTo>
                      <a:pt x="72" y="331"/>
                    </a:lnTo>
                    <a:lnTo>
                      <a:pt x="72" y="332"/>
                    </a:lnTo>
                    <a:lnTo>
                      <a:pt x="72" y="332"/>
                    </a:lnTo>
                    <a:lnTo>
                      <a:pt x="79" y="332"/>
                    </a:lnTo>
                    <a:lnTo>
                      <a:pt x="76" y="324"/>
                    </a:lnTo>
                    <a:close/>
                    <a:moveTo>
                      <a:pt x="66" y="327"/>
                    </a:moveTo>
                    <a:lnTo>
                      <a:pt x="65" y="327"/>
                    </a:lnTo>
                    <a:lnTo>
                      <a:pt x="65" y="327"/>
                    </a:lnTo>
                    <a:lnTo>
                      <a:pt x="66" y="327"/>
                    </a:lnTo>
                    <a:close/>
                    <a:moveTo>
                      <a:pt x="55" y="329"/>
                    </a:moveTo>
                    <a:lnTo>
                      <a:pt x="45" y="332"/>
                    </a:lnTo>
                    <a:lnTo>
                      <a:pt x="45" y="332"/>
                    </a:lnTo>
                    <a:lnTo>
                      <a:pt x="59" y="332"/>
                    </a:lnTo>
                    <a:lnTo>
                      <a:pt x="55" y="329"/>
                    </a:lnTo>
                    <a:close/>
                    <a:moveTo>
                      <a:pt x="46" y="331"/>
                    </a:moveTo>
                    <a:lnTo>
                      <a:pt x="54" y="329"/>
                    </a:lnTo>
                    <a:lnTo>
                      <a:pt x="52" y="328"/>
                    </a:lnTo>
                    <a:lnTo>
                      <a:pt x="46" y="331"/>
                    </a:lnTo>
                    <a:close/>
                    <a:moveTo>
                      <a:pt x="64" y="327"/>
                    </a:moveTo>
                    <a:lnTo>
                      <a:pt x="66" y="326"/>
                    </a:lnTo>
                    <a:lnTo>
                      <a:pt x="67" y="320"/>
                    </a:lnTo>
                    <a:lnTo>
                      <a:pt x="60" y="324"/>
                    </a:lnTo>
                    <a:lnTo>
                      <a:pt x="64" y="327"/>
                    </a:lnTo>
                    <a:close/>
                    <a:moveTo>
                      <a:pt x="74" y="324"/>
                    </a:moveTo>
                    <a:lnTo>
                      <a:pt x="76" y="324"/>
                    </a:lnTo>
                    <a:lnTo>
                      <a:pt x="75" y="320"/>
                    </a:lnTo>
                    <a:lnTo>
                      <a:pt x="74" y="324"/>
                    </a:lnTo>
                    <a:close/>
                    <a:moveTo>
                      <a:pt x="79" y="323"/>
                    </a:moveTo>
                    <a:lnTo>
                      <a:pt x="89" y="320"/>
                    </a:lnTo>
                    <a:lnTo>
                      <a:pt x="91" y="308"/>
                    </a:lnTo>
                    <a:lnTo>
                      <a:pt x="77" y="316"/>
                    </a:lnTo>
                    <a:lnTo>
                      <a:pt x="79" y="323"/>
                    </a:lnTo>
                    <a:close/>
                    <a:moveTo>
                      <a:pt x="97" y="318"/>
                    </a:moveTo>
                    <a:lnTo>
                      <a:pt x="100" y="317"/>
                    </a:lnTo>
                    <a:lnTo>
                      <a:pt x="97" y="313"/>
                    </a:lnTo>
                    <a:lnTo>
                      <a:pt x="97" y="318"/>
                    </a:lnTo>
                    <a:close/>
                    <a:moveTo>
                      <a:pt x="103" y="317"/>
                    </a:moveTo>
                    <a:lnTo>
                      <a:pt x="107" y="316"/>
                    </a:lnTo>
                    <a:lnTo>
                      <a:pt x="112" y="306"/>
                    </a:lnTo>
                    <a:lnTo>
                      <a:pt x="104" y="302"/>
                    </a:lnTo>
                    <a:lnTo>
                      <a:pt x="99" y="304"/>
                    </a:lnTo>
                    <a:lnTo>
                      <a:pt x="98" y="308"/>
                    </a:lnTo>
                    <a:lnTo>
                      <a:pt x="103" y="317"/>
                    </a:lnTo>
                    <a:close/>
                    <a:moveTo>
                      <a:pt x="112" y="314"/>
                    </a:moveTo>
                    <a:lnTo>
                      <a:pt x="114" y="314"/>
                    </a:lnTo>
                    <a:lnTo>
                      <a:pt x="114" y="311"/>
                    </a:lnTo>
                    <a:lnTo>
                      <a:pt x="112" y="314"/>
                    </a:lnTo>
                    <a:close/>
                    <a:moveTo>
                      <a:pt x="121" y="312"/>
                    </a:moveTo>
                    <a:lnTo>
                      <a:pt x="123" y="311"/>
                    </a:lnTo>
                    <a:lnTo>
                      <a:pt x="121" y="310"/>
                    </a:lnTo>
                    <a:lnTo>
                      <a:pt x="121" y="312"/>
                    </a:lnTo>
                    <a:close/>
                    <a:moveTo>
                      <a:pt x="38" y="216"/>
                    </a:moveTo>
                    <a:lnTo>
                      <a:pt x="38" y="216"/>
                    </a:lnTo>
                    <a:lnTo>
                      <a:pt x="38" y="216"/>
                    </a:lnTo>
                    <a:lnTo>
                      <a:pt x="91" y="190"/>
                    </a:lnTo>
                    <a:lnTo>
                      <a:pt x="99" y="141"/>
                    </a:lnTo>
                    <a:lnTo>
                      <a:pt x="96" y="141"/>
                    </a:lnTo>
                    <a:lnTo>
                      <a:pt x="96" y="137"/>
                    </a:lnTo>
                    <a:cubicBezTo>
                      <a:pt x="96" y="134"/>
                      <a:pt x="98" y="132"/>
                      <a:pt x="101" y="132"/>
                    </a:cubicBezTo>
                    <a:lnTo>
                      <a:pt x="102" y="132"/>
                    </a:lnTo>
                    <a:lnTo>
                      <a:pt x="102" y="128"/>
                    </a:lnTo>
                    <a:lnTo>
                      <a:pt x="109" y="128"/>
                    </a:lnTo>
                    <a:lnTo>
                      <a:pt x="109" y="132"/>
                    </a:lnTo>
                    <a:lnTo>
                      <a:pt x="111" y="132"/>
                    </a:lnTo>
                    <a:cubicBezTo>
                      <a:pt x="113" y="132"/>
                      <a:pt x="115" y="134"/>
                      <a:pt x="115" y="137"/>
                    </a:cubicBezTo>
                    <a:lnTo>
                      <a:pt x="115" y="141"/>
                    </a:lnTo>
                    <a:lnTo>
                      <a:pt x="112" y="141"/>
                    </a:lnTo>
                    <a:lnTo>
                      <a:pt x="38" y="216"/>
                    </a:lnTo>
                    <a:close/>
                    <a:moveTo>
                      <a:pt x="99" y="187"/>
                    </a:moveTo>
                    <a:lnTo>
                      <a:pt x="99" y="187"/>
                    </a:lnTo>
                    <a:lnTo>
                      <a:pt x="98" y="192"/>
                    </a:lnTo>
                    <a:lnTo>
                      <a:pt x="99" y="191"/>
                    </a:lnTo>
                    <a:lnTo>
                      <a:pt x="99" y="187"/>
                    </a:lnTo>
                    <a:close/>
                    <a:moveTo>
                      <a:pt x="99" y="186"/>
                    </a:moveTo>
                    <a:lnTo>
                      <a:pt x="99" y="186"/>
                    </a:lnTo>
                    <a:lnTo>
                      <a:pt x="99" y="183"/>
                    </a:lnTo>
                    <a:lnTo>
                      <a:pt x="99" y="186"/>
                    </a:lnTo>
                    <a:close/>
                    <a:moveTo>
                      <a:pt x="137" y="216"/>
                    </a:moveTo>
                    <a:lnTo>
                      <a:pt x="124" y="216"/>
                    </a:lnTo>
                    <a:lnTo>
                      <a:pt x="125" y="221"/>
                    </a:lnTo>
                    <a:lnTo>
                      <a:pt x="137" y="216"/>
                    </a:lnTo>
                    <a:close/>
                    <a:moveTo>
                      <a:pt x="0" y="273"/>
                    </a:moveTo>
                    <a:lnTo>
                      <a:pt x="22" y="266"/>
                    </a:lnTo>
                    <a:lnTo>
                      <a:pt x="82" y="247"/>
                    </a:lnTo>
                    <a:lnTo>
                      <a:pt x="83" y="240"/>
                    </a:lnTo>
                    <a:lnTo>
                      <a:pt x="0" y="273"/>
                    </a:lnTo>
                    <a:close/>
                    <a:moveTo>
                      <a:pt x="118" y="226"/>
                    </a:moveTo>
                    <a:lnTo>
                      <a:pt x="114" y="228"/>
                    </a:lnTo>
                    <a:lnTo>
                      <a:pt x="119" y="228"/>
                    </a:lnTo>
                    <a:lnTo>
                      <a:pt x="118" y="226"/>
                    </a:lnTo>
                    <a:close/>
                    <a:moveTo>
                      <a:pt x="96" y="235"/>
                    </a:moveTo>
                    <a:lnTo>
                      <a:pt x="91" y="237"/>
                    </a:lnTo>
                    <a:lnTo>
                      <a:pt x="90" y="244"/>
                    </a:lnTo>
                    <a:lnTo>
                      <a:pt x="96" y="242"/>
                    </a:lnTo>
                    <a:lnTo>
                      <a:pt x="97" y="235"/>
                    </a:lnTo>
                    <a:lnTo>
                      <a:pt x="96" y="235"/>
                    </a:lnTo>
                    <a:close/>
                    <a:moveTo>
                      <a:pt x="91" y="235"/>
                    </a:moveTo>
                    <a:lnTo>
                      <a:pt x="92" y="235"/>
                    </a:lnTo>
                    <a:lnTo>
                      <a:pt x="91" y="235"/>
                    </a:lnTo>
                    <a:close/>
                    <a:moveTo>
                      <a:pt x="114" y="226"/>
                    </a:moveTo>
                    <a:lnTo>
                      <a:pt x="118" y="224"/>
                    </a:lnTo>
                    <a:lnTo>
                      <a:pt x="117" y="216"/>
                    </a:lnTo>
                    <a:lnTo>
                      <a:pt x="113" y="216"/>
                    </a:lnTo>
                    <a:lnTo>
                      <a:pt x="114" y="226"/>
                    </a:lnTo>
                    <a:close/>
                    <a:moveTo>
                      <a:pt x="357" y="399"/>
                    </a:moveTo>
                    <a:lnTo>
                      <a:pt x="409" y="464"/>
                    </a:lnTo>
                    <a:lnTo>
                      <a:pt x="392" y="399"/>
                    </a:lnTo>
                    <a:lnTo>
                      <a:pt x="357" y="399"/>
                    </a:lnTo>
                    <a:close/>
                    <a:moveTo>
                      <a:pt x="221" y="467"/>
                    </a:moveTo>
                    <a:lnTo>
                      <a:pt x="276" y="399"/>
                    </a:lnTo>
                    <a:lnTo>
                      <a:pt x="239" y="399"/>
                    </a:lnTo>
                    <a:lnTo>
                      <a:pt x="221" y="467"/>
                    </a:lnTo>
                    <a:close/>
                    <a:moveTo>
                      <a:pt x="311" y="431"/>
                    </a:moveTo>
                    <a:lnTo>
                      <a:pt x="285" y="403"/>
                    </a:lnTo>
                    <a:lnTo>
                      <a:pt x="276" y="470"/>
                    </a:lnTo>
                    <a:lnTo>
                      <a:pt x="311" y="431"/>
                    </a:lnTo>
                    <a:close/>
                    <a:moveTo>
                      <a:pt x="287" y="399"/>
                    </a:moveTo>
                    <a:lnTo>
                      <a:pt x="315" y="428"/>
                    </a:lnTo>
                    <a:lnTo>
                      <a:pt x="341" y="399"/>
                    </a:lnTo>
                    <a:lnTo>
                      <a:pt x="287" y="399"/>
                    </a:lnTo>
                    <a:close/>
                    <a:moveTo>
                      <a:pt x="318" y="431"/>
                    </a:moveTo>
                    <a:lnTo>
                      <a:pt x="356" y="472"/>
                    </a:lnTo>
                    <a:lnTo>
                      <a:pt x="346" y="400"/>
                    </a:lnTo>
                    <a:lnTo>
                      <a:pt x="318" y="431"/>
                    </a:lnTo>
                    <a:close/>
                    <a:moveTo>
                      <a:pt x="334" y="215"/>
                    </a:moveTo>
                    <a:lnTo>
                      <a:pt x="335" y="203"/>
                    </a:lnTo>
                    <a:lnTo>
                      <a:pt x="331" y="203"/>
                    </a:lnTo>
                    <a:lnTo>
                      <a:pt x="331" y="215"/>
                    </a:lnTo>
                    <a:lnTo>
                      <a:pt x="334" y="215"/>
                    </a:lnTo>
                    <a:close/>
                    <a:moveTo>
                      <a:pt x="337" y="193"/>
                    </a:moveTo>
                    <a:lnTo>
                      <a:pt x="339" y="175"/>
                    </a:lnTo>
                    <a:lnTo>
                      <a:pt x="329" y="172"/>
                    </a:lnTo>
                    <a:lnTo>
                      <a:pt x="330" y="193"/>
                    </a:lnTo>
                    <a:lnTo>
                      <a:pt x="337" y="193"/>
                    </a:lnTo>
                    <a:close/>
                    <a:moveTo>
                      <a:pt x="342" y="190"/>
                    </a:moveTo>
                    <a:lnTo>
                      <a:pt x="341" y="193"/>
                    </a:lnTo>
                    <a:lnTo>
                      <a:pt x="342" y="193"/>
                    </a:lnTo>
                    <a:lnTo>
                      <a:pt x="342" y="190"/>
                    </a:lnTo>
                    <a:close/>
                    <a:moveTo>
                      <a:pt x="340" y="203"/>
                    </a:moveTo>
                    <a:lnTo>
                      <a:pt x="338" y="215"/>
                    </a:lnTo>
                    <a:lnTo>
                      <a:pt x="346" y="215"/>
                    </a:lnTo>
                    <a:lnTo>
                      <a:pt x="344" y="203"/>
                    </a:lnTo>
                    <a:lnTo>
                      <a:pt x="340" y="203"/>
                    </a:lnTo>
                    <a:close/>
                    <a:moveTo>
                      <a:pt x="297" y="241"/>
                    </a:moveTo>
                    <a:lnTo>
                      <a:pt x="295" y="225"/>
                    </a:lnTo>
                    <a:lnTo>
                      <a:pt x="284" y="225"/>
                    </a:lnTo>
                    <a:lnTo>
                      <a:pt x="277" y="251"/>
                    </a:lnTo>
                    <a:lnTo>
                      <a:pt x="297" y="241"/>
                    </a:lnTo>
                    <a:close/>
                    <a:moveTo>
                      <a:pt x="293" y="215"/>
                    </a:moveTo>
                    <a:lnTo>
                      <a:pt x="291" y="203"/>
                    </a:lnTo>
                    <a:lnTo>
                      <a:pt x="288" y="203"/>
                    </a:lnTo>
                    <a:lnTo>
                      <a:pt x="286" y="215"/>
                    </a:lnTo>
                    <a:lnTo>
                      <a:pt x="293" y="215"/>
                    </a:lnTo>
                    <a:close/>
                    <a:moveTo>
                      <a:pt x="290" y="193"/>
                    </a:moveTo>
                    <a:lnTo>
                      <a:pt x="290" y="190"/>
                    </a:lnTo>
                    <a:lnTo>
                      <a:pt x="289" y="193"/>
                    </a:lnTo>
                    <a:lnTo>
                      <a:pt x="290" y="193"/>
                    </a:lnTo>
                    <a:close/>
                    <a:moveTo>
                      <a:pt x="292" y="174"/>
                    </a:moveTo>
                    <a:lnTo>
                      <a:pt x="295" y="193"/>
                    </a:lnTo>
                    <a:lnTo>
                      <a:pt x="301" y="193"/>
                    </a:lnTo>
                    <a:lnTo>
                      <a:pt x="302" y="171"/>
                    </a:lnTo>
                    <a:lnTo>
                      <a:pt x="292" y="174"/>
                    </a:lnTo>
                    <a:close/>
                    <a:moveTo>
                      <a:pt x="296" y="203"/>
                    </a:moveTo>
                    <a:lnTo>
                      <a:pt x="298" y="215"/>
                    </a:lnTo>
                    <a:lnTo>
                      <a:pt x="300" y="215"/>
                    </a:lnTo>
                    <a:lnTo>
                      <a:pt x="300" y="203"/>
                    </a:lnTo>
                    <a:lnTo>
                      <a:pt x="296" y="203"/>
                    </a:lnTo>
                    <a:close/>
                    <a:moveTo>
                      <a:pt x="287" y="313"/>
                    </a:moveTo>
                    <a:lnTo>
                      <a:pt x="281" y="296"/>
                    </a:lnTo>
                    <a:lnTo>
                      <a:pt x="266" y="296"/>
                    </a:lnTo>
                    <a:lnTo>
                      <a:pt x="261" y="314"/>
                    </a:lnTo>
                    <a:lnTo>
                      <a:pt x="287" y="314"/>
                    </a:lnTo>
                    <a:lnTo>
                      <a:pt x="287" y="313"/>
                    </a:lnTo>
                    <a:close/>
                    <a:moveTo>
                      <a:pt x="278" y="286"/>
                    </a:moveTo>
                    <a:lnTo>
                      <a:pt x="272" y="270"/>
                    </a:lnTo>
                    <a:lnTo>
                      <a:pt x="268" y="285"/>
                    </a:lnTo>
                    <a:lnTo>
                      <a:pt x="269" y="285"/>
                    </a:lnTo>
                    <a:lnTo>
                      <a:pt x="268" y="286"/>
                    </a:lnTo>
                    <a:lnTo>
                      <a:pt x="268" y="286"/>
                    </a:lnTo>
                    <a:lnTo>
                      <a:pt x="278" y="286"/>
                    </a:lnTo>
                    <a:close/>
                    <a:moveTo>
                      <a:pt x="275" y="263"/>
                    </a:moveTo>
                    <a:lnTo>
                      <a:pt x="283" y="286"/>
                    </a:lnTo>
                    <a:lnTo>
                      <a:pt x="291" y="286"/>
                    </a:lnTo>
                    <a:lnTo>
                      <a:pt x="295" y="253"/>
                    </a:lnTo>
                    <a:lnTo>
                      <a:pt x="275" y="263"/>
                    </a:lnTo>
                    <a:close/>
                    <a:moveTo>
                      <a:pt x="286" y="296"/>
                    </a:moveTo>
                    <a:lnTo>
                      <a:pt x="289" y="302"/>
                    </a:lnTo>
                    <a:lnTo>
                      <a:pt x="289" y="296"/>
                    </a:lnTo>
                    <a:lnTo>
                      <a:pt x="286" y="296"/>
                    </a:lnTo>
                    <a:close/>
                    <a:moveTo>
                      <a:pt x="343" y="305"/>
                    </a:moveTo>
                    <a:lnTo>
                      <a:pt x="347" y="296"/>
                    </a:lnTo>
                    <a:lnTo>
                      <a:pt x="342" y="296"/>
                    </a:lnTo>
                    <a:lnTo>
                      <a:pt x="343" y="305"/>
                    </a:lnTo>
                    <a:close/>
                    <a:moveTo>
                      <a:pt x="350" y="286"/>
                    </a:moveTo>
                    <a:lnTo>
                      <a:pt x="357" y="266"/>
                    </a:lnTo>
                    <a:lnTo>
                      <a:pt x="337" y="255"/>
                    </a:lnTo>
                    <a:lnTo>
                      <a:pt x="341" y="286"/>
                    </a:lnTo>
                    <a:lnTo>
                      <a:pt x="350" y="286"/>
                    </a:lnTo>
                    <a:close/>
                    <a:moveTo>
                      <a:pt x="360" y="273"/>
                    </a:moveTo>
                    <a:lnTo>
                      <a:pt x="355" y="286"/>
                    </a:lnTo>
                    <a:lnTo>
                      <a:pt x="360" y="286"/>
                    </a:lnTo>
                    <a:lnTo>
                      <a:pt x="360" y="285"/>
                    </a:lnTo>
                    <a:lnTo>
                      <a:pt x="363" y="284"/>
                    </a:lnTo>
                    <a:lnTo>
                      <a:pt x="360" y="273"/>
                    </a:lnTo>
                    <a:close/>
                    <a:moveTo>
                      <a:pt x="299" y="299"/>
                    </a:moveTo>
                    <a:lnTo>
                      <a:pt x="301" y="296"/>
                    </a:lnTo>
                    <a:lnTo>
                      <a:pt x="300" y="296"/>
                    </a:lnTo>
                    <a:lnTo>
                      <a:pt x="299" y="299"/>
                    </a:lnTo>
                    <a:close/>
                    <a:moveTo>
                      <a:pt x="306" y="286"/>
                    </a:moveTo>
                    <a:lnTo>
                      <a:pt x="312" y="274"/>
                    </a:lnTo>
                    <a:lnTo>
                      <a:pt x="304" y="260"/>
                    </a:lnTo>
                    <a:lnTo>
                      <a:pt x="301" y="286"/>
                    </a:lnTo>
                    <a:lnTo>
                      <a:pt x="306" y="286"/>
                    </a:lnTo>
                    <a:close/>
                    <a:moveTo>
                      <a:pt x="327" y="257"/>
                    </a:moveTo>
                    <a:lnTo>
                      <a:pt x="318" y="274"/>
                    </a:lnTo>
                    <a:lnTo>
                      <a:pt x="325" y="286"/>
                    </a:lnTo>
                    <a:lnTo>
                      <a:pt x="331" y="286"/>
                    </a:lnTo>
                    <a:lnTo>
                      <a:pt x="327" y="257"/>
                    </a:lnTo>
                    <a:close/>
                    <a:moveTo>
                      <a:pt x="315" y="278"/>
                    </a:moveTo>
                    <a:lnTo>
                      <a:pt x="311" y="286"/>
                    </a:lnTo>
                    <a:lnTo>
                      <a:pt x="319" y="286"/>
                    </a:lnTo>
                    <a:lnTo>
                      <a:pt x="315" y="278"/>
                    </a:lnTo>
                    <a:close/>
                    <a:moveTo>
                      <a:pt x="331" y="296"/>
                    </a:moveTo>
                    <a:lnTo>
                      <a:pt x="333" y="299"/>
                    </a:lnTo>
                    <a:lnTo>
                      <a:pt x="332" y="296"/>
                    </a:lnTo>
                    <a:lnTo>
                      <a:pt x="331" y="296"/>
                    </a:lnTo>
                    <a:close/>
                    <a:moveTo>
                      <a:pt x="388" y="389"/>
                    </a:moveTo>
                    <a:lnTo>
                      <a:pt x="347" y="334"/>
                    </a:lnTo>
                    <a:lnTo>
                      <a:pt x="355" y="389"/>
                    </a:lnTo>
                    <a:lnTo>
                      <a:pt x="388" y="389"/>
                    </a:lnTo>
                    <a:close/>
                    <a:moveTo>
                      <a:pt x="346" y="325"/>
                    </a:moveTo>
                    <a:lnTo>
                      <a:pt x="388" y="380"/>
                    </a:lnTo>
                    <a:lnTo>
                      <a:pt x="373" y="324"/>
                    </a:lnTo>
                    <a:lnTo>
                      <a:pt x="346" y="324"/>
                    </a:lnTo>
                    <a:lnTo>
                      <a:pt x="346" y="325"/>
                    </a:lnTo>
                    <a:close/>
                    <a:moveTo>
                      <a:pt x="285" y="331"/>
                    </a:moveTo>
                    <a:lnTo>
                      <a:pt x="242" y="389"/>
                    </a:lnTo>
                    <a:lnTo>
                      <a:pt x="277" y="389"/>
                    </a:lnTo>
                    <a:lnTo>
                      <a:pt x="285" y="331"/>
                    </a:lnTo>
                    <a:close/>
                    <a:moveTo>
                      <a:pt x="344" y="389"/>
                    </a:moveTo>
                    <a:lnTo>
                      <a:pt x="316" y="354"/>
                    </a:lnTo>
                    <a:lnTo>
                      <a:pt x="288" y="389"/>
                    </a:lnTo>
                    <a:lnTo>
                      <a:pt x="344" y="389"/>
                    </a:lnTo>
                    <a:close/>
                    <a:moveTo>
                      <a:pt x="313" y="350"/>
                    </a:moveTo>
                    <a:lnTo>
                      <a:pt x="295" y="328"/>
                    </a:lnTo>
                    <a:lnTo>
                      <a:pt x="288" y="381"/>
                    </a:lnTo>
                    <a:lnTo>
                      <a:pt x="313" y="350"/>
                    </a:lnTo>
                    <a:close/>
                    <a:moveTo>
                      <a:pt x="298" y="324"/>
                    </a:moveTo>
                    <a:lnTo>
                      <a:pt x="316" y="346"/>
                    </a:lnTo>
                    <a:lnTo>
                      <a:pt x="334" y="324"/>
                    </a:lnTo>
                    <a:lnTo>
                      <a:pt x="298" y="324"/>
                    </a:lnTo>
                    <a:close/>
                    <a:moveTo>
                      <a:pt x="319" y="350"/>
                    </a:moveTo>
                    <a:lnTo>
                      <a:pt x="343" y="380"/>
                    </a:lnTo>
                    <a:lnTo>
                      <a:pt x="337" y="328"/>
                    </a:lnTo>
                    <a:lnTo>
                      <a:pt x="319" y="350"/>
                    </a:lnTo>
                    <a:close/>
                    <a:moveTo>
                      <a:pt x="303" y="150"/>
                    </a:moveTo>
                    <a:lnTo>
                      <a:pt x="296" y="150"/>
                    </a:lnTo>
                    <a:lnTo>
                      <a:pt x="294" y="163"/>
                    </a:lnTo>
                    <a:lnTo>
                      <a:pt x="303" y="160"/>
                    </a:lnTo>
                    <a:lnTo>
                      <a:pt x="303" y="150"/>
                    </a:lnTo>
                    <a:close/>
                    <a:moveTo>
                      <a:pt x="297" y="140"/>
                    </a:moveTo>
                    <a:lnTo>
                      <a:pt x="304" y="140"/>
                    </a:lnTo>
                    <a:lnTo>
                      <a:pt x="304" y="124"/>
                    </a:lnTo>
                    <a:lnTo>
                      <a:pt x="300" y="124"/>
                    </a:lnTo>
                    <a:lnTo>
                      <a:pt x="297" y="140"/>
                    </a:lnTo>
                    <a:close/>
                    <a:moveTo>
                      <a:pt x="314" y="140"/>
                    </a:moveTo>
                    <a:lnTo>
                      <a:pt x="318" y="140"/>
                    </a:lnTo>
                    <a:lnTo>
                      <a:pt x="317" y="124"/>
                    </a:lnTo>
                    <a:lnTo>
                      <a:pt x="314" y="124"/>
                    </a:lnTo>
                    <a:lnTo>
                      <a:pt x="314" y="140"/>
                    </a:lnTo>
                    <a:close/>
                    <a:moveTo>
                      <a:pt x="327" y="140"/>
                    </a:moveTo>
                    <a:lnTo>
                      <a:pt x="334" y="140"/>
                    </a:lnTo>
                    <a:lnTo>
                      <a:pt x="332" y="124"/>
                    </a:lnTo>
                    <a:lnTo>
                      <a:pt x="327" y="124"/>
                    </a:lnTo>
                    <a:lnTo>
                      <a:pt x="327" y="140"/>
                    </a:lnTo>
                    <a:close/>
                    <a:moveTo>
                      <a:pt x="323" y="225"/>
                    </a:moveTo>
                    <a:lnTo>
                      <a:pt x="309" y="225"/>
                    </a:lnTo>
                    <a:lnTo>
                      <a:pt x="308" y="235"/>
                    </a:lnTo>
                    <a:lnTo>
                      <a:pt x="311" y="233"/>
                    </a:lnTo>
                    <a:lnTo>
                      <a:pt x="314" y="232"/>
                    </a:lnTo>
                    <a:lnTo>
                      <a:pt x="316" y="233"/>
                    </a:lnTo>
                    <a:lnTo>
                      <a:pt x="324" y="238"/>
                    </a:lnTo>
                    <a:lnTo>
                      <a:pt x="323" y="225"/>
                    </a:lnTo>
                    <a:close/>
                    <a:moveTo>
                      <a:pt x="310" y="215"/>
                    </a:moveTo>
                    <a:lnTo>
                      <a:pt x="321" y="215"/>
                    </a:lnTo>
                    <a:lnTo>
                      <a:pt x="321" y="203"/>
                    </a:lnTo>
                    <a:lnTo>
                      <a:pt x="310" y="203"/>
                    </a:lnTo>
                    <a:lnTo>
                      <a:pt x="310" y="215"/>
                    </a:lnTo>
                    <a:close/>
                    <a:moveTo>
                      <a:pt x="324" y="76"/>
                    </a:moveTo>
                    <a:lnTo>
                      <a:pt x="325" y="90"/>
                    </a:lnTo>
                    <a:lnTo>
                      <a:pt x="326" y="91"/>
                    </a:lnTo>
                    <a:lnTo>
                      <a:pt x="324" y="76"/>
                    </a:lnTo>
                    <a:close/>
                    <a:moveTo>
                      <a:pt x="326" y="101"/>
                    </a:moveTo>
                    <a:lnTo>
                      <a:pt x="326" y="114"/>
                    </a:lnTo>
                    <a:lnTo>
                      <a:pt x="330" y="114"/>
                    </a:lnTo>
                    <a:lnTo>
                      <a:pt x="328" y="102"/>
                    </a:lnTo>
                    <a:lnTo>
                      <a:pt x="326" y="101"/>
                    </a:lnTo>
                    <a:close/>
                    <a:moveTo>
                      <a:pt x="320" y="193"/>
                    </a:moveTo>
                    <a:lnTo>
                      <a:pt x="319" y="169"/>
                    </a:lnTo>
                    <a:lnTo>
                      <a:pt x="314" y="167"/>
                    </a:lnTo>
                    <a:lnTo>
                      <a:pt x="312" y="168"/>
                    </a:lnTo>
                    <a:lnTo>
                      <a:pt x="311" y="193"/>
                    </a:lnTo>
                    <a:lnTo>
                      <a:pt x="320" y="193"/>
                    </a:lnTo>
                    <a:close/>
                    <a:moveTo>
                      <a:pt x="316" y="114"/>
                    </a:moveTo>
                    <a:lnTo>
                      <a:pt x="316" y="102"/>
                    </a:lnTo>
                    <a:lnTo>
                      <a:pt x="315" y="114"/>
                    </a:lnTo>
                    <a:lnTo>
                      <a:pt x="316" y="114"/>
                    </a:lnTo>
                    <a:close/>
                    <a:moveTo>
                      <a:pt x="305" y="114"/>
                    </a:moveTo>
                    <a:lnTo>
                      <a:pt x="306" y="100"/>
                    </a:lnTo>
                    <a:lnTo>
                      <a:pt x="303" y="101"/>
                    </a:lnTo>
                    <a:lnTo>
                      <a:pt x="301" y="114"/>
                    </a:lnTo>
                    <a:lnTo>
                      <a:pt x="305" y="114"/>
                    </a:lnTo>
                    <a:close/>
                    <a:moveTo>
                      <a:pt x="306" y="89"/>
                    </a:moveTo>
                    <a:lnTo>
                      <a:pt x="307" y="77"/>
                    </a:lnTo>
                    <a:lnTo>
                      <a:pt x="305" y="90"/>
                    </a:lnTo>
                    <a:lnTo>
                      <a:pt x="306" y="89"/>
                    </a:lnTo>
                    <a:close/>
                    <a:moveTo>
                      <a:pt x="388" y="281"/>
                    </a:moveTo>
                    <a:lnTo>
                      <a:pt x="380" y="286"/>
                    </a:lnTo>
                    <a:lnTo>
                      <a:pt x="397" y="286"/>
                    </a:lnTo>
                    <a:lnTo>
                      <a:pt x="388" y="281"/>
                    </a:lnTo>
                    <a:close/>
                    <a:moveTo>
                      <a:pt x="372" y="279"/>
                    </a:moveTo>
                    <a:lnTo>
                      <a:pt x="377" y="276"/>
                    </a:lnTo>
                    <a:lnTo>
                      <a:pt x="370" y="272"/>
                    </a:lnTo>
                    <a:lnTo>
                      <a:pt x="372" y="279"/>
                    </a:lnTo>
                    <a:close/>
                    <a:moveTo>
                      <a:pt x="252" y="275"/>
                    </a:moveTo>
                    <a:lnTo>
                      <a:pt x="259" y="280"/>
                    </a:lnTo>
                    <a:lnTo>
                      <a:pt x="262" y="270"/>
                    </a:lnTo>
                    <a:lnTo>
                      <a:pt x="252" y="275"/>
                    </a:lnTo>
                    <a:close/>
                    <a:moveTo>
                      <a:pt x="250" y="286"/>
                    </a:moveTo>
                    <a:lnTo>
                      <a:pt x="241" y="280"/>
                    </a:lnTo>
                    <a:lnTo>
                      <a:pt x="231" y="286"/>
                    </a:lnTo>
                    <a:lnTo>
                      <a:pt x="250" y="286"/>
                    </a:lnTo>
                    <a:close/>
                    <a:moveTo>
                      <a:pt x="374" y="186"/>
                    </a:moveTo>
                    <a:lnTo>
                      <a:pt x="362" y="193"/>
                    </a:lnTo>
                    <a:lnTo>
                      <a:pt x="397" y="193"/>
                    </a:lnTo>
                    <a:lnTo>
                      <a:pt x="374" y="186"/>
                    </a:lnTo>
                    <a:close/>
                    <a:moveTo>
                      <a:pt x="351" y="188"/>
                    </a:moveTo>
                    <a:lnTo>
                      <a:pt x="362" y="182"/>
                    </a:lnTo>
                    <a:lnTo>
                      <a:pt x="350" y="178"/>
                    </a:lnTo>
                    <a:lnTo>
                      <a:pt x="351" y="188"/>
                    </a:lnTo>
                    <a:close/>
                    <a:moveTo>
                      <a:pt x="270" y="181"/>
                    </a:moveTo>
                    <a:lnTo>
                      <a:pt x="280" y="187"/>
                    </a:lnTo>
                    <a:lnTo>
                      <a:pt x="281" y="178"/>
                    </a:lnTo>
                    <a:lnTo>
                      <a:pt x="270" y="181"/>
                    </a:lnTo>
                    <a:close/>
                    <a:moveTo>
                      <a:pt x="270" y="193"/>
                    </a:moveTo>
                    <a:lnTo>
                      <a:pt x="257" y="185"/>
                    </a:lnTo>
                    <a:lnTo>
                      <a:pt x="232" y="193"/>
                    </a:lnTo>
                    <a:lnTo>
                      <a:pt x="270" y="193"/>
                    </a:lnTo>
                    <a:close/>
                    <a:moveTo>
                      <a:pt x="292" y="105"/>
                    </a:moveTo>
                    <a:lnTo>
                      <a:pt x="271" y="114"/>
                    </a:lnTo>
                    <a:lnTo>
                      <a:pt x="291" y="114"/>
                    </a:lnTo>
                    <a:lnTo>
                      <a:pt x="292" y="105"/>
                    </a:lnTo>
                    <a:close/>
                    <a:moveTo>
                      <a:pt x="340" y="114"/>
                    </a:moveTo>
                    <a:lnTo>
                      <a:pt x="357" y="114"/>
                    </a:lnTo>
                    <a:lnTo>
                      <a:pt x="339" y="107"/>
                    </a:lnTo>
                    <a:lnTo>
                      <a:pt x="340" y="114"/>
                    </a:lnTo>
                    <a:close/>
                    <a:moveTo>
                      <a:pt x="172" y="459"/>
                    </a:moveTo>
                    <a:lnTo>
                      <a:pt x="160" y="412"/>
                    </a:lnTo>
                    <a:lnTo>
                      <a:pt x="135" y="412"/>
                    </a:lnTo>
                    <a:lnTo>
                      <a:pt x="172" y="459"/>
                    </a:lnTo>
                    <a:close/>
                    <a:moveTo>
                      <a:pt x="77" y="412"/>
                    </a:moveTo>
                    <a:lnTo>
                      <a:pt x="77" y="412"/>
                    </a:lnTo>
                    <a:lnTo>
                      <a:pt x="51" y="412"/>
                    </a:lnTo>
                    <a:lnTo>
                      <a:pt x="38" y="461"/>
                    </a:lnTo>
                    <a:lnTo>
                      <a:pt x="77" y="412"/>
                    </a:lnTo>
                    <a:close/>
                    <a:moveTo>
                      <a:pt x="134" y="465"/>
                    </a:moveTo>
                    <a:lnTo>
                      <a:pt x="127" y="413"/>
                    </a:lnTo>
                    <a:lnTo>
                      <a:pt x="107" y="436"/>
                    </a:lnTo>
                    <a:lnTo>
                      <a:pt x="134" y="465"/>
                    </a:lnTo>
                    <a:close/>
                    <a:moveTo>
                      <a:pt x="102" y="436"/>
                    </a:moveTo>
                    <a:lnTo>
                      <a:pt x="84" y="416"/>
                    </a:lnTo>
                    <a:lnTo>
                      <a:pt x="77" y="463"/>
                    </a:lnTo>
                    <a:lnTo>
                      <a:pt x="102" y="436"/>
                    </a:lnTo>
                    <a:close/>
                    <a:moveTo>
                      <a:pt x="85" y="412"/>
                    </a:moveTo>
                    <a:lnTo>
                      <a:pt x="105" y="433"/>
                    </a:lnTo>
                    <a:lnTo>
                      <a:pt x="124" y="412"/>
                    </a:lnTo>
                    <a:lnTo>
                      <a:pt x="85" y="412"/>
                    </a:lnTo>
                    <a:close/>
                    <a:moveTo>
                      <a:pt x="118" y="281"/>
                    </a:moveTo>
                    <a:lnTo>
                      <a:pt x="119" y="273"/>
                    </a:lnTo>
                    <a:lnTo>
                      <a:pt x="116" y="273"/>
                    </a:lnTo>
                    <a:lnTo>
                      <a:pt x="117" y="281"/>
                    </a:lnTo>
                    <a:lnTo>
                      <a:pt x="118" y="281"/>
                    </a:lnTo>
                    <a:close/>
                    <a:moveTo>
                      <a:pt x="121" y="266"/>
                    </a:moveTo>
                    <a:lnTo>
                      <a:pt x="122" y="253"/>
                    </a:lnTo>
                    <a:lnTo>
                      <a:pt x="115" y="250"/>
                    </a:lnTo>
                    <a:lnTo>
                      <a:pt x="116" y="266"/>
                    </a:lnTo>
                    <a:lnTo>
                      <a:pt x="121" y="266"/>
                    </a:lnTo>
                    <a:close/>
                    <a:moveTo>
                      <a:pt x="124" y="264"/>
                    </a:moveTo>
                    <a:lnTo>
                      <a:pt x="124" y="266"/>
                    </a:lnTo>
                    <a:lnTo>
                      <a:pt x="124" y="266"/>
                    </a:lnTo>
                    <a:lnTo>
                      <a:pt x="124" y="264"/>
                    </a:lnTo>
                    <a:close/>
                    <a:moveTo>
                      <a:pt x="123" y="273"/>
                    </a:moveTo>
                    <a:lnTo>
                      <a:pt x="122" y="281"/>
                    </a:lnTo>
                    <a:lnTo>
                      <a:pt x="127" y="281"/>
                    </a:lnTo>
                    <a:lnTo>
                      <a:pt x="126" y="273"/>
                    </a:lnTo>
                    <a:lnTo>
                      <a:pt x="123" y="273"/>
                    </a:lnTo>
                    <a:close/>
                    <a:moveTo>
                      <a:pt x="121" y="288"/>
                    </a:moveTo>
                    <a:lnTo>
                      <a:pt x="119" y="299"/>
                    </a:lnTo>
                    <a:lnTo>
                      <a:pt x="119" y="301"/>
                    </a:lnTo>
                    <a:lnTo>
                      <a:pt x="133" y="309"/>
                    </a:lnTo>
                    <a:lnTo>
                      <a:pt x="128" y="288"/>
                    </a:lnTo>
                    <a:lnTo>
                      <a:pt x="121" y="288"/>
                    </a:lnTo>
                    <a:close/>
                    <a:moveTo>
                      <a:pt x="92" y="300"/>
                    </a:moveTo>
                    <a:lnTo>
                      <a:pt x="90" y="288"/>
                    </a:lnTo>
                    <a:lnTo>
                      <a:pt x="83" y="288"/>
                    </a:lnTo>
                    <a:lnTo>
                      <a:pt x="78" y="307"/>
                    </a:lnTo>
                    <a:lnTo>
                      <a:pt x="92" y="300"/>
                    </a:lnTo>
                    <a:close/>
                    <a:moveTo>
                      <a:pt x="89" y="281"/>
                    </a:moveTo>
                    <a:lnTo>
                      <a:pt x="88" y="273"/>
                    </a:lnTo>
                    <a:lnTo>
                      <a:pt x="85" y="273"/>
                    </a:lnTo>
                    <a:lnTo>
                      <a:pt x="84" y="281"/>
                    </a:lnTo>
                    <a:lnTo>
                      <a:pt x="89" y="281"/>
                    </a:lnTo>
                    <a:close/>
                    <a:moveTo>
                      <a:pt x="87" y="266"/>
                    </a:moveTo>
                    <a:lnTo>
                      <a:pt x="87" y="264"/>
                    </a:lnTo>
                    <a:lnTo>
                      <a:pt x="87" y="266"/>
                    </a:lnTo>
                    <a:close/>
                    <a:moveTo>
                      <a:pt x="89" y="252"/>
                    </a:moveTo>
                    <a:lnTo>
                      <a:pt x="91" y="266"/>
                    </a:lnTo>
                    <a:lnTo>
                      <a:pt x="95" y="266"/>
                    </a:lnTo>
                    <a:lnTo>
                      <a:pt x="96" y="250"/>
                    </a:lnTo>
                    <a:lnTo>
                      <a:pt x="89" y="252"/>
                    </a:lnTo>
                    <a:close/>
                    <a:moveTo>
                      <a:pt x="92" y="273"/>
                    </a:moveTo>
                    <a:lnTo>
                      <a:pt x="93" y="281"/>
                    </a:lnTo>
                    <a:lnTo>
                      <a:pt x="94" y="281"/>
                    </a:lnTo>
                    <a:lnTo>
                      <a:pt x="95" y="273"/>
                    </a:lnTo>
                    <a:lnTo>
                      <a:pt x="92" y="273"/>
                    </a:lnTo>
                    <a:close/>
                    <a:moveTo>
                      <a:pt x="85" y="351"/>
                    </a:moveTo>
                    <a:lnTo>
                      <a:pt x="81" y="339"/>
                    </a:lnTo>
                    <a:lnTo>
                      <a:pt x="70" y="339"/>
                    </a:lnTo>
                    <a:lnTo>
                      <a:pt x="66" y="352"/>
                    </a:lnTo>
                    <a:lnTo>
                      <a:pt x="85" y="352"/>
                    </a:lnTo>
                    <a:lnTo>
                      <a:pt x="85" y="351"/>
                    </a:lnTo>
                    <a:close/>
                    <a:moveTo>
                      <a:pt x="85" y="339"/>
                    </a:moveTo>
                    <a:lnTo>
                      <a:pt x="86" y="344"/>
                    </a:lnTo>
                    <a:lnTo>
                      <a:pt x="87" y="339"/>
                    </a:lnTo>
                    <a:lnTo>
                      <a:pt x="85" y="339"/>
                    </a:lnTo>
                    <a:close/>
                    <a:moveTo>
                      <a:pt x="125" y="346"/>
                    </a:moveTo>
                    <a:lnTo>
                      <a:pt x="128" y="339"/>
                    </a:lnTo>
                    <a:lnTo>
                      <a:pt x="124" y="339"/>
                    </a:lnTo>
                    <a:lnTo>
                      <a:pt x="125" y="346"/>
                    </a:lnTo>
                    <a:close/>
                    <a:moveTo>
                      <a:pt x="137" y="322"/>
                    </a:moveTo>
                    <a:lnTo>
                      <a:pt x="134" y="332"/>
                    </a:lnTo>
                    <a:lnTo>
                      <a:pt x="138" y="332"/>
                    </a:lnTo>
                    <a:lnTo>
                      <a:pt x="137" y="332"/>
                    </a:lnTo>
                    <a:lnTo>
                      <a:pt x="139" y="331"/>
                    </a:lnTo>
                    <a:lnTo>
                      <a:pt x="137" y="322"/>
                    </a:lnTo>
                    <a:close/>
                    <a:moveTo>
                      <a:pt x="131" y="339"/>
                    </a:moveTo>
                    <a:lnTo>
                      <a:pt x="127" y="352"/>
                    </a:lnTo>
                    <a:lnTo>
                      <a:pt x="145" y="352"/>
                    </a:lnTo>
                    <a:lnTo>
                      <a:pt x="141" y="339"/>
                    </a:lnTo>
                    <a:lnTo>
                      <a:pt x="131" y="339"/>
                    </a:lnTo>
                    <a:close/>
                    <a:moveTo>
                      <a:pt x="94" y="341"/>
                    </a:moveTo>
                    <a:lnTo>
                      <a:pt x="95" y="339"/>
                    </a:lnTo>
                    <a:lnTo>
                      <a:pt x="94" y="339"/>
                    </a:lnTo>
                    <a:lnTo>
                      <a:pt x="94" y="341"/>
                    </a:lnTo>
                    <a:close/>
                    <a:moveTo>
                      <a:pt x="105" y="327"/>
                    </a:moveTo>
                    <a:lnTo>
                      <a:pt x="102" y="332"/>
                    </a:lnTo>
                    <a:lnTo>
                      <a:pt x="108" y="332"/>
                    </a:lnTo>
                    <a:lnTo>
                      <a:pt x="105" y="327"/>
                    </a:lnTo>
                    <a:close/>
                    <a:moveTo>
                      <a:pt x="99" y="339"/>
                    </a:moveTo>
                    <a:lnTo>
                      <a:pt x="92" y="351"/>
                    </a:lnTo>
                    <a:lnTo>
                      <a:pt x="92" y="352"/>
                    </a:lnTo>
                    <a:lnTo>
                      <a:pt x="119" y="352"/>
                    </a:lnTo>
                    <a:lnTo>
                      <a:pt x="119" y="350"/>
                    </a:lnTo>
                    <a:lnTo>
                      <a:pt x="112" y="339"/>
                    </a:lnTo>
                    <a:lnTo>
                      <a:pt x="99" y="339"/>
                    </a:lnTo>
                    <a:close/>
                    <a:moveTo>
                      <a:pt x="116" y="339"/>
                    </a:moveTo>
                    <a:lnTo>
                      <a:pt x="118" y="341"/>
                    </a:lnTo>
                    <a:lnTo>
                      <a:pt x="117" y="339"/>
                    </a:lnTo>
                    <a:lnTo>
                      <a:pt x="116" y="339"/>
                    </a:lnTo>
                    <a:close/>
                    <a:moveTo>
                      <a:pt x="157" y="405"/>
                    </a:moveTo>
                    <a:lnTo>
                      <a:pt x="128" y="367"/>
                    </a:lnTo>
                    <a:lnTo>
                      <a:pt x="133" y="405"/>
                    </a:lnTo>
                    <a:lnTo>
                      <a:pt x="157" y="405"/>
                    </a:lnTo>
                    <a:close/>
                    <a:moveTo>
                      <a:pt x="127" y="360"/>
                    </a:moveTo>
                    <a:lnTo>
                      <a:pt x="157" y="399"/>
                    </a:lnTo>
                    <a:lnTo>
                      <a:pt x="146" y="359"/>
                    </a:lnTo>
                    <a:lnTo>
                      <a:pt x="127" y="359"/>
                    </a:lnTo>
                    <a:lnTo>
                      <a:pt x="127" y="360"/>
                    </a:lnTo>
                    <a:close/>
                    <a:moveTo>
                      <a:pt x="55" y="397"/>
                    </a:moveTo>
                    <a:lnTo>
                      <a:pt x="83" y="359"/>
                    </a:lnTo>
                    <a:lnTo>
                      <a:pt x="65" y="359"/>
                    </a:lnTo>
                    <a:lnTo>
                      <a:pt x="55" y="397"/>
                    </a:lnTo>
                    <a:close/>
                    <a:moveTo>
                      <a:pt x="83" y="364"/>
                    </a:moveTo>
                    <a:lnTo>
                      <a:pt x="53" y="405"/>
                    </a:lnTo>
                    <a:lnTo>
                      <a:pt x="78" y="405"/>
                    </a:lnTo>
                    <a:lnTo>
                      <a:pt x="83" y="364"/>
                    </a:lnTo>
                    <a:close/>
                    <a:moveTo>
                      <a:pt x="126" y="405"/>
                    </a:moveTo>
                    <a:lnTo>
                      <a:pt x="106" y="380"/>
                    </a:lnTo>
                    <a:lnTo>
                      <a:pt x="86" y="405"/>
                    </a:lnTo>
                    <a:lnTo>
                      <a:pt x="126" y="405"/>
                    </a:lnTo>
                    <a:close/>
                    <a:moveTo>
                      <a:pt x="104" y="378"/>
                    </a:moveTo>
                    <a:lnTo>
                      <a:pt x="91" y="362"/>
                    </a:lnTo>
                    <a:lnTo>
                      <a:pt x="86" y="399"/>
                    </a:lnTo>
                    <a:lnTo>
                      <a:pt x="104" y="378"/>
                    </a:lnTo>
                    <a:close/>
                    <a:moveTo>
                      <a:pt x="93" y="359"/>
                    </a:moveTo>
                    <a:lnTo>
                      <a:pt x="106" y="375"/>
                    </a:lnTo>
                    <a:lnTo>
                      <a:pt x="119" y="359"/>
                    </a:lnTo>
                    <a:lnTo>
                      <a:pt x="93" y="359"/>
                    </a:lnTo>
                    <a:close/>
                    <a:moveTo>
                      <a:pt x="108" y="378"/>
                    </a:moveTo>
                    <a:lnTo>
                      <a:pt x="125" y="399"/>
                    </a:lnTo>
                    <a:lnTo>
                      <a:pt x="120" y="362"/>
                    </a:lnTo>
                    <a:lnTo>
                      <a:pt x="108" y="378"/>
                    </a:lnTo>
                    <a:close/>
                    <a:moveTo>
                      <a:pt x="120" y="235"/>
                    </a:moveTo>
                    <a:lnTo>
                      <a:pt x="114" y="235"/>
                    </a:lnTo>
                    <a:lnTo>
                      <a:pt x="115" y="243"/>
                    </a:lnTo>
                    <a:lnTo>
                      <a:pt x="121" y="245"/>
                    </a:lnTo>
                    <a:lnTo>
                      <a:pt x="120" y="235"/>
                    </a:lnTo>
                    <a:close/>
                    <a:moveTo>
                      <a:pt x="107" y="235"/>
                    </a:moveTo>
                    <a:lnTo>
                      <a:pt x="104" y="235"/>
                    </a:lnTo>
                    <a:lnTo>
                      <a:pt x="103" y="240"/>
                    </a:lnTo>
                    <a:lnTo>
                      <a:pt x="104" y="240"/>
                    </a:lnTo>
                    <a:lnTo>
                      <a:pt x="105" y="240"/>
                    </a:lnTo>
                    <a:lnTo>
                      <a:pt x="106" y="240"/>
                    </a:lnTo>
                    <a:lnTo>
                      <a:pt x="108" y="241"/>
                    </a:lnTo>
                    <a:lnTo>
                      <a:pt x="107" y="235"/>
                    </a:lnTo>
                    <a:close/>
                    <a:moveTo>
                      <a:pt x="92" y="228"/>
                    </a:moveTo>
                    <a:lnTo>
                      <a:pt x="97" y="228"/>
                    </a:lnTo>
                    <a:lnTo>
                      <a:pt x="98" y="216"/>
                    </a:lnTo>
                    <a:lnTo>
                      <a:pt x="94" y="216"/>
                    </a:lnTo>
                    <a:lnTo>
                      <a:pt x="92" y="228"/>
                    </a:lnTo>
                    <a:close/>
                    <a:moveTo>
                      <a:pt x="104" y="228"/>
                    </a:moveTo>
                    <a:lnTo>
                      <a:pt x="107" y="228"/>
                    </a:lnTo>
                    <a:lnTo>
                      <a:pt x="106" y="216"/>
                    </a:lnTo>
                    <a:lnTo>
                      <a:pt x="105" y="216"/>
                    </a:lnTo>
                    <a:lnTo>
                      <a:pt x="104" y="228"/>
                    </a:lnTo>
                    <a:close/>
                    <a:moveTo>
                      <a:pt x="110" y="288"/>
                    </a:moveTo>
                    <a:lnTo>
                      <a:pt x="101" y="288"/>
                    </a:lnTo>
                    <a:lnTo>
                      <a:pt x="100" y="296"/>
                    </a:lnTo>
                    <a:lnTo>
                      <a:pt x="102" y="294"/>
                    </a:lnTo>
                    <a:lnTo>
                      <a:pt x="104" y="294"/>
                    </a:lnTo>
                    <a:lnTo>
                      <a:pt x="106" y="294"/>
                    </a:lnTo>
                    <a:lnTo>
                      <a:pt x="112" y="298"/>
                    </a:lnTo>
                    <a:lnTo>
                      <a:pt x="110" y="288"/>
                    </a:lnTo>
                    <a:close/>
                    <a:moveTo>
                      <a:pt x="101" y="281"/>
                    </a:moveTo>
                    <a:lnTo>
                      <a:pt x="110" y="281"/>
                    </a:lnTo>
                    <a:lnTo>
                      <a:pt x="109" y="273"/>
                    </a:lnTo>
                    <a:lnTo>
                      <a:pt x="102" y="273"/>
                    </a:lnTo>
                    <a:lnTo>
                      <a:pt x="101" y="281"/>
                    </a:lnTo>
                    <a:close/>
                    <a:moveTo>
                      <a:pt x="112" y="182"/>
                    </a:moveTo>
                    <a:lnTo>
                      <a:pt x="112" y="192"/>
                    </a:lnTo>
                    <a:lnTo>
                      <a:pt x="113" y="193"/>
                    </a:lnTo>
                    <a:lnTo>
                      <a:pt x="112" y="182"/>
                    </a:lnTo>
                    <a:close/>
                    <a:moveTo>
                      <a:pt x="113" y="200"/>
                    </a:moveTo>
                    <a:lnTo>
                      <a:pt x="113" y="209"/>
                    </a:lnTo>
                    <a:lnTo>
                      <a:pt x="116" y="209"/>
                    </a:lnTo>
                    <a:lnTo>
                      <a:pt x="115" y="201"/>
                    </a:lnTo>
                    <a:lnTo>
                      <a:pt x="113" y="200"/>
                    </a:lnTo>
                    <a:close/>
                    <a:moveTo>
                      <a:pt x="109" y="266"/>
                    </a:moveTo>
                    <a:lnTo>
                      <a:pt x="108" y="248"/>
                    </a:lnTo>
                    <a:lnTo>
                      <a:pt x="105" y="247"/>
                    </a:lnTo>
                    <a:lnTo>
                      <a:pt x="103" y="248"/>
                    </a:lnTo>
                    <a:lnTo>
                      <a:pt x="102" y="266"/>
                    </a:lnTo>
                    <a:lnTo>
                      <a:pt x="109" y="266"/>
                    </a:lnTo>
                    <a:close/>
                    <a:moveTo>
                      <a:pt x="106" y="209"/>
                    </a:moveTo>
                    <a:lnTo>
                      <a:pt x="105" y="201"/>
                    </a:lnTo>
                    <a:lnTo>
                      <a:pt x="105" y="209"/>
                    </a:lnTo>
                    <a:lnTo>
                      <a:pt x="106" y="209"/>
                    </a:lnTo>
                    <a:close/>
                    <a:moveTo>
                      <a:pt x="98" y="209"/>
                    </a:moveTo>
                    <a:lnTo>
                      <a:pt x="98" y="199"/>
                    </a:lnTo>
                    <a:lnTo>
                      <a:pt x="97" y="200"/>
                    </a:lnTo>
                    <a:lnTo>
                      <a:pt x="95" y="209"/>
                    </a:lnTo>
                    <a:lnTo>
                      <a:pt x="98" y="209"/>
                    </a:lnTo>
                    <a:close/>
                    <a:moveTo>
                      <a:pt x="157" y="328"/>
                    </a:moveTo>
                    <a:lnTo>
                      <a:pt x="151" y="332"/>
                    </a:lnTo>
                    <a:lnTo>
                      <a:pt x="164" y="332"/>
                    </a:lnTo>
                    <a:lnTo>
                      <a:pt x="157" y="328"/>
                    </a:lnTo>
                    <a:close/>
                    <a:moveTo>
                      <a:pt x="146" y="327"/>
                    </a:moveTo>
                    <a:lnTo>
                      <a:pt x="149" y="325"/>
                    </a:lnTo>
                    <a:lnTo>
                      <a:pt x="144" y="322"/>
                    </a:lnTo>
                    <a:lnTo>
                      <a:pt x="146" y="327"/>
                    </a:lnTo>
                    <a:close/>
                    <a:moveTo>
                      <a:pt x="147" y="261"/>
                    </a:moveTo>
                    <a:lnTo>
                      <a:pt x="139" y="266"/>
                    </a:lnTo>
                    <a:lnTo>
                      <a:pt x="163" y="266"/>
                    </a:lnTo>
                    <a:lnTo>
                      <a:pt x="147" y="261"/>
                    </a:lnTo>
                    <a:close/>
                    <a:moveTo>
                      <a:pt x="131" y="262"/>
                    </a:moveTo>
                    <a:lnTo>
                      <a:pt x="138" y="258"/>
                    </a:lnTo>
                    <a:lnTo>
                      <a:pt x="130" y="255"/>
                    </a:lnTo>
                    <a:lnTo>
                      <a:pt x="131" y="262"/>
                    </a:lnTo>
                    <a:close/>
                    <a:moveTo>
                      <a:pt x="73" y="257"/>
                    </a:moveTo>
                    <a:lnTo>
                      <a:pt x="80" y="262"/>
                    </a:lnTo>
                    <a:lnTo>
                      <a:pt x="81" y="255"/>
                    </a:lnTo>
                    <a:lnTo>
                      <a:pt x="73" y="257"/>
                    </a:lnTo>
                    <a:close/>
                    <a:moveTo>
                      <a:pt x="73" y="266"/>
                    </a:moveTo>
                    <a:lnTo>
                      <a:pt x="63" y="260"/>
                    </a:lnTo>
                    <a:lnTo>
                      <a:pt x="46" y="266"/>
                    </a:lnTo>
                    <a:lnTo>
                      <a:pt x="73" y="266"/>
                    </a:lnTo>
                    <a:close/>
                    <a:moveTo>
                      <a:pt x="122" y="204"/>
                    </a:moveTo>
                    <a:lnTo>
                      <a:pt x="123" y="209"/>
                    </a:lnTo>
                    <a:lnTo>
                      <a:pt x="135" y="209"/>
                    </a:lnTo>
                    <a:lnTo>
                      <a:pt x="122" y="204"/>
                    </a:lnTo>
                    <a:close/>
                    <a:moveTo>
                      <a:pt x="88" y="209"/>
                    </a:moveTo>
                    <a:lnTo>
                      <a:pt x="89" y="203"/>
                    </a:lnTo>
                    <a:lnTo>
                      <a:pt x="74" y="209"/>
                    </a:lnTo>
                    <a:lnTo>
                      <a:pt x="88" y="209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BB8759BB-274F-4A18-8491-9F8AB38A80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3763" y="4578350"/>
                <a:ext cx="269875" cy="98425"/>
              </a:xfrm>
              <a:custGeom>
                <a:avLst/>
                <a:gdLst>
                  <a:gd name="T0" fmla="*/ 5 w 190"/>
                  <a:gd name="T1" fmla="*/ 66 h 68"/>
                  <a:gd name="T2" fmla="*/ 62 w 190"/>
                  <a:gd name="T3" fmla="*/ 66 h 68"/>
                  <a:gd name="T4" fmla="*/ 66 w 190"/>
                  <a:gd name="T5" fmla="*/ 61 h 68"/>
                  <a:gd name="T6" fmla="*/ 66 w 190"/>
                  <a:gd name="T7" fmla="*/ 53 h 68"/>
                  <a:gd name="T8" fmla="*/ 1 w 190"/>
                  <a:gd name="T9" fmla="*/ 53 h 68"/>
                  <a:gd name="T10" fmla="*/ 1 w 190"/>
                  <a:gd name="T11" fmla="*/ 61 h 68"/>
                  <a:gd name="T12" fmla="*/ 5 w 190"/>
                  <a:gd name="T13" fmla="*/ 66 h 68"/>
                  <a:gd name="T14" fmla="*/ 129 w 190"/>
                  <a:gd name="T15" fmla="*/ 2 h 68"/>
                  <a:gd name="T16" fmla="*/ 186 w 190"/>
                  <a:gd name="T17" fmla="*/ 2 h 68"/>
                  <a:gd name="T18" fmla="*/ 190 w 190"/>
                  <a:gd name="T19" fmla="*/ 6 h 68"/>
                  <a:gd name="T20" fmla="*/ 190 w 190"/>
                  <a:gd name="T21" fmla="*/ 14 h 68"/>
                  <a:gd name="T22" fmla="*/ 124 w 190"/>
                  <a:gd name="T23" fmla="*/ 14 h 68"/>
                  <a:gd name="T24" fmla="*/ 124 w 190"/>
                  <a:gd name="T25" fmla="*/ 6 h 68"/>
                  <a:gd name="T26" fmla="*/ 129 w 190"/>
                  <a:gd name="T27" fmla="*/ 2 h 68"/>
                  <a:gd name="T28" fmla="*/ 129 w 190"/>
                  <a:gd name="T29" fmla="*/ 68 h 68"/>
                  <a:gd name="T30" fmla="*/ 186 w 190"/>
                  <a:gd name="T31" fmla="*/ 68 h 68"/>
                  <a:gd name="T32" fmla="*/ 190 w 190"/>
                  <a:gd name="T33" fmla="*/ 63 h 68"/>
                  <a:gd name="T34" fmla="*/ 190 w 190"/>
                  <a:gd name="T35" fmla="*/ 55 h 68"/>
                  <a:gd name="T36" fmla="*/ 125 w 190"/>
                  <a:gd name="T37" fmla="*/ 55 h 68"/>
                  <a:gd name="T38" fmla="*/ 125 w 190"/>
                  <a:gd name="T39" fmla="*/ 63 h 68"/>
                  <a:gd name="T40" fmla="*/ 129 w 190"/>
                  <a:gd name="T41" fmla="*/ 68 h 68"/>
                  <a:gd name="T42" fmla="*/ 5 w 190"/>
                  <a:gd name="T43" fmla="*/ 0 h 68"/>
                  <a:gd name="T44" fmla="*/ 62 w 190"/>
                  <a:gd name="T45" fmla="*/ 0 h 68"/>
                  <a:gd name="T46" fmla="*/ 66 w 190"/>
                  <a:gd name="T47" fmla="*/ 4 h 68"/>
                  <a:gd name="T48" fmla="*/ 66 w 190"/>
                  <a:gd name="T49" fmla="*/ 13 h 68"/>
                  <a:gd name="T50" fmla="*/ 0 w 190"/>
                  <a:gd name="T51" fmla="*/ 13 h 68"/>
                  <a:gd name="T52" fmla="*/ 0 w 190"/>
                  <a:gd name="T53" fmla="*/ 4 h 68"/>
                  <a:gd name="T54" fmla="*/ 5 w 190"/>
                  <a:gd name="T5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0" h="68">
                    <a:moveTo>
                      <a:pt x="5" y="66"/>
                    </a:moveTo>
                    <a:lnTo>
                      <a:pt x="62" y="66"/>
                    </a:lnTo>
                    <a:cubicBezTo>
                      <a:pt x="64" y="66"/>
                      <a:pt x="66" y="64"/>
                      <a:pt x="66" y="61"/>
                    </a:cubicBezTo>
                    <a:lnTo>
                      <a:pt x="66" y="53"/>
                    </a:lnTo>
                    <a:lnTo>
                      <a:pt x="1" y="53"/>
                    </a:lnTo>
                    <a:lnTo>
                      <a:pt x="1" y="61"/>
                    </a:lnTo>
                    <a:cubicBezTo>
                      <a:pt x="1" y="64"/>
                      <a:pt x="3" y="66"/>
                      <a:pt x="5" y="66"/>
                    </a:cubicBezTo>
                    <a:close/>
                    <a:moveTo>
                      <a:pt x="129" y="2"/>
                    </a:moveTo>
                    <a:lnTo>
                      <a:pt x="186" y="2"/>
                    </a:lnTo>
                    <a:cubicBezTo>
                      <a:pt x="188" y="2"/>
                      <a:pt x="190" y="4"/>
                      <a:pt x="190" y="6"/>
                    </a:cubicBezTo>
                    <a:lnTo>
                      <a:pt x="190" y="14"/>
                    </a:lnTo>
                    <a:lnTo>
                      <a:pt x="124" y="14"/>
                    </a:lnTo>
                    <a:lnTo>
                      <a:pt x="124" y="6"/>
                    </a:lnTo>
                    <a:cubicBezTo>
                      <a:pt x="124" y="4"/>
                      <a:pt x="126" y="2"/>
                      <a:pt x="129" y="2"/>
                    </a:cubicBezTo>
                    <a:close/>
                    <a:moveTo>
                      <a:pt x="129" y="68"/>
                    </a:moveTo>
                    <a:lnTo>
                      <a:pt x="186" y="68"/>
                    </a:lnTo>
                    <a:cubicBezTo>
                      <a:pt x="188" y="68"/>
                      <a:pt x="190" y="65"/>
                      <a:pt x="190" y="63"/>
                    </a:cubicBezTo>
                    <a:lnTo>
                      <a:pt x="190" y="55"/>
                    </a:lnTo>
                    <a:lnTo>
                      <a:pt x="125" y="55"/>
                    </a:lnTo>
                    <a:lnTo>
                      <a:pt x="125" y="63"/>
                    </a:lnTo>
                    <a:cubicBezTo>
                      <a:pt x="125" y="66"/>
                      <a:pt x="127" y="68"/>
                      <a:pt x="129" y="68"/>
                    </a:cubicBezTo>
                    <a:close/>
                    <a:moveTo>
                      <a:pt x="5" y="0"/>
                    </a:moveTo>
                    <a:lnTo>
                      <a:pt x="62" y="0"/>
                    </a:lnTo>
                    <a:cubicBezTo>
                      <a:pt x="64" y="0"/>
                      <a:pt x="66" y="2"/>
                      <a:pt x="66" y="4"/>
                    </a:cubicBezTo>
                    <a:lnTo>
                      <a:pt x="66" y="13"/>
                    </a:lnTo>
                    <a:lnTo>
                      <a:pt x="0" y="13"/>
                    </a:lnTo>
                    <a:lnTo>
                      <a:pt x="0" y="4"/>
                    </a:ln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AE9D2625-04B5-4FB4-98D0-FFF67DFAE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2023" y="1277488"/>
              <a:ext cx="456472" cy="443431"/>
            </a:xfrm>
            <a:custGeom>
              <a:avLst/>
              <a:gdLst>
                <a:gd name="T0" fmla="*/ 42 w 299"/>
                <a:gd name="T1" fmla="*/ 208 h 292"/>
                <a:gd name="T2" fmla="*/ 84 w 299"/>
                <a:gd name="T3" fmla="*/ 250 h 292"/>
                <a:gd name="T4" fmla="*/ 42 w 299"/>
                <a:gd name="T5" fmla="*/ 292 h 292"/>
                <a:gd name="T6" fmla="*/ 0 w 299"/>
                <a:gd name="T7" fmla="*/ 250 h 292"/>
                <a:gd name="T8" fmla="*/ 42 w 299"/>
                <a:gd name="T9" fmla="*/ 208 h 292"/>
                <a:gd name="T10" fmla="*/ 17 w 299"/>
                <a:gd name="T11" fmla="*/ 139 h 292"/>
                <a:gd name="T12" fmla="*/ 118 w 299"/>
                <a:gd name="T13" fmla="*/ 181 h 292"/>
                <a:gd name="T14" fmla="*/ 160 w 299"/>
                <a:gd name="T15" fmla="*/ 281 h 292"/>
                <a:gd name="T16" fmla="*/ 124 w 299"/>
                <a:gd name="T17" fmla="*/ 281 h 292"/>
                <a:gd name="T18" fmla="*/ 93 w 299"/>
                <a:gd name="T19" fmla="*/ 206 h 292"/>
                <a:gd name="T20" fmla="*/ 17 w 299"/>
                <a:gd name="T21" fmla="*/ 175 h 292"/>
                <a:gd name="T22" fmla="*/ 17 w 299"/>
                <a:gd name="T23" fmla="*/ 139 h 292"/>
                <a:gd name="T24" fmla="*/ 15 w 299"/>
                <a:gd name="T25" fmla="*/ 0 h 292"/>
                <a:gd name="T26" fmla="*/ 215 w 299"/>
                <a:gd name="T27" fmla="*/ 83 h 292"/>
                <a:gd name="T28" fmla="*/ 299 w 299"/>
                <a:gd name="T29" fmla="*/ 281 h 292"/>
                <a:gd name="T30" fmla="*/ 263 w 299"/>
                <a:gd name="T31" fmla="*/ 281 h 292"/>
                <a:gd name="T32" fmla="*/ 190 w 299"/>
                <a:gd name="T33" fmla="*/ 109 h 292"/>
                <a:gd name="T34" fmla="*/ 15 w 299"/>
                <a:gd name="T35" fmla="*/ 37 h 292"/>
                <a:gd name="T36" fmla="*/ 15 w 299"/>
                <a:gd name="T37" fmla="*/ 0 h 292"/>
                <a:gd name="T38" fmla="*/ 17 w 299"/>
                <a:gd name="T39" fmla="*/ 72 h 292"/>
                <a:gd name="T40" fmla="*/ 166 w 299"/>
                <a:gd name="T41" fmla="*/ 133 h 292"/>
                <a:gd name="T42" fmla="*/ 227 w 299"/>
                <a:gd name="T43" fmla="*/ 281 h 292"/>
                <a:gd name="T44" fmla="*/ 191 w 299"/>
                <a:gd name="T45" fmla="*/ 281 h 292"/>
                <a:gd name="T46" fmla="*/ 140 w 299"/>
                <a:gd name="T47" fmla="*/ 159 h 292"/>
                <a:gd name="T48" fmla="*/ 17 w 299"/>
                <a:gd name="T49" fmla="*/ 108 h 292"/>
                <a:gd name="T50" fmla="*/ 17 w 299"/>
                <a:gd name="T51" fmla="*/ 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292">
                  <a:moveTo>
                    <a:pt x="42" y="208"/>
                  </a:moveTo>
                  <a:cubicBezTo>
                    <a:pt x="66" y="208"/>
                    <a:pt x="84" y="227"/>
                    <a:pt x="84" y="250"/>
                  </a:cubicBezTo>
                  <a:cubicBezTo>
                    <a:pt x="84" y="274"/>
                    <a:pt x="66" y="292"/>
                    <a:pt x="42" y="292"/>
                  </a:cubicBezTo>
                  <a:cubicBezTo>
                    <a:pt x="19" y="292"/>
                    <a:pt x="0" y="274"/>
                    <a:pt x="0" y="250"/>
                  </a:cubicBezTo>
                  <a:cubicBezTo>
                    <a:pt x="0" y="227"/>
                    <a:pt x="19" y="208"/>
                    <a:pt x="42" y="208"/>
                  </a:cubicBezTo>
                  <a:close/>
                  <a:moveTo>
                    <a:pt x="17" y="139"/>
                  </a:moveTo>
                  <a:cubicBezTo>
                    <a:pt x="57" y="139"/>
                    <a:pt x="92" y="155"/>
                    <a:pt x="118" y="181"/>
                  </a:cubicBezTo>
                  <a:cubicBezTo>
                    <a:pt x="144" y="206"/>
                    <a:pt x="160" y="242"/>
                    <a:pt x="160" y="281"/>
                  </a:cubicBezTo>
                  <a:lnTo>
                    <a:pt x="124" y="281"/>
                  </a:lnTo>
                  <a:cubicBezTo>
                    <a:pt x="124" y="252"/>
                    <a:pt x="112" y="225"/>
                    <a:pt x="93" y="206"/>
                  </a:cubicBezTo>
                  <a:cubicBezTo>
                    <a:pt x="73" y="187"/>
                    <a:pt x="47" y="175"/>
                    <a:pt x="17" y="175"/>
                  </a:cubicBezTo>
                  <a:lnTo>
                    <a:pt x="17" y="139"/>
                  </a:lnTo>
                  <a:close/>
                  <a:moveTo>
                    <a:pt x="15" y="0"/>
                  </a:moveTo>
                  <a:cubicBezTo>
                    <a:pt x="93" y="0"/>
                    <a:pt x="164" y="32"/>
                    <a:pt x="215" y="83"/>
                  </a:cubicBezTo>
                  <a:cubicBezTo>
                    <a:pt x="267" y="134"/>
                    <a:pt x="299" y="204"/>
                    <a:pt x="299" y="281"/>
                  </a:cubicBezTo>
                  <a:lnTo>
                    <a:pt x="263" y="281"/>
                  </a:lnTo>
                  <a:cubicBezTo>
                    <a:pt x="263" y="214"/>
                    <a:pt x="235" y="153"/>
                    <a:pt x="190" y="109"/>
                  </a:cubicBezTo>
                  <a:cubicBezTo>
                    <a:pt x="145" y="64"/>
                    <a:pt x="83" y="37"/>
                    <a:pt x="15" y="37"/>
                  </a:cubicBezTo>
                  <a:lnTo>
                    <a:pt x="15" y="0"/>
                  </a:lnTo>
                  <a:close/>
                  <a:moveTo>
                    <a:pt x="17" y="72"/>
                  </a:moveTo>
                  <a:cubicBezTo>
                    <a:pt x="75" y="72"/>
                    <a:pt x="128" y="95"/>
                    <a:pt x="166" y="133"/>
                  </a:cubicBezTo>
                  <a:cubicBezTo>
                    <a:pt x="204" y="171"/>
                    <a:pt x="227" y="224"/>
                    <a:pt x="227" y="281"/>
                  </a:cubicBezTo>
                  <a:lnTo>
                    <a:pt x="191" y="281"/>
                  </a:lnTo>
                  <a:cubicBezTo>
                    <a:pt x="191" y="234"/>
                    <a:pt x="171" y="190"/>
                    <a:pt x="140" y="159"/>
                  </a:cubicBezTo>
                  <a:cubicBezTo>
                    <a:pt x="109" y="127"/>
                    <a:pt x="65" y="108"/>
                    <a:pt x="17" y="108"/>
                  </a:cubicBezTo>
                  <a:lnTo>
                    <a:pt x="17" y="7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4A9B7F4-F7FF-4716-913B-377DC6DD2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8256" y="1604797"/>
              <a:ext cx="1007241" cy="743853"/>
            </a:xfrm>
            <a:custGeom>
              <a:avLst/>
              <a:gdLst>
                <a:gd name="T0" fmla="*/ 773 w 1523"/>
                <a:gd name="T1" fmla="*/ 352 h 1114"/>
                <a:gd name="T2" fmla="*/ 604 w 1523"/>
                <a:gd name="T3" fmla="*/ 988 h 1114"/>
                <a:gd name="T4" fmla="*/ 593 w 1523"/>
                <a:gd name="T5" fmla="*/ 987 h 1114"/>
                <a:gd name="T6" fmla="*/ 580 w 1523"/>
                <a:gd name="T7" fmla="*/ 991 h 1114"/>
                <a:gd name="T8" fmla="*/ 571 w 1523"/>
                <a:gd name="T9" fmla="*/ 998 h 1114"/>
                <a:gd name="T10" fmla="*/ 621 w 1523"/>
                <a:gd name="T11" fmla="*/ 752 h 1114"/>
                <a:gd name="T12" fmla="*/ 600 w 1523"/>
                <a:gd name="T13" fmla="*/ 733 h 1114"/>
                <a:gd name="T14" fmla="*/ 588 w 1523"/>
                <a:gd name="T15" fmla="*/ 733 h 1114"/>
                <a:gd name="T16" fmla="*/ 574 w 1523"/>
                <a:gd name="T17" fmla="*/ 755 h 1114"/>
                <a:gd name="T18" fmla="*/ 571 w 1523"/>
                <a:gd name="T19" fmla="*/ 735 h 1114"/>
                <a:gd name="T20" fmla="*/ 616 w 1523"/>
                <a:gd name="T21" fmla="*/ 496 h 1114"/>
                <a:gd name="T22" fmla="*/ 595 w 1523"/>
                <a:gd name="T23" fmla="*/ 479 h 1114"/>
                <a:gd name="T24" fmla="*/ 580 w 1523"/>
                <a:gd name="T25" fmla="*/ 498 h 1114"/>
                <a:gd name="T26" fmla="*/ 574 w 1523"/>
                <a:gd name="T27" fmla="*/ 495 h 1114"/>
                <a:gd name="T28" fmla="*/ 623 w 1523"/>
                <a:gd name="T29" fmla="*/ 498 h 1114"/>
                <a:gd name="T30" fmla="*/ 623 w 1523"/>
                <a:gd name="T31" fmla="*/ 830 h 1114"/>
                <a:gd name="T32" fmla="*/ 521 w 1523"/>
                <a:gd name="T33" fmla="*/ 614 h 1114"/>
                <a:gd name="T34" fmla="*/ 627 w 1523"/>
                <a:gd name="T35" fmla="*/ 930 h 1114"/>
                <a:gd name="T36" fmla="*/ 518 w 1523"/>
                <a:gd name="T37" fmla="*/ 766 h 1114"/>
                <a:gd name="T38" fmla="*/ 627 w 1523"/>
                <a:gd name="T39" fmla="*/ 517 h 1114"/>
                <a:gd name="T40" fmla="*/ 638 w 1523"/>
                <a:gd name="T41" fmla="*/ 1040 h 1114"/>
                <a:gd name="T42" fmla="*/ 1523 w 1523"/>
                <a:gd name="T43" fmla="*/ 350 h 1114"/>
                <a:gd name="T44" fmla="*/ 808 w 1523"/>
                <a:gd name="T45" fmla="*/ 997 h 1114"/>
                <a:gd name="T46" fmla="*/ 820 w 1523"/>
                <a:gd name="T47" fmla="*/ 1003 h 1114"/>
                <a:gd name="T48" fmla="*/ 826 w 1523"/>
                <a:gd name="T49" fmla="*/ 998 h 1114"/>
                <a:gd name="T50" fmla="*/ 852 w 1523"/>
                <a:gd name="T51" fmla="*/ 1023 h 1114"/>
                <a:gd name="T52" fmla="*/ 867 w 1523"/>
                <a:gd name="T53" fmla="*/ 1024 h 1114"/>
                <a:gd name="T54" fmla="*/ 808 w 1523"/>
                <a:gd name="T55" fmla="*/ 731 h 1114"/>
                <a:gd name="T56" fmla="*/ 820 w 1523"/>
                <a:gd name="T57" fmla="*/ 732 h 1114"/>
                <a:gd name="T58" fmla="*/ 832 w 1523"/>
                <a:gd name="T59" fmla="*/ 716 h 1114"/>
                <a:gd name="T60" fmla="*/ 858 w 1523"/>
                <a:gd name="T61" fmla="*/ 738 h 1114"/>
                <a:gd name="T62" fmla="*/ 814 w 1523"/>
                <a:gd name="T63" fmla="*/ 718 h 1114"/>
                <a:gd name="T64" fmla="*/ 816 w 1523"/>
                <a:gd name="T65" fmla="*/ 447 h 1114"/>
                <a:gd name="T66" fmla="*/ 819 w 1523"/>
                <a:gd name="T67" fmla="*/ 460 h 1114"/>
                <a:gd name="T68" fmla="*/ 837 w 1523"/>
                <a:gd name="T69" fmla="*/ 433 h 1114"/>
                <a:gd name="T70" fmla="*/ 864 w 1523"/>
                <a:gd name="T71" fmla="*/ 452 h 1114"/>
                <a:gd name="T72" fmla="*/ 747 w 1523"/>
                <a:gd name="T73" fmla="*/ 446 h 1114"/>
                <a:gd name="T74" fmla="*/ 872 w 1523"/>
                <a:gd name="T75" fmla="*/ 799 h 1114"/>
                <a:gd name="T76" fmla="*/ 747 w 1523"/>
                <a:gd name="T77" fmla="*/ 501 h 1114"/>
                <a:gd name="T78" fmla="*/ 742 w 1523"/>
                <a:gd name="T79" fmla="*/ 552 h 1114"/>
                <a:gd name="T80" fmla="*/ 877 w 1523"/>
                <a:gd name="T81" fmla="*/ 803 h 1114"/>
                <a:gd name="T82" fmla="*/ 742 w 1523"/>
                <a:gd name="T83" fmla="*/ 970 h 1114"/>
                <a:gd name="T84" fmla="*/ 1104 w 1523"/>
                <a:gd name="T85" fmla="*/ 1027 h 1114"/>
                <a:gd name="T86" fmla="*/ 1119 w 1523"/>
                <a:gd name="T87" fmla="*/ 1029 h 1114"/>
                <a:gd name="T88" fmla="*/ 1135 w 1523"/>
                <a:gd name="T89" fmla="*/ 1014 h 1114"/>
                <a:gd name="T90" fmla="*/ 1168 w 1523"/>
                <a:gd name="T91" fmla="*/ 1042 h 1114"/>
                <a:gd name="T92" fmla="*/ 1113 w 1523"/>
                <a:gd name="T93" fmla="*/ 1013 h 1114"/>
                <a:gd name="T94" fmla="*/ 1116 w 1523"/>
                <a:gd name="T95" fmla="*/ 708 h 1114"/>
                <a:gd name="T96" fmla="*/ 1119 w 1523"/>
                <a:gd name="T97" fmla="*/ 723 h 1114"/>
                <a:gd name="T98" fmla="*/ 1142 w 1523"/>
                <a:gd name="T99" fmla="*/ 695 h 1114"/>
                <a:gd name="T100" fmla="*/ 1176 w 1523"/>
                <a:gd name="T101" fmla="*/ 719 h 1114"/>
                <a:gd name="T102" fmla="*/ 1027 w 1523"/>
                <a:gd name="T103" fmla="*/ 699 h 1114"/>
                <a:gd name="T104" fmla="*/ 1113 w 1523"/>
                <a:gd name="T105" fmla="*/ 400 h 1114"/>
                <a:gd name="T106" fmla="*/ 1125 w 1523"/>
                <a:gd name="T107" fmla="*/ 404 h 1114"/>
                <a:gd name="T108" fmla="*/ 1147 w 1523"/>
                <a:gd name="T109" fmla="*/ 373 h 1114"/>
                <a:gd name="T110" fmla="*/ 1181 w 1523"/>
                <a:gd name="T111" fmla="*/ 394 h 1114"/>
                <a:gd name="T112" fmla="*/ 1027 w 1523"/>
                <a:gd name="T113" fmla="*/ 943 h 1114"/>
                <a:gd name="T114" fmla="*/ 1187 w 1523"/>
                <a:gd name="T115" fmla="*/ 658 h 1114"/>
                <a:gd name="T116" fmla="*/ 1022 w 1523"/>
                <a:gd name="T117" fmla="*/ 493 h 1114"/>
                <a:gd name="T118" fmla="*/ 1022 w 1523"/>
                <a:gd name="T119" fmla="*/ 633 h 1114"/>
                <a:gd name="T120" fmla="*/ 1193 w 1523"/>
                <a:gd name="T121" fmla="*/ 923 h 1114"/>
                <a:gd name="T122" fmla="*/ 1014 w 1523"/>
                <a:gd name="T123" fmla="*/ 37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3" h="1114">
                  <a:moveTo>
                    <a:pt x="1019" y="431"/>
                  </a:moveTo>
                  <a:lnTo>
                    <a:pt x="1190" y="401"/>
                  </a:lnTo>
                  <a:lnTo>
                    <a:pt x="1190" y="355"/>
                  </a:lnTo>
                  <a:lnTo>
                    <a:pt x="1019" y="388"/>
                  </a:lnTo>
                  <a:lnTo>
                    <a:pt x="1019" y="431"/>
                  </a:lnTo>
                  <a:close/>
                  <a:moveTo>
                    <a:pt x="1386" y="278"/>
                  </a:moveTo>
                  <a:cubicBezTo>
                    <a:pt x="1359" y="138"/>
                    <a:pt x="1200" y="0"/>
                    <a:pt x="1032" y="0"/>
                  </a:cubicBezTo>
                  <a:cubicBezTo>
                    <a:pt x="873" y="0"/>
                    <a:pt x="733" y="102"/>
                    <a:pt x="685" y="252"/>
                  </a:cubicBezTo>
                  <a:cubicBezTo>
                    <a:pt x="658" y="243"/>
                    <a:pt x="630" y="238"/>
                    <a:pt x="602" y="238"/>
                  </a:cubicBezTo>
                  <a:cubicBezTo>
                    <a:pt x="461" y="238"/>
                    <a:pt x="345" y="349"/>
                    <a:pt x="336" y="488"/>
                  </a:cubicBezTo>
                  <a:cubicBezTo>
                    <a:pt x="319" y="485"/>
                    <a:pt x="303" y="483"/>
                    <a:pt x="287" y="483"/>
                  </a:cubicBezTo>
                  <a:cubicBezTo>
                    <a:pt x="129" y="483"/>
                    <a:pt x="0" y="612"/>
                    <a:pt x="0" y="770"/>
                  </a:cubicBezTo>
                  <a:cubicBezTo>
                    <a:pt x="0" y="912"/>
                    <a:pt x="106" y="1036"/>
                    <a:pt x="245" y="1056"/>
                  </a:cubicBezTo>
                  <a:lnTo>
                    <a:pt x="462" y="1056"/>
                  </a:lnTo>
                  <a:lnTo>
                    <a:pt x="462" y="917"/>
                  </a:lnTo>
                  <a:lnTo>
                    <a:pt x="376" y="917"/>
                  </a:lnTo>
                  <a:cubicBezTo>
                    <a:pt x="74" y="918"/>
                    <a:pt x="102" y="594"/>
                    <a:pt x="446" y="587"/>
                  </a:cubicBezTo>
                  <a:cubicBezTo>
                    <a:pt x="404" y="287"/>
                    <a:pt x="670" y="320"/>
                    <a:pt x="773" y="352"/>
                  </a:cubicBezTo>
                  <a:cubicBezTo>
                    <a:pt x="789" y="128"/>
                    <a:pt x="1110" y="57"/>
                    <a:pt x="1386" y="278"/>
                  </a:cubicBezTo>
                  <a:close/>
                  <a:moveTo>
                    <a:pt x="621" y="988"/>
                  </a:moveTo>
                  <a:lnTo>
                    <a:pt x="618" y="988"/>
                  </a:lnTo>
                  <a:lnTo>
                    <a:pt x="618" y="1009"/>
                  </a:lnTo>
                  <a:lnTo>
                    <a:pt x="621" y="1010"/>
                  </a:lnTo>
                  <a:lnTo>
                    <a:pt x="621" y="988"/>
                  </a:lnTo>
                  <a:close/>
                  <a:moveTo>
                    <a:pt x="616" y="988"/>
                  </a:moveTo>
                  <a:lnTo>
                    <a:pt x="614" y="988"/>
                  </a:lnTo>
                  <a:lnTo>
                    <a:pt x="614" y="1009"/>
                  </a:lnTo>
                  <a:lnTo>
                    <a:pt x="616" y="1009"/>
                  </a:lnTo>
                  <a:lnTo>
                    <a:pt x="616" y="988"/>
                  </a:lnTo>
                  <a:close/>
                  <a:moveTo>
                    <a:pt x="611" y="988"/>
                  </a:moveTo>
                  <a:lnTo>
                    <a:pt x="609" y="988"/>
                  </a:lnTo>
                  <a:lnTo>
                    <a:pt x="609" y="1009"/>
                  </a:lnTo>
                  <a:lnTo>
                    <a:pt x="611" y="1009"/>
                  </a:lnTo>
                  <a:lnTo>
                    <a:pt x="611" y="988"/>
                  </a:lnTo>
                  <a:close/>
                  <a:moveTo>
                    <a:pt x="607" y="988"/>
                  </a:moveTo>
                  <a:lnTo>
                    <a:pt x="604" y="988"/>
                  </a:lnTo>
                  <a:lnTo>
                    <a:pt x="604" y="1009"/>
                  </a:lnTo>
                  <a:lnTo>
                    <a:pt x="607" y="1009"/>
                  </a:lnTo>
                  <a:lnTo>
                    <a:pt x="607" y="988"/>
                  </a:lnTo>
                  <a:close/>
                  <a:moveTo>
                    <a:pt x="602" y="987"/>
                  </a:moveTo>
                  <a:lnTo>
                    <a:pt x="600" y="987"/>
                  </a:lnTo>
                  <a:lnTo>
                    <a:pt x="600" y="1008"/>
                  </a:lnTo>
                  <a:lnTo>
                    <a:pt x="602" y="1009"/>
                  </a:lnTo>
                  <a:lnTo>
                    <a:pt x="602" y="987"/>
                  </a:lnTo>
                  <a:close/>
                  <a:moveTo>
                    <a:pt x="597" y="987"/>
                  </a:moveTo>
                  <a:lnTo>
                    <a:pt x="595" y="987"/>
                  </a:lnTo>
                  <a:lnTo>
                    <a:pt x="595" y="1008"/>
                  </a:lnTo>
                  <a:lnTo>
                    <a:pt x="597" y="1008"/>
                  </a:lnTo>
                  <a:lnTo>
                    <a:pt x="597" y="987"/>
                  </a:lnTo>
                  <a:close/>
                  <a:moveTo>
                    <a:pt x="593" y="987"/>
                  </a:moveTo>
                  <a:lnTo>
                    <a:pt x="590" y="987"/>
                  </a:lnTo>
                  <a:lnTo>
                    <a:pt x="590" y="1008"/>
                  </a:lnTo>
                  <a:lnTo>
                    <a:pt x="593" y="1008"/>
                  </a:lnTo>
                  <a:lnTo>
                    <a:pt x="593" y="987"/>
                  </a:lnTo>
                  <a:close/>
                  <a:moveTo>
                    <a:pt x="588" y="987"/>
                  </a:moveTo>
                  <a:lnTo>
                    <a:pt x="586" y="987"/>
                  </a:lnTo>
                  <a:lnTo>
                    <a:pt x="586" y="1008"/>
                  </a:lnTo>
                  <a:lnTo>
                    <a:pt x="588" y="1008"/>
                  </a:lnTo>
                  <a:lnTo>
                    <a:pt x="588" y="987"/>
                  </a:lnTo>
                  <a:close/>
                  <a:moveTo>
                    <a:pt x="580" y="1003"/>
                  </a:moveTo>
                  <a:cubicBezTo>
                    <a:pt x="580" y="1003"/>
                    <a:pt x="579" y="1004"/>
                    <a:pt x="579" y="1005"/>
                  </a:cubicBezTo>
                  <a:cubicBezTo>
                    <a:pt x="579" y="1006"/>
                    <a:pt x="580" y="1007"/>
                    <a:pt x="580" y="1007"/>
                  </a:cubicBezTo>
                  <a:cubicBezTo>
                    <a:pt x="581" y="1007"/>
                    <a:pt x="582" y="1006"/>
                    <a:pt x="582" y="1005"/>
                  </a:cubicBezTo>
                  <a:cubicBezTo>
                    <a:pt x="582" y="1004"/>
                    <a:pt x="581" y="1003"/>
                    <a:pt x="580" y="1003"/>
                  </a:cubicBezTo>
                  <a:close/>
                  <a:moveTo>
                    <a:pt x="580" y="995"/>
                  </a:moveTo>
                  <a:cubicBezTo>
                    <a:pt x="580" y="995"/>
                    <a:pt x="579" y="996"/>
                    <a:pt x="579" y="997"/>
                  </a:cubicBezTo>
                  <a:cubicBezTo>
                    <a:pt x="579" y="998"/>
                    <a:pt x="580" y="999"/>
                    <a:pt x="580" y="999"/>
                  </a:cubicBezTo>
                  <a:cubicBezTo>
                    <a:pt x="581" y="999"/>
                    <a:pt x="582" y="999"/>
                    <a:pt x="582" y="997"/>
                  </a:cubicBezTo>
                  <a:cubicBezTo>
                    <a:pt x="582" y="996"/>
                    <a:pt x="581" y="995"/>
                    <a:pt x="580" y="995"/>
                  </a:cubicBezTo>
                  <a:close/>
                  <a:moveTo>
                    <a:pt x="580" y="987"/>
                  </a:moveTo>
                  <a:cubicBezTo>
                    <a:pt x="580" y="987"/>
                    <a:pt x="579" y="988"/>
                    <a:pt x="579" y="989"/>
                  </a:cubicBezTo>
                  <a:cubicBezTo>
                    <a:pt x="579" y="990"/>
                    <a:pt x="580" y="991"/>
                    <a:pt x="580" y="991"/>
                  </a:cubicBezTo>
                  <a:cubicBezTo>
                    <a:pt x="581" y="991"/>
                    <a:pt x="582" y="990"/>
                    <a:pt x="582" y="989"/>
                  </a:cubicBezTo>
                  <a:cubicBezTo>
                    <a:pt x="582" y="988"/>
                    <a:pt x="581" y="987"/>
                    <a:pt x="580" y="987"/>
                  </a:cubicBezTo>
                  <a:close/>
                  <a:moveTo>
                    <a:pt x="578" y="1003"/>
                  </a:moveTo>
                  <a:lnTo>
                    <a:pt x="574" y="1003"/>
                  </a:lnTo>
                  <a:lnTo>
                    <a:pt x="574" y="1007"/>
                  </a:lnTo>
                  <a:lnTo>
                    <a:pt x="578" y="1007"/>
                  </a:lnTo>
                  <a:lnTo>
                    <a:pt x="578" y="1003"/>
                  </a:lnTo>
                  <a:close/>
                  <a:moveTo>
                    <a:pt x="578" y="995"/>
                  </a:moveTo>
                  <a:lnTo>
                    <a:pt x="574" y="995"/>
                  </a:lnTo>
                  <a:lnTo>
                    <a:pt x="574" y="999"/>
                  </a:lnTo>
                  <a:lnTo>
                    <a:pt x="578" y="999"/>
                  </a:lnTo>
                  <a:lnTo>
                    <a:pt x="578" y="995"/>
                  </a:lnTo>
                  <a:close/>
                  <a:moveTo>
                    <a:pt x="576" y="987"/>
                  </a:moveTo>
                  <a:cubicBezTo>
                    <a:pt x="576" y="987"/>
                    <a:pt x="575" y="988"/>
                    <a:pt x="575" y="989"/>
                  </a:cubicBezTo>
                  <a:cubicBezTo>
                    <a:pt x="575" y="990"/>
                    <a:pt x="576" y="991"/>
                    <a:pt x="576" y="991"/>
                  </a:cubicBezTo>
                  <a:cubicBezTo>
                    <a:pt x="577" y="991"/>
                    <a:pt x="577" y="990"/>
                    <a:pt x="577" y="989"/>
                  </a:cubicBezTo>
                  <a:cubicBezTo>
                    <a:pt x="577" y="988"/>
                    <a:pt x="577" y="987"/>
                    <a:pt x="576" y="987"/>
                  </a:cubicBezTo>
                  <a:close/>
                  <a:moveTo>
                    <a:pt x="571" y="998"/>
                  </a:moveTo>
                  <a:lnTo>
                    <a:pt x="523" y="995"/>
                  </a:lnTo>
                  <a:lnTo>
                    <a:pt x="523" y="1004"/>
                  </a:lnTo>
                  <a:lnTo>
                    <a:pt x="571" y="1007"/>
                  </a:lnTo>
                  <a:lnTo>
                    <a:pt x="571" y="998"/>
                  </a:lnTo>
                  <a:close/>
                  <a:moveTo>
                    <a:pt x="571" y="986"/>
                  </a:moveTo>
                  <a:lnTo>
                    <a:pt x="523" y="984"/>
                  </a:lnTo>
                  <a:lnTo>
                    <a:pt x="523" y="992"/>
                  </a:lnTo>
                  <a:lnTo>
                    <a:pt x="571" y="995"/>
                  </a:lnTo>
                  <a:lnTo>
                    <a:pt x="571" y="986"/>
                  </a:lnTo>
                  <a:close/>
                  <a:moveTo>
                    <a:pt x="623" y="1013"/>
                  </a:moveTo>
                  <a:lnTo>
                    <a:pt x="521" y="1007"/>
                  </a:lnTo>
                  <a:lnTo>
                    <a:pt x="521" y="980"/>
                  </a:lnTo>
                  <a:lnTo>
                    <a:pt x="623" y="985"/>
                  </a:lnTo>
                  <a:lnTo>
                    <a:pt x="623" y="1013"/>
                  </a:lnTo>
                  <a:close/>
                  <a:moveTo>
                    <a:pt x="621" y="731"/>
                  </a:moveTo>
                  <a:lnTo>
                    <a:pt x="618" y="731"/>
                  </a:lnTo>
                  <a:lnTo>
                    <a:pt x="618" y="752"/>
                  </a:lnTo>
                  <a:lnTo>
                    <a:pt x="621" y="752"/>
                  </a:lnTo>
                  <a:lnTo>
                    <a:pt x="621" y="731"/>
                  </a:lnTo>
                  <a:close/>
                  <a:moveTo>
                    <a:pt x="616" y="731"/>
                  </a:moveTo>
                  <a:lnTo>
                    <a:pt x="614" y="732"/>
                  </a:lnTo>
                  <a:lnTo>
                    <a:pt x="614" y="753"/>
                  </a:lnTo>
                  <a:lnTo>
                    <a:pt x="616" y="753"/>
                  </a:lnTo>
                  <a:lnTo>
                    <a:pt x="616" y="731"/>
                  </a:lnTo>
                  <a:close/>
                  <a:moveTo>
                    <a:pt x="611" y="732"/>
                  </a:moveTo>
                  <a:lnTo>
                    <a:pt x="609" y="732"/>
                  </a:lnTo>
                  <a:lnTo>
                    <a:pt x="609" y="753"/>
                  </a:lnTo>
                  <a:lnTo>
                    <a:pt x="611" y="753"/>
                  </a:lnTo>
                  <a:lnTo>
                    <a:pt x="611" y="732"/>
                  </a:lnTo>
                  <a:close/>
                  <a:moveTo>
                    <a:pt x="607" y="732"/>
                  </a:moveTo>
                  <a:lnTo>
                    <a:pt x="604" y="732"/>
                  </a:lnTo>
                  <a:lnTo>
                    <a:pt x="604" y="753"/>
                  </a:lnTo>
                  <a:lnTo>
                    <a:pt x="607" y="753"/>
                  </a:lnTo>
                  <a:lnTo>
                    <a:pt x="607" y="732"/>
                  </a:lnTo>
                  <a:close/>
                  <a:moveTo>
                    <a:pt x="602" y="732"/>
                  </a:moveTo>
                  <a:lnTo>
                    <a:pt x="600" y="733"/>
                  </a:lnTo>
                  <a:lnTo>
                    <a:pt x="600" y="754"/>
                  </a:lnTo>
                  <a:lnTo>
                    <a:pt x="602" y="753"/>
                  </a:lnTo>
                  <a:lnTo>
                    <a:pt x="602" y="732"/>
                  </a:lnTo>
                  <a:close/>
                  <a:moveTo>
                    <a:pt x="597" y="733"/>
                  </a:moveTo>
                  <a:lnTo>
                    <a:pt x="595" y="733"/>
                  </a:lnTo>
                  <a:lnTo>
                    <a:pt x="595" y="754"/>
                  </a:lnTo>
                  <a:lnTo>
                    <a:pt x="597" y="754"/>
                  </a:lnTo>
                  <a:lnTo>
                    <a:pt x="597" y="733"/>
                  </a:lnTo>
                  <a:close/>
                  <a:moveTo>
                    <a:pt x="593" y="733"/>
                  </a:moveTo>
                  <a:lnTo>
                    <a:pt x="590" y="733"/>
                  </a:lnTo>
                  <a:lnTo>
                    <a:pt x="590" y="754"/>
                  </a:lnTo>
                  <a:lnTo>
                    <a:pt x="593" y="754"/>
                  </a:lnTo>
                  <a:lnTo>
                    <a:pt x="593" y="733"/>
                  </a:lnTo>
                  <a:close/>
                  <a:moveTo>
                    <a:pt x="588" y="733"/>
                  </a:moveTo>
                  <a:lnTo>
                    <a:pt x="586" y="733"/>
                  </a:lnTo>
                  <a:lnTo>
                    <a:pt x="586" y="754"/>
                  </a:lnTo>
                  <a:lnTo>
                    <a:pt x="588" y="754"/>
                  </a:lnTo>
                  <a:lnTo>
                    <a:pt x="588" y="733"/>
                  </a:lnTo>
                  <a:close/>
                  <a:moveTo>
                    <a:pt x="580" y="750"/>
                  </a:moveTo>
                  <a:cubicBezTo>
                    <a:pt x="580" y="751"/>
                    <a:pt x="579" y="752"/>
                    <a:pt x="579" y="753"/>
                  </a:cubicBezTo>
                  <a:cubicBezTo>
                    <a:pt x="579" y="754"/>
                    <a:pt x="580" y="755"/>
                    <a:pt x="580" y="755"/>
                  </a:cubicBezTo>
                  <a:cubicBezTo>
                    <a:pt x="581" y="755"/>
                    <a:pt x="582" y="754"/>
                    <a:pt x="582" y="753"/>
                  </a:cubicBezTo>
                  <a:cubicBezTo>
                    <a:pt x="582" y="751"/>
                    <a:pt x="581" y="750"/>
                    <a:pt x="580" y="750"/>
                  </a:cubicBezTo>
                  <a:close/>
                  <a:moveTo>
                    <a:pt x="580" y="743"/>
                  </a:moveTo>
                  <a:cubicBezTo>
                    <a:pt x="580" y="743"/>
                    <a:pt x="579" y="744"/>
                    <a:pt x="579" y="745"/>
                  </a:cubicBezTo>
                  <a:cubicBezTo>
                    <a:pt x="579" y="746"/>
                    <a:pt x="580" y="747"/>
                    <a:pt x="580" y="747"/>
                  </a:cubicBezTo>
                  <a:cubicBezTo>
                    <a:pt x="581" y="747"/>
                    <a:pt x="582" y="746"/>
                    <a:pt x="582" y="745"/>
                  </a:cubicBezTo>
                  <a:cubicBezTo>
                    <a:pt x="582" y="743"/>
                    <a:pt x="581" y="743"/>
                    <a:pt x="580" y="743"/>
                  </a:cubicBezTo>
                  <a:close/>
                  <a:moveTo>
                    <a:pt x="580" y="734"/>
                  </a:moveTo>
                  <a:cubicBezTo>
                    <a:pt x="580" y="734"/>
                    <a:pt x="579" y="735"/>
                    <a:pt x="579" y="737"/>
                  </a:cubicBezTo>
                  <a:cubicBezTo>
                    <a:pt x="579" y="738"/>
                    <a:pt x="580" y="739"/>
                    <a:pt x="580" y="739"/>
                  </a:cubicBezTo>
                  <a:cubicBezTo>
                    <a:pt x="581" y="739"/>
                    <a:pt x="582" y="738"/>
                    <a:pt x="582" y="736"/>
                  </a:cubicBezTo>
                  <a:cubicBezTo>
                    <a:pt x="582" y="735"/>
                    <a:pt x="581" y="734"/>
                    <a:pt x="580" y="734"/>
                  </a:cubicBezTo>
                  <a:close/>
                  <a:moveTo>
                    <a:pt x="578" y="751"/>
                  </a:moveTo>
                  <a:lnTo>
                    <a:pt x="574" y="751"/>
                  </a:lnTo>
                  <a:lnTo>
                    <a:pt x="574" y="755"/>
                  </a:lnTo>
                  <a:lnTo>
                    <a:pt x="578" y="755"/>
                  </a:lnTo>
                  <a:lnTo>
                    <a:pt x="578" y="751"/>
                  </a:lnTo>
                  <a:close/>
                  <a:moveTo>
                    <a:pt x="578" y="743"/>
                  </a:moveTo>
                  <a:lnTo>
                    <a:pt x="574" y="743"/>
                  </a:lnTo>
                  <a:lnTo>
                    <a:pt x="574" y="747"/>
                  </a:lnTo>
                  <a:lnTo>
                    <a:pt x="578" y="747"/>
                  </a:lnTo>
                  <a:lnTo>
                    <a:pt x="578" y="743"/>
                  </a:lnTo>
                  <a:close/>
                  <a:moveTo>
                    <a:pt x="576" y="735"/>
                  </a:moveTo>
                  <a:cubicBezTo>
                    <a:pt x="576" y="735"/>
                    <a:pt x="575" y="736"/>
                    <a:pt x="575" y="737"/>
                  </a:cubicBezTo>
                  <a:cubicBezTo>
                    <a:pt x="575" y="738"/>
                    <a:pt x="576" y="739"/>
                    <a:pt x="576" y="739"/>
                  </a:cubicBezTo>
                  <a:cubicBezTo>
                    <a:pt x="577" y="739"/>
                    <a:pt x="577" y="738"/>
                    <a:pt x="577" y="737"/>
                  </a:cubicBezTo>
                  <a:cubicBezTo>
                    <a:pt x="577" y="736"/>
                    <a:pt x="577" y="735"/>
                    <a:pt x="576" y="735"/>
                  </a:cubicBezTo>
                  <a:close/>
                  <a:moveTo>
                    <a:pt x="571" y="747"/>
                  </a:moveTo>
                  <a:lnTo>
                    <a:pt x="523" y="750"/>
                  </a:lnTo>
                  <a:lnTo>
                    <a:pt x="523" y="758"/>
                  </a:lnTo>
                  <a:lnTo>
                    <a:pt x="571" y="756"/>
                  </a:lnTo>
                  <a:lnTo>
                    <a:pt x="571" y="747"/>
                  </a:lnTo>
                  <a:close/>
                  <a:moveTo>
                    <a:pt x="571" y="735"/>
                  </a:moveTo>
                  <a:lnTo>
                    <a:pt x="523" y="738"/>
                  </a:lnTo>
                  <a:lnTo>
                    <a:pt x="523" y="747"/>
                  </a:lnTo>
                  <a:lnTo>
                    <a:pt x="571" y="743"/>
                  </a:lnTo>
                  <a:lnTo>
                    <a:pt x="571" y="735"/>
                  </a:lnTo>
                  <a:close/>
                  <a:moveTo>
                    <a:pt x="623" y="756"/>
                  </a:moveTo>
                  <a:lnTo>
                    <a:pt x="521" y="762"/>
                  </a:lnTo>
                  <a:lnTo>
                    <a:pt x="521" y="735"/>
                  </a:lnTo>
                  <a:lnTo>
                    <a:pt x="623" y="727"/>
                  </a:lnTo>
                  <a:lnTo>
                    <a:pt x="623" y="756"/>
                  </a:lnTo>
                  <a:close/>
                  <a:moveTo>
                    <a:pt x="621" y="474"/>
                  </a:moveTo>
                  <a:lnTo>
                    <a:pt x="618" y="474"/>
                  </a:lnTo>
                  <a:lnTo>
                    <a:pt x="618" y="496"/>
                  </a:lnTo>
                  <a:lnTo>
                    <a:pt x="621" y="495"/>
                  </a:lnTo>
                  <a:lnTo>
                    <a:pt x="621" y="474"/>
                  </a:lnTo>
                  <a:close/>
                  <a:moveTo>
                    <a:pt x="616" y="475"/>
                  </a:moveTo>
                  <a:lnTo>
                    <a:pt x="614" y="475"/>
                  </a:lnTo>
                  <a:lnTo>
                    <a:pt x="614" y="496"/>
                  </a:lnTo>
                  <a:lnTo>
                    <a:pt x="616" y="496"/>
                  </a:lnTo>
                  <a:lnTo>
                    <a:pt x="616" y="475"/>
                  </a:lnTo>
                  <a:close/>
                  <a:moveTo>
                    <a:pt x="611" y="476"/>
                  </a:moveTo>
                  <a:lnTo>
                    <a:pt x="609" y="476"/>
                  </a:lnTo>
                  <a:lnTo>
                    <a:pt x="609" y="497"/>
                  </a:lnTo>
                  <a:lnTo>
                    <a:pt x="611" y="497"/>
                  </a:lnTo>
                  <a:lnTo>
                    <a:pt x="611" y="476"/>
                  </a:lnTo>
                  <a:close/>
                  <a:moveTo>
                    <a:pt x="607" y="477"/>
                  </a:moveTo>
                  <a:lnTo>
                    <a:pt x="604" y="477"/>
                  </a:lnTo>
                  <a:lnTo>
                    <a:pt x="604" y="498"/>
                  </a:lnTo>
                  <a:lnTo>
                    <a:pt x="607" y="498"/>
                  </a:lnTo>
                  <a:lnTo>
                    <a:pt x="607" y="477"/>
                  </a:lnTo>
                  <a:close/>
                  <a:moveTo>
                    <a:pt x="602" y="477"/>
                  </a:moveTo>
                  <a:lnTo>
                    <a:pt x="600" y="478"/>
                  </a:lnTo>
                  <a:lnTo>
                    <a:pt x="600" y="499"/>
                  </a:lnTo>
                  <a:lnTo>
                    <a:pt x="602" y="499"/>
                  </a:lnTo>
                  <a:lnTo>
                    <a:pt x="602" y="477"/>
                  </a:lnTo>
                  <a:close/>
                  <a:moveTo>
                    <a:pt x="597" y="478"/>
                  </a:moveTo>
                  <a:lnTo>
                    <a:pt x="595" y="479"/>
                  </a:lnTo>
                  <a:lnTo>
                    <a:pt x="595" y="500"/>
                  </a:lnTo>
                  <a:lnTo>
                    <a:pt x="597" y="499"/>
                  </a:lnTo>
                  <a:lnTo>
                    <a:pt x="597" y="478"/>
                  </a:lnTo>
                  <a:close/>
                  <a:moveTo>
                    <a:pt x="593" y="479"/>
                  </a:moveTo>
                  <a:lnTo>
                    <a:pt x="590" y="480"/>
                  </a:lnTo>
                  <a:lnTo>
                    <a:pt x="590" y="501"/>
                  </a:lnTo>
                  <a:lnTo>
                    <a:pt x="593" y="500"/>
                  </a:lnTo>
                  <a:lnTo>
                    <a:pt x="593" y="479"/>
                  </a:lnTo>
                  <a:close/>
                  <a:moveTo>
                    <a:pt x="588" y="480"/>
                  </a:moveTo>
                  <a:lnTo>
                    <a:pt x="586" y="480"/>
                  </a:lnTo>
                  <a:lnTo>
                    <a:pt x="586" y="501"/>
                  </a:lnTo>
                  <a:lnTo>
                    <a:pt x="588" y="501"/>
                  </a:lnTo>
                  <a:lnTo>
                    <a:pt x="588" y="480"/>
                  </a:lnTo>
                  <a:close/>
                  <a:moveTo>
                    <a:pt x="580" y="498"/>
                  </a:moveTo>
                  <a:cubicBezTo>
                    <a:pt x="580" y="498"/>
                    <a:pt x="579" y="499"/>
                    <a:pt x="579" y="501"/>
                  </a:cubicBezTo>
                  <a:cubicBezTo>
                    <a:pt x="579" y="502"/>
                    <a:pt x="580" y="503"/>
                    <a:pt x="580" y="503"/>
                  </a:cubicBezTo>
                  <a:cubicBezTo>
                    <a:pt x="581" y="502"/>
                    <a:pt x="581" y="501"/>
                    <a:pt x="581" y="500"/>
                  </a:cubicBezTo>
                  <a:cubicBezTo>
                    <a:pt x="581" y="499"/>
                    <a:pt x="581" y="498"/>
                    <a:pt x="580" y="498"/>
                  </a:cubicBezTo>
                  <a:close/>
                  <a:moveTo>
                    <a:pt x="580" y="490"/>
                  </a:moveTo>
                  <a:cubicBezTo>
                    <a:pt x="580" y="490"/>
                    <a:pt x="579" y="491"/>
                    <a:pt x="579" y="493"/>
                  </a:cubicBezTo>
                  <a:cubicBezTo>
                    <a:pt x="579" y="494"/>
                    <a:pt x="580" y="495"/>
                    <a:pt x="580" y="495"/>
                  </a:cubicBezTo>
                  <a:cubicBezTo>
                    <a:pt x="581" y="495"/>
                    <a:pt x="581" y="493"/>
                    <a:pt x="581" y="492"/>
                  </a:cubicBezTo>
                  <a:cubicBezTo>
                    <a:pt x="581" y="491"/>
                    <a:pt x="581" y="490"/>
                    <a:pt x="580" y="490"/>
                  </a:cubicBezTo>
                  <a:close/>
                  <a:moveTo>
                    <a:pt x="580" y="482"/>
                  </a:moveTo>
                  <a:cubicBezTo>
                    <a:pt x="580" y="482"/>
                    <a:pt x="579" y="483"/>
                    <a:pt x="579" y="484"/>
                  </a:cubicBezTo>
                  <a:cubicBezTo>
                    <a:pt x="579" y="486"/>
                    <a:pt x="580" y="487"/>
                    <a:pt x="580" y="486"/>
                  </a:cubicBezTo>
                  <a:cubicBezTo>
                    <a:pt x="581" y="486"/>
                    <a:pt x="581" y="485"/>
                    <a:pt x="581" y="484"/>
                  </a:cubicBezTo>
                  <a:cubicBezTo>
                    <a:pt x="581" y="483"/>
                    <a:pt x="581" y="482"/>
                    <a:pt x="580" y="482"/>
                  </a:cubicBezTo>
                  <a:close/>
                  <a:moveTo>
                    <a:pt x="578" y="499"/>
                  </a:moveTo>
                  <a:lnTo>
                    <a:pt x="574" y="499"/>
                  </a:lnTo>
                  <a:lnTo>
                    <a:pt x="574" y="503"/>
                  </a:lnTo>
                  <a:lnTo>
                    <a:pt x="578" y="503"/>
                  </a:lnTo>
                  <a:lnTo>
                    <a:pt x="578" y="499"/>
                  </a:lnTo>
                  <a:close/>
                  <a:moveTo>
                    <a:pt x="578" y="491"/>
                  </a:moveTo>
                  <a:lnTo>
                    <a:pt x="574" y="492"/>
                  </a:lnTo>
                  <a:lnTo>
                    <a:pt x="574" y="495"/>
                  </a:lnTo>
                  <a:lnTo>
                    <a:pt x="578" y="495"/>
                  </a:lnTo>
                  <a:lnTo>
                    <a:pt x="578" y="491"/>
                  </a:lnTo>
                  <a:close/>
                  <a:moveTo>
                    <a:pt x="576" y="483"/>
                  </a:moveTo>
                  <a:cubicBezTo>
                    <a:pt x="575" y="483"/>
                    <a:pt x="575" y="484"/>
                    <a:pt x="575" y="485"/>
                  </a:cubicBezTo>
                  <a:cubicBezTo>
                    <a:pt x="575" y="486"/>
                    <a:pt x="575" y="487"/>
                    <a:pt x="576" y="487"/>
                  </a:cubicBezTo>
                  <a:cubicBezTo>
                    <a:pt x="577" y="487"/>
                    <a:pt x="577" y="486"/>
                    <a:pt x="577" y="485"/>
                  </a:cubicBezTo>
                  <a:cubicBezTo>
                    <a:pt x="577" y="484"/>
                    <a:pt x="577" y="483"/>
                    <a:pt x="576" y="483"/>
                  </a:cubicBezTo>
                  <a:close/>
                  <a:moveTo>
                    <a:pt x="571" y="495"/>
                  </a:moveTo>
                  <a:lnTo>
                    <a:pt x="523" y="504"/>
                  </a:lnTo>
                  <a:lnTo>
                    <a:pt x="523" y="513"/>
                  </a:lnTo>
                  <a:lnTo>
                    <a:pt x="571" y="504"/>
                  </a:lnTo>
                  <a:lnTo>
                    <a:pt x="571" y="495"/>
                  </a:lnTo>
                  <a:close/>
                  <a:moveTo>
                    <a:pt x="571" y="483"/>
                  </a:moveTo>
                  <a:lnTo>
                    <a:pt x="523" y="492"/>
                  </a:lnTo>
                  <a:lnTo>
                    <a:pt x="523" y="501"/>
                  </a:lnTo>
                  <a:lnTo>
                    <a:pt x="571" y="492"/>
                  </a:lnTo>
                  <a:lnTo>
                    <a:pt x="571" y="483"/>
                  </a:lnTo>
                  <a:close/>
                  <a:moveTo>
                    <a:pt x="623" y="498"/>
                  </a:moveTo>
                  <a:lnTo>
                    <a:pt x="521" y="516"/>
                  </a:lnTo>
                  <a:lnTo>
                    <a:pt x="521" y="489"/>
                  </a:lnTo>
                  <a:lnTo>
                    <a:pt x="623" y="470"/>
                  </a:lnTo>
                  <a:lnTo>
                    <a:pt x="623" y="498"/>
                  </a:lnTo>
                  <a:close/>
                  <a:moveTo>
                    <a:pt x="623" y="962"/>
                  </a:moveTo>
                  <a:lnTo>
                    <a:pt x="521" y="958"/>
                  </a:lnTo>
                  <a:lnTo>
                    <a:pt x="521" y="931"/>
                  </a:lnTo>
                  <a:lnTo>
                    <a:pt x="623" y="933"/>
                  </a:lnTo>
                  <a:lnTo>
                    <a:pt x="623" y="962"/>
                  </a:lnTo>
                  <a:close/>
                  <a:moveTo>
                    <a:pt x="623" y="910"/>
                  </a:moveTo>
                  <a:lnTo>
                    <a:pt x="521" y="909"/>
                  </a:lnTo>
                  <a:lnTo>
                    <a:pt x="521" y="882"/>
                  </a:lnTo>
                  <a:lnTo>
                    <a:pt x="623" y="882"/>
                  </a:lnTo>
                  <a:lnTo>
                    <a:pt x="623" y="910"/>
                  </a:lnTo>
                  <a:close/>
                  <a:moveTo>
                    <a:pt x="623" y="859"/>
                  </a:moveTo>
                  <a:lnTo>
                    <a:pt x="521" y="860"/>
                  </a:lnTo>
                  <a:lnTo>
                    <a:pt x="521" y="833"/>
                  </a:lnTo>
                  <a:lnTo>
                    <a:pt x="623" y="830"/>
                  </a:lnTo>
                  <a:lnTo>
                    <a:pt x="623" y="859"/>
                  </a:lnTo>
                  <a:close/>
                  <a:moveTo>
                    <a:pt x="623" y="807"/>
                  </a:moveTo>
                  <a:lnTo>
                    <a:pt x="521" y="811"/>
                  </a:lnTo>
                  <a:lnTo>
                    <a:pt x="521" y="784"/>
                  </a:lnTo>
                  <a:lnTo>
                    <a:pt x="623" y="779"/>
                  </a:lnTo>
                  <a:lnTo>
                    <a:pt x="623" y="807"/>
                  </a:lnTo>
                  <a:close/>
                  <a:moveTo>
                    <a:pt x="623" y="704"/>
                  </a:moveTo>
                  <a:lnTo>
                    <a:pt x="521" y="713"/>
                  </a:lnTo>
                  <a:lnTo>
                    <a:pt x="521" y="686"/>
                  </a:lnTo>
                  <a:lnTo>
                    <a:pt x="623" y="676"/>
                  </a:lnTo>
                  <a:lnTo>
                    <a:pt x="623" y="704"/>
                  </a:lnTo>
                  <a:close/>
                  <a:moveTo>
                    <a:pt x="623" y="653"/>
                  </a:moveTo>
                  <a:lnTo>
                    <a:pt x="521" y="664"/>
                  </a:lnTo>
                  <a:lnTo>
                    <a:pt x="521" y="637"/>
                  </a:lnTo>
                  <a:lnTo>
                    <a:pt x="623" y="624"/>
                  </a:lnTo>
                  <a:lnTo>
                    <a:pt x="623" y="653"/>
                  </a:lnTo>
                  <a:close/>
                  <a:moveTo>
                    <a:pt x="623" y="601"/>
                  </a:moveTo>
                  <a:lnTo>
                    <a:pt x="521" y="614"/>
                  </a:lnTo>
                  <a:lnTo>
                    <a:pt x="521" y="587"/>
                  </a:lnTo>
                  <a:lnTo>
                    <a:pt x="623" y="573"/>
                  </a:lnTo>
                  <a:lnTo>
                    <a:pt x="623" y="601"/>
                  </a:lnTo>
                  <a:close/>
                  <a:moveTo>
                    <a:pt x="623" y="550"/>
                  </a:moveTo>
                  <a:lnTo>
                    <a:pt x="521" y="565"/>
                  </a:lnTo>
                  <a:lnTo>
                    <a:pt x="521" y="538"/>
                  </a:lnTo>
                  <a:lnTo>
                    <a:pt x="623" y="521"/>
                  </a:lnTo>
                  <a:lnTo>
                    <a:pt x="623" y="550"/>
                  </a:lnTo>
                  <a:close/>
                  <a:moveTo>
                    <a:pt x="627" y="981"/>
                  </a:moveTo>
                  <a:lnTo>
                    <a:pt x="518" y="976"/>
                  </a:lnTo>
                  <a:lnTo>
                    <a:pt x="518" y="1011"/>
                  </a:lnTo>
                  <a:lnTo>
                    <a:pt x="627" y="1018"/>
                  </a:lnTo>
                  <a:lnTo>
                    <a:pt x="627" y="981"/>
                  </a:lnTo>
                  <a:close/>
                  <a:moveTo>
                    <a:pt x="627" y="930"/>
                  </a:moveTo>
                  <a:lnTo>
                    <a:pt x="518" y="927"/>
                  </a:lnTo>
                  <a:lnTo>
                    <a:pt x="518" y="962"/>
                  </a:lnTo>
                  <a:lnTo>
                    <a:pt x="627" y="966"/>
                  </a:lnTo>
                  <a:lnTo>
                    <a:pt x="627" y="930"/>
                  </a:lnTo>
                  <a:close/>
                  <a:moveTo>
                    <a:pt x="627" y="878"/>
                  </a:moveTo>
                  <a:lnTo>
                    <a:pt x="518" y="878"/>
                  </a:lnTo>
                  <a:lnTo>
                    <a:pt x="518" y="913"/>
                  </a:lnTo>
                  <a:lnTo>
                    <a:pt x="627" y="914"/>
                  </a:lnTo>
                  <a:lnTo>
                    <a:pt x="627" y="878"/>
                  </a:lnTo>
                  <a:close/>
                  <a:moveTo>
                    <a:pt x="627" y="826"/>
                  </a:moveTo>
                  <a:lnTo>
                    <a:pt x="518" y="829"/>
                  </a:lnTo>
                  <a:lnTo>
                    <a:pt x="518" y="864"/>
                  </a:lnTo>
                  <a:lnTo>
                    <a:pt x="627" y="863"/>
                  </a:lnTo>
                  <a:lnTo>
                    <a:pt x="627" y="826"/>
                  </a:lnTo>
                  <a:close/>
                  <a:moveTo>
                    <a:pt x="627" y="775"/>
                  </a:moveTo>
                  <a:lnTo>
                    <a:pt x="518" y="780"/>
                  </a:lnTo>
                  <a:lnTo>
                    <a:pt x="518" y="815"/>
                  </a:lnTo>
                  <a:lnTo>
                    <a:pt x="627" y="811"/>
                  </a:lnTo>
                  <a:lnTo>
                    <a:pt x="627" y="775"/>
                  </a:lnTo>
                  <a:close/>
                  <a:moveTo>
                    <a:pt x="627" y="723"/>
                  </a:moveTo>
                  <a:lnTo>
                    <a:pt x="518" y="731"/>
                  </a:lnTo>
                  <a:lnTo>
                    <a:pt x="518" y="766"/>
                  </a:lnTo>
                  <a:lnTo>
                    <a:pt x="627" y="760"/>
                  </a:lnTo>
                  <a:lnTo>
                    <a:pt x="627" y="723"/>
                  </a:lnTo>
                  <a:close/>
                  <a:moveTo>
                    <a:pt x="627" y="672"/>
                  </a:moveTo>
                  <a:lnTo>
                    <a:pt x="518" y="682"/>
                  </a:lnTo>
                  <a:lnTo>
                    <a:pt x="518" y="717"/>
                  </a:lnTo>
                  <a:lnTo>
                    <a:pt x="627" y="708"/>
                  </a:lnTo>
                  <a:lnTo>
                    <a:pt x="627" y="672"/>
                  </a:lnTo>
                  <a:close/>
                  <a:moveTo>
                    <a:pt x="627" y="620"/>
                  </a:moveTo>
                  <a:lnTo>
                    <a:pt x="518" y="633"/>
                  </a:lnTo>
                  <a:lnTo>
                    <a:pt x="518" y="668"/>
                  </a:lnTo>
                  <a:lnTo>
                    <a:pt x="627" y="656"/>
                  </a:lnTo>
                  <a:lnTo>
                    <a:pt x="627" y="620"/>
                  </a:lnTo>
                  <a:close/>
                  <a:moveTo>
                    <a:pt x="627" y="568"/>
                  </a:moveTo>
                  <a:lnTo>
                    <a:pt x="518" y="584"/>
                  </a:lnTo>
                  <a:lnTo>
                    <a:pt x="518" y="619"/>
                  </a:lnTo>
                  <a:lnTo>
                    <a:pt x="627" y="605"/>
                  </a:lnTo>
                  <a:lnTo>
                    <a:pt x="627" y="568"/>
                  </a:lnTo>
                  <a:close/>
                  <a:moveTo>
                    <a:pt x="627" y="517"/>
                  </a:moveTo>
                  <a:lnTo>
                    <a:pt x="518" y="535"/>
                  </a:lnTo>
                  <a:lnTo>
                    <a:pt x="518" y="570"/>
                  </a:lnTo>
                  <a:lnTo>
                    <a:pt x="627" y="553"/>
                  </a:lnTo>
                  <a:lnTo>
                    <a:pt x="627" y="517"/>
                  </a:lnTo>
                  <a:close/>
                  <a:moveTo>
                    <a:pt x="627" y="465"/>
                  </a:moveTo>
                  <a:lnTo>
                    <a:pt x="518" y="486"/>
                  </a:lnTo>
                  <a:lnTo>
                    <a:pt x="518" y="521"/>
                  </a:lnTo>
                  <a:lnTo>
                    <a:pt x="627" y="502"/>
                  </a:lnTo>
                  <a:lnTo>
                    <a:pt x="627" y="465"/>
                  </a:lnTo>
                  <a:close/>
                  <a:moveTo>
                    <a:pt x="632" y="1029"/>
                  </a:moveTo>
                  <a:lnTo>
                    <a:pt x="513" y="1021"/>
                  </a:lnTo>
                  <a:lnTo>
                    <a:pt x="513" y="476"/>
                  </a:lnTo>
                  <a:lnTo>
                    <a:pt x="632" y="452"/>
                  </a:lnTo>
                  <a:lnTo>
                    <a:pt x="632" y="1029"/>
                  </a:lnTo>
                  <a:close/>
                  <a:moveTo>
                    <a:pt x="638" y="441"/>
                  </a:moveTo>
                  <a:lnTo>
                    <a:pt x="507" y="468"/>
                  </a:lnTo>
                  <a:lnTo>
                    <a:pt x="507" y="1030"/>
                  </a:lnTo>
                  <a:lnTo>
                    <a:pt x="638" y="1040"/>
                  </a:lnTo>
                  <a:lnTo>
                    <a:pt x="638" y="441"/>
                  </a:lnTo>
                  <a:close/>
                  <a:moveTo>
                    <a:pt x="730" y="1046"/>
                  </a:moveTo>
                  <a:lnTo>
                    <a:pt x="892" y="1058"/>
                  </a:lnTo>
                  <a:lnTo>
                    <a:pt x="892" y="390"/>
                  </a:lnTo>
                  <a:lnTo>
                    <a:pt x="730" y="423"/>
                  </a:lnTo>
                  <a:lnTo>
                    <a:pt x="730" y="1046"/>
                  </a:lnTo>
                  <a:close/>
                  <a:moveTo>
                    <a:pt x="1006" y="1066"/>
                  </a:moveTo>
                  <a:lnTo>
                    <a:pt x="1211" y="1081"/>
                  </a:lnTo>
                  <a:lnTo>
                    <a:pt x="1211" y="325"/>
                  </a:lnTo>
                  <a:lnTo>
                    <a:pt x="1006" y="367"/>
                  </a:lnTo>
                  <a:lnTo>
                    <a:pt x="1006" y="1066"/>
                  </a:lnTo>
                  <a:close/>
                  <a:moveTo>
                    <a:pt x="713" y="421"/>
                  </a:moveTo>
                  <a:lnTo>
                    <a:pt x="713" y="400"/>
                  </a:lnTo>
                  <a:lnTo>
                    <a:pt x="911" y="358"/>
                  </a:lnTo>
                  <a:lnTo>
                    <a:pt x="985" y="371"/>
                  </a:lnTo>
                  <a:lnTo>
                    <a:pt x="985" y="342"/>
                  </a:lnTo>
                  <a:lnTo>
                    <a:pt x="1236" y="288"/>
                  </a:lnTo>
                  <a:lnTo>
                    <a:pt x="1523" y="350"/>
                  </a:lnTo>
                  <a:lnTo>
                    <a:pt x="1523" y="1090"/>
                  </a:lnTo>
                  <a:lnTo>
                    <a:pt x="1236" y="1114"/>
                  </a:lnTo>
                  <a:lnTo>
                    <a:pt x="985" y="1093"/>
                  </a:lnTo>
                  <a:lnTo>
                    <a:pt x="985" y="1082"/>
                  </a:lnTo>
                  <a:lnTo>
                    <a:pt x="911" y="1087"/>
                  </a:lnTo>
                  <a:lnTo>
                    <a:pt x="911" y="1087"/>
                  </a:lnTo>
                  <a:lnTo>
                    <a:pt x="910" y="1087"/>
                  </a:lnTo>
                  <a:lnTo>
                    <a:pt x="910" y="1087"/>
                  </a:lnTo>
                  <a:lnTo>
                    <a:pt x="713" y="1070"/>
                  </a:lnTo>
                  <a:lnTo>
                    <a:pt x="713" y="1062"/>
                  </a:lnTo>
                  <a:lnTo>
                    <a:pt x="657" y="1065"/>
                  </a:lnTo>
                  <a:lnTo>
                    <a:pt x="498" y="1052"/>
                  </a:lnTo>
                  <a:lnTo>
                    <a:pt x="498" y="447"/>
                  </a:lnTo>
                  <a:lnTo>
                    <a:pt x="654" y="412"/>
                  </a:lnTo>
                  <a:lnTo>
                    <a:pt x="713" y="421"/>
                  </a:lnTo>
                  <a:close/>
                  <a:moveTo>
                    <a:pt x="749" y="1004"/>
                  </a:moveTo>
                  <a:lnTo>
                    <a:pt x="808" y="1007"/>
                  </a:lnTo>
                  <a:lnTo>
                    <a:pt x="808" y="997"/>
                  </a:lnTo>
                  <a:lnTo>
                    <a:pt x="749" y="995"/>
                  </a:lnTo>
                  <a:lnTo>
                    <a:pt x="749" y="1004"/>
                  </a:lnTo>
                  <a:close/>
                  <a:moveTo>
                    <a:pt x="749" y="1017"/>
                  </a:moveTo>
                  <a:lnTo>
                    <a:pt x="808" y="1021"/>
                  </a:lnTo>
                  <a:lnTo>
                    <a:pt x="808" y="1011"/>
                  </a:lnTo>
                  <a:lnTo>
                    <a:pt x="749" y="1008"/>
                  </a:lnTo>
                  <a:lnTo>
                    <a:pt x="749" y="1017"/>
                  </a:lnTo>
                  <a:close/>
                  <a:moveTo>
                    <a:pt x="812" y="1012"/>
                  </a:moveTo>
                  <a:lnTo>
                    <a:pt x="817" y="1012"/>
                  </a:lnTo>
                  <a:lnTo>
                    <a:pt x="817" y="1008"/>
                  </a:lnTo>
                  <a:lnTo>
                    <a:pt x="812" y="1008"/>
                  </a:lnTo>
                  <a:lnTo>
                    <a:pt x="812" y="1012"/>
                  </a:lnTo>
                  <a:close/>
                  <a:moveTo>
                    <a:pt x="812" y="1021"/>
                  </a:moveTo>
                  <a:lnTo>
                    <a:pt x="817" y="1021"/>
                  </a:lnTo>
                  <a:lnTo>
                    <a:pt x="817" y="1016"/>
                  </a:lnTo>
                  <a:lnTo>
                    <a:pt x="812" y="1016"/>
                  </a:lnTo>
                  <a:lnTo>
                    <a:pt x="812" y="1021"/>
                  </a:lnTo>
                  <a:close/>
                  <a:moveTo>
                    <a:pt x="820" y="1003"/>
                  </a:moveTo>
                  <a:cubicBezTo>
                    <a:pt x="820" y="1004"/>
                    <a:pt x="821" y="1002"/>
                    <a:pt x="821" y="1001"/>
                  </a:cubicBezTo>
                  <a:cubicBezTo>
                    <a:pt x="821" y="1000"/>
                    <a:pt x="820" y="999"/>
                    <a:pt x="820" y="999"/>
                  </a:cubicBezTo>
                  <a:cubicBezTo>
                    <a:pt x="819" y="999"/>
                    <a:pt x="818" y="1000"/>
                    <a:pt x="818" y="1001"/>
                  </a:cubicBezTo>
                  <a:cubicBezTo>
                    <a:pt x="818" y="1002"/>
                    <a:pt x="819" y="1003"/>
                    <a:pt x="820" y="1003"/>
                  </a:cubicBezTo>
                  <a:close/>
                  <a:moveTo>
                    <a:pt x="820" y="1013"/>
                  </a:moveTo>
                  <a:cubicBezTo>
                    <a:pt x="820" y="1013"/>
                    <a:pt x="821" y="1012"/>
                    <a:pt x="821" y="1010"/>
                  </a:cubicBezTo>
                  <a:cubicBezTo>
                    <a:pt x="821" y="1009"/>
                    <a:pt x="820" y="1008"/>
                    <a:pt x="820" y="1008"/>
                  </a:cubicBezTo>
                  <a:cubicBezTo>
                    <a:pt x="819" y="1008"/>
                    <a:pt x="818" y="1009"/>
                    <a:pt x="818" y="1010"/>
                  </a:cubicBezTo>
                  <a:cubicBezTo>
                    <a:pt x="818" y="1011"/>
                    <a:pt x="819" y="1013"/>
                    <a:pt x="820" y="1013"/>
                  </a:cubicBezTo>
                  <a:close/>
                  <a:moveTo>
                    <a:pt x="820" y="1021"/>
                  </a:moveTo>
                  <a:cubicBezTo>
                    <a:pt x="820" y="1022"/>
                    <a:pt x="821" y="1020"/>
                    <a:pt x="821" y="1019"/>
                  </a:cubicBezTo>
                  <a:cubicBezTo>
                    <a:pt x="821" y="1018"/>
                    <a:pt x="820" y="1017"/>
                    <a:pt x="820" y="1017"/>
                  </a:cubicBezTo>
                  <a:cubicBezTo>
                    <a:pt x="819" y="1017"/>
                    <a:pt x="818" y="1018"/>
                    <a:pt x="818" y="1019"/>
                  </a:cubicBezTo>
                  <a:cubicBezTo>
                    <a:pt x="818" y="1020"/>
                    <a:pt x="819" y="1021"/>
                    <a:pt x="820" y="1021"/>
                  </a:cubicBezTo>
                  <a:close/>
                  <a:moveTo>
                    <a:pt x="826" y="1022"/>
                  </a:moveTo>
                  <a:lnTo>
                    <a:pt x="829" y="1022"/>
                  </a:lnTo>
                  <a:lnTo>
                    <a:pt x="829" y="999"/>
                  </a:lnTo>
                  <a:lnTo>
                    <a:pt x="826" y="998"/>
                  </a:lnTo>
                  <a:lnTo>
                    <a:pt x="826" y="1022"/>
                  </a:lnTo>
                  <a:close/>
                  <a:moveTo>
                    <a:pt x="832" y="1022"/>
                  </a:moveTo>
                  <a:lnTo>
                    <a:pt x="835" y="1022"/>
                  </a:lnTo>
                  <a:lnTo>
                    <a:pt x="835" y="999"/>
                  </a:lnTo>
                  <a:lnTo>
                    <a:pt x="832" y="999"/>
                  </a:lnTo>
                  <a:lnTo>
                    <a:pt x="832" y="1022"/>
                  </a:lnTo>
                  <a:close/>
                  <a:moveTo>
                    <a:pt x="838" y="1022"/>
                  </a:moveTo>
                  <a:lnTo>
                    <a:pt x="841" y="1023"/>
                  </a:lnTo>
                  <a:lnTo>
                    <a:pt x="841" y="999"/>
                  </a:lnTo>
                  <a:lnTo>
                    <a:pt x="838" y="999"/>
                  </a:lnTo>
                  <a:lnTo>
                    <a:pt x="838" y="1022"/>
                  </a:lnTo>
                  <a:close/>
                  <a:moveTo>
                    <a:pt x="843" y="1023"/>
                  </a:moveTo>
                  <a:lnTo>
                    <a:pt x="846" y="1023"/>
                  </a:lnTo>
                  <a:lnTo>
                    <a:pt x="846" y="999"/>
                  </a:lnTo>
                  <a:lnTo>
                    <a:pt x="843" y="999"/>
                  </a:lnTo>
                  <a:lnTo>
                    <a:pt x="843" y="1023"/>
                  </a:lnTo>
                  <a:close/>
                  <a:moveTo>
                    <a:pt x="849" y="1023"/>
                  </a:moveTo>
                  <a:lnTo>
                    <a:pt x="852" y="1023"/>
                  </a:lnTo>
                  <a:lnTo>
                    <a:pt x="852" y="1000"/>
                  </a:lnTo>
                  <a:lnTo>
                    <a:pt x="849" y="1000"/>
                  </a:lnTo>
                  <a:lnTo>
                    <a:pt x="849" y="1023"/>
                  </a:lnTo>
                  <a:close/>
                  <a:moveTo>
                    <a:pt x="855" y="1023"/>
                  </a:moveTo>
                  <a:lnTo>
                    <a:pt x="858" y="1024"/>
                  </a:lnTo>
                  <a:lnTo>
                    <a:pt x="858" y="1000"/>
                  </a:lnTo>
                  <a:lnTo>
                    <a:pt x="855" y="1000"/>
                  </a:lnTo>
                  <a:lnTo>
                    <a:pt x="855" y="1023"/>
                  </a:lnTo>
                  <a:close/>
                  <a:moveTo>
                    <a:pt x="861" y="1024"/>
                  </a:moveTo>
                  <a:lnTo>
                    <a:pt x="864" y="1024"/>
                  </a:lnTo>
                  <a:lnTo>
                    <a:pt x="864" y="1000"/>
                  </a:lnTo>
                  <a:lnTo>
                    <a:pt x="861" y="1000"/>
                  </a:lnTo>
                  <a:lnTo>
                    <a:pt x="861" y="1024"/>
                  </a:lnTo>
                  <a:close/>
                  <a:moveTo>
                    <a:pt x="867" y="1024"/>
                  </a:moveTo>
                  <a:lnTo>
                    <a:pt x="870" y="1024"/>
                  </a:lnTo>
                  <a:lnTo>
                    <a:pt x="870" y="1001"/>
                  </a:lnTo>
                  <a:lnTo>
                    <a:pt x="867" y="1000"/>
                  </a:lnTo>
                  <a:lnTo>
                    <a:pt x="867" y="1024"/>
                  </a:lnTo>
                  <a:close/>
                  <a:moveTo>
                    <a:pt x="814" y="998"/>
                  </a:moveTo>
                  <a:cubicBezTo>
                    <a:pt x="814" y="998"/>
                    <a:pt x="813" y="999"/>
                    <a:pt x="813" y="1001"/>
                  </a:cubicBezTo>
                  <a:cubicBezTo>
                    <a:pt x="813" y="1002"/>
                    <a:pt x="814" y="1003"/>
                    <a:pt x="814" y="1003"/>
                  </a:cubicBezTo>
                  <a:cubicBezTo>
                    <a:pt x="815" y="1003"/>
                    <a:pt x="816" y="1002"/>
                    <a:pt x="816" y="1001"/>
                  </a:cubicBezTo>
                  <a:cubicBezTo>
                    <a:pt x="816" y="1000"/>
                    <a:pt x="815" y="998"/>
                    <a:pt x="814" y="998"/>
                  </a:cubicBezTo>
                  <a:close/>
                  <a:moveTo>
                    <a:pt x="747" y="991"/>
                  </a:moveTo>
                  <a:lnTo>
                    <a:pt x="872" y="997"/>
                  </a:lnTo>
                  <a:lnTo>
                    <a:pt x="872" y="1028"/>
                  </a:lnTo>
                  <a:lnTo>
                    <a:pt x="747" y="1021"/>
                  </a:lnTo>
                  <a:lnTo>
                    <a:pt x="747" y="991"/>
                  </a:lnTo>
                  <a:close/>
                  <a:moveTo>
                    <a:pt x="749" y="732"/>
                  </a:moveTo>
                  <a:lnTo>
                    <a:pt x="808" y="728"/>
                  </a:lnTo>
                  <a:lnTo>
                    <a:pt x="808" y="718"/>
                  </a:lnTo>
                  <a:lnTo>
                    <a:pt x="749" y="722"/>
                  </a:lnTo>
                  <a:lnTo>
                    <a:pt x="749" y="732"/>
                  </a:lnTo>
                  <a:close/>
                  <a:moveTo>
                    <a:pt x="749" y="745"/>
                  </a:moveTo>
                  <a:lnTo>
                    <a:pt x="808" y="741"/>
                  </a:lnTo>
                  <a:lnTo>
                    <a:pt x="808" y="731"/>
                  </a:lnTo>
                  <a:lnTo>
                    <a:pt x="749" y="735"/>
                  </a:lnTo>
                  <a:lnTo>
                    <a:pt x="749" y="745"/>
                  </a:lnTo>
                  <a:close/>
                  <a:moveTo>
                    <a:pt x="812" y="732"/>
                  </a:moveTo>
                  <a:lnTo>
                    <a:pt x="817" y="732"/>
                  </a:lnTo>
                  <a:lnTo>
                    <a:pt x="817" y="727"/>
                  </a:lnTo>
                  <a:lnTo>
                    <a:pt x="812" y="728"/>
                  </a:lnTo>
                  <a:lnTo>
                    <a:pt x="812" y="732"/>
                  </a:lnTo>
                  <a:close/>
                  <a:moveTo>
                    <a:pt x="812" y="740"/>
                  </a:moveTo>
                  <a:lnTo>
                    <a:pt x="817" y="740"/>
                  </a:lnTo>
                  <a:lnTo>
                    <a:pt x="817" y="736"/>
                  </a:lnTo>
                  <a:lnTo>
                    <a:pt x="812" y="736"/>
                  </a:lnTo>
                  <a:lnTo>
                    <a:pt x="812" y="740"/>
                  </a:lnTo>
                  <a:close/>
                  <a:moveTo>
                    <a:pt x="820" y="723"/>
                  </a:moveTo>
                  <a:cubicBezTo>
                    <a:pt x="820" y="723"/>
                    <a:pt x="821" y="721"/>
                    <a:pt x="821" y="720"/>
                  </a:cubicBezTo>
                  <a:cubicBezTo>
                    <a:pt x="821" y="719"/>
                    <a:pt x="820" y="718"/>
                    <a:pt x="820" y="718"/>
                  </a:cubicBezTo>
                  <a:cubicBezTo>
                    <a:pt x="819" y="718"/>
                    <a:pt x="818" y="719"/>
                    <a:pt x="818" y="720"/>
                  </a:cubicBezTo>
                  <a:cubicBezTo>
                    <a:pt x="818" y="722"/>
                    <a:pt x="819" y="723"/>
                    <a:pt x="820" y="723"/>
                  </a:cubicBezTo>
                  <a:close/>
                  <a:moveTo>
                    <a:pt x="820" y="732"/>
                  </a:moveTo>
                  <a:cubicBezTo>
                    <a:pt x="820" y="732"/>
                    <a:pt x="821" y="731"/>
                    <a:pt x="821" y="729"/>
                  </a:cubicBezTo>
                  <a:cubicBezTo>
                    <a:pt x="821" y="728"/>
                    <a:pt x="820" y="727"/>
                    <a:pt x="820" y="727"/>
                  </a:cubicBezTo>
                  <a:cubicBezTo>
                    <a:pt x="819" y="727"/>
                    <a:pt x="818" y="728"/>
                    <a:pt x="818" y="729"/>
                  </a:cubicBezTo>
                  <a:cubicBezTo>
                    <a:pt x="818" y="731"/>
                    <a:pt x="819" y="732"/>
                    <a:pt x="820" y="732"/>
                  </a:cubicBezTo>
                  <a:close/>
                  <a:moveTo>
                    <a:pt x="820" y="741"/>
                  </a:moveTo>
                  <a:cubicBezTo>
                    <a:pt x="820" y="740"/>
                    <a:pt x="821" y="739"/>
                    <a:pt x="821" y="738"/>
                  </a:cubicBezTo>
                  <a:cubicBezTo>
                    <a:pt x="821" y="737"/>
                    <a:pt x="820" y="736"/>
                    <a:pt x="820" y="736"/>
                  </a:cubicBezTo>
                  <a:cubicBezTo>
                    <a:pt x="819" y="736"/>
                    <a:pt x="818" y="737"/>
                    <a:pt x="818" y="738"/>
                  </a:cubicBezTo>
                  <a:cubicBezTo>
                    <a:pt x="818" y="740"/>
                    <a:pt x="819" y="741"/>
                    <a:pt x="820" y="741"/>
                  </a:cubicBezTo>
                  <a:close/>
                  <a:moveTo>
                    <a:pt x="826" y="740"/>
                  </a:moveTo>
                  <a:lnTo>
                    <a:pt x="829" y="740"/>
                  </a:lnTo>
                  <a:lnTo>
                    <a:pt x="829" y="716"/>
                  </a:lnTo>
                  <a:lnTo>
                    <a:pt x="826" y="717"/>
                  </a:lnTo>
                  <a:lnTo>
                    <a:pt x="826" y="740"/>
                  </a:lnTo>
                  <a:close/>
                  <a:moveTo>
                    <a:pt x="832" y="740"/>
                  </a:moveTo>
                  <a:lnTo>
                    <a:pt x="835" y="739"/>
                  </a:lnTo>
                  <a:lnTo>
                    <a:pt x="835" y="716"/>
                  </a:lnTo>
                  <a:lnTo>
                    <a:pt x="832" y="716"/>
                  </a:lnTo>
                  <a:lnTo>
                    <a:pt x="832" y="740"/>
                  </a:lnTo>
                  <a:close/>
                  <a:moveTo>
                    <a:pt x="838" y="739"/>
                  </a:moveTo>
                  <a:lnTo>
                    <a:pt x="841" y="739"/>
                  </a:lnTo>
                  <a:lnTo>
                    <a:pt x="841" y="716"/>
                  </a:lnTo>
                  <a:lnTo>
                    <a:pt x="838" y="716"/>
                  </a:lnTo>
                  <a:lnTo>
                    <a:pt x="838" y="739"/>
                  </a:lnTo>
                  <a:close/>
                  <a:moveTo>
                    <a:pt x="843" y="739"/>
                  </a:moveTo>
                  <a:lnTo>
                    <a:pt x="846" y="739"/>
                  </a:lnTo>
                  <a:lnTo>
                    <a:pt x="846" y="715"/>
                  </a:lnTo>
                  <a:lnTo>
                    <a:pt x="843" y="715"/>
                  </a:lnTo>
                  <a:lnTo>
                    <a:pt x="843" y="739"/>
                  </a:lnTo>
                  <a:close/>
                  <a:moveTo>
                    <a:pt x="849" y="739"/>
                  </a:moveTo>
                  <a:lnTo>
                    <a:pt x="852" y="738"/>
                  </a:lnTo>
                  <a:lnTo>
                    <a:pt x="852" y="715"/>
                  </a:lnTo>
                  <a:lnTo>
                    <a:pt x="849" y="715"/>
                  </a:lnTo>
                  <a:lnTo>
                    <a:pt x="849" y="739"/>
                  </a:lnTo>
                  <a:close/>
                  <a:moveTo>
                    <a:pt x="855" y="738"/>
                  </a:moveTo>
                  <a:lnTo>
                    <a:pt x="858" y="738"/>
                  </a:lnTo>
                  <a:lnTo>
                    <a:pt x="858" y="714"/>
                  </a:lnTo>
                  <a:lnTo>
                    <a:pt x="855" y="715"/>
                  </a:lnTo>
                  <a:lnTo>
                    <a:pt x="855" y="738"/>
                  </a:lnTo>
                  <a:close/>
                  <a:moveTo>
                    <a:pt x="861" y="738"/>
                  </a:moveTo>
                  <a:lnTo>
                    <a:pt x="864" y="738"/>
                  </a:lnTo>
                  <a:lnTo>
                    <a:pt x="864" y="714"/>
                  </a:lnTo>
                  <a:lnTo>
                    <a:pt x="861" y="714"/>
                  </a:lnTo>
                  <a:lnTo>
                    <a:pt x="861" y="738"/>
                  </a:lnTo>
                  <a:close/>
                  <a:moveTo>
                    <a:pt x="867" y="738"/>
                  </a:moveTo>
                  <a:lnTo>
                    <a:pt x="870" y="737"/>
                  </a:lnTo>
                  <a:lnTo>
                    <a:pt x="870" y="714"/>
                  </a:lnTo>
                  <a:lnTo>
                    <a:pt x="867" y="714"/>
                  </a:lnTo>
                  <a:lnTo>
                    <a:pt x="867" y="738"/>
                  </a:lnTo>
                  <a:close/>
                  <a:moveTo>
                    <a:pt x="814" y="718"/>
                  </a:moveTo>
                  <a:cubicBezTo>
                    <a:pt x="814" y="718"/>
                    <a:pt x="813" y="719"/>
                    <a:pt x="813" y="721"/>
                  </a:cubicBezTo>
                  <a:cubicBezTo>
                    <a:pt x="813" y="722"/>
                    <a:pt x="814" y="723"/>
                    <a:pt x="814" y="723"/>
                  </a:cubicBezTo>
                  <a:cubicBezTo>
                    <a:pt x="815" y="723"/>
                    <a:pt x="816" y="722"/>
                    <a:pt x="816" y="720"/>
                  </a:cubicBezTo>
                  <a:cubicBezTo>
                    <a:pt x="816" y="719"/>
                    <a:pt x="815" y="718"/>
                    <a:pt x="814" y="718"/>
                  </a:cubicBezTo>
                  <a:close/>
                  <a:moveTo>
                    <a:pt x="747" y="719"/>
                  </a:moveTo>
                  <a:lnTo>
                    <a:pt x="872" y="710"/>
                  </a:lnTo>
                  <a:lnTo>
                    <a:pt x="872" y="741"/>
                  </a:lnTo>
                  <a:lnTo>
                    <a:pt x="747" y="749"/>
                  </a:lnTo>
                  <a:lnTo>
                    <a:pt x="747" y="719"/>
                  </a:lnTo>
                  <a:close/>
                  <a:moveTo>
                    <a:pt x="749" y="459"/>
                  </a:moveTo>
                  <a:lnTo>
                    <a:pt x="807" y="448"/>
                  </a:lnTo>
                  <a:lnTo>
                    <a:pt x="807" y="439"/>
                  </a:lnTo>
                  <a:lnTo>
                    <a:pt x="749" y="450"/>
                  </a:lnTo>
                  <a:lnTo>
                    <a:pt x="749" y="459"/>
                  </a:lnTo>
                  <a:close/>
                  <a:moveTo>
                    <a:pt x="749" y="472"/>
                  </a:moveTo>
                  <a:lnTo>
                    <a:pt x="807" y="462"/>
                  </a:lnTo>
                  <a:lnTo>
                    <a:pt x="807" y="452"/>
                  </a:lnTo>
                  <a:lnTo>
                    <a:pt x="749" y="463"/>
                  </a:lnTo>
                  <a:lnTo>
                    <a:pt x="749" y="472"/>
                  </a:lnTo>
                  <a:close/>
                  <a:moveTo>
                    <a:pt x="812" y="452"/>
                  </a:moveTo>
                  <a:lnTo>
                    <a:pt x="816" y="451"/>
                  </a:lnTo>
                  <a:lnTo>
                    <a:pt x="816" y="447"/>
                  </a:lnTo>
                  <a:lnTo>
                    <a:pt x="812" y="448"/>
                  </a:lnTo>
                  <a:lnTo>
                    <a:pt x="812" y="452"/>
                  </a:lnTo>
                  <a:close/>
                  <a:moveTo>
                    <a:pt x="812" y="461"/>
                  </a:moveTo>
                  <a:lnTo>
                    <a:pt x="816" y="460"/>
                  </a:lnTo>
                  <a:lnTo>
                    <a:pt x="816" y="455"/>
                  </a:lnTo>
                  <a:lnTo>
                    <a:pt x="812" y="456"/>
                  </a:lnTo>
                  <a:lnTo>
                    <a:pt x="812" y="461"/>
                  </a:lnTo>
                  <a:close/>
                  <a:moveTo>
                    <a:pt x="819" y="442"/>
                  </a:moveTo>
                  <a:cubicBezTo>
                    <a:pt x="820" y="442"/>
                    <a:pt x="821" y="440"/>
                    <a:pt x="821" y="439"/>
                  </a:cubicBezTo>
                  <a:cubicBezTo>
                    <a:pt x="821" y="438"/>
                    <a:pt x="820" y="437"/>
                    <a:pt x="819" y="437"/>
                  </a:cubicBezTo>
                  <a:cubicBezTo>
                    <a:pt x="819" y="437"/>
                    <a:pt x="818" y="438"/>
                    <a:pt x="818" y="440"/>
                  </a:cubicBezTo>
                  <a:cubicBezTo>
                    <a:pt x="818" y="441"/>
                    <a:pt x="819" y="442"/>
                    <a:pt x="819" y="442"/>
                  </a:cubicBezTo>
                  <a:close/>
                  <a:moveTo>
                    <a:pt x="819" y="451"/>
                  </a:moveTo>
                  <a:cubicBezTo>
                    <a:pt x="820" y="451"/>
                    <a:pt x="821" y="450"/>
                    <a:pt x="821" y="448"/>
                  </a:cubicBezTo>
                  <a:cubicBezTo>
                    <a:pt x="821" y="447"/>
                    <a:pt x="820" y="446"/>
                    <a:pt x="819" y="446"/>
                  </a:cubicBezTo>
                  <a:cubicBezTo>
                    <a:pt x="819" y="446"/>
                    <a:pt x="818" y="447"/>
                    <a:pt x="818" y="449"/>
                  </a:cubicBezTo>
                  <a:cubicBezTo>
                    <a:pt x="818" y="450"/>
                    <a:pt x="819" y="451"/>
                    <a:pt x="819" y="451"/>
                  </a:cubicBezTo>
                  <a:close/>
                  <a:moveTo>
                    <a:pt x="819" y="460"/>
                  </a:moveTo>
                  <a:cubicBezTo>
                    <a:pt x="820" y="460"/>
                    <a:pt x="821" y="458"/>
                    <a:pt x="821" y="457"/>
                  </a:cubicBezTo>
                  <a:cubicBezTo>
                    <a:pt x="821" y="456"/>
                    <a:pt x="820" y="455"/>
                    <a:pt x="819" y="455"/>
                  </a:cubicBezTo>
                  <a:cubicBezTo>
                    <a:pt x="819" y="455"/>
                    <a:pt x="818" y="456"/>
                    <a:pt x="818" y="458"/>
                  </a:cubicBezTo>
                  <a:cubicBezTo>
                    <a:pt x="818" y="459"/>
                    <a:pt x="819" y="460"/>
                    <a:pt x="819" y="460"/>
                  </a:cubicBezTo>
                  <a:close/>
                  <a:moveTo>
                    <a:pt x="826" y="458"/>
                  </a:moveTo>
                  <a:lnTo>
                    <a:pt x="829" y="458"/>
                  </a:lnTo>
                  <a:lnTo>
                    <a:pt x="829" y="435"/>
                  </a:lnTo>
                  <a:lnTo>
                    <a:pt x="826" y="435"/>
                  </a:lnTo>
                  <a:lnTo>
                    <a:pt x="826" y="458"/>
                  </a:lnTo>
                  <a:close/>
                  <a:moveTo>
                    <a:pt x="832" y="457"/>
                  </a:moveTo>
                  <a:lnTo>
                    <a:pt x="835" y="457"/>
                  </a:lnTo>
                  <a:lnTo>
                    <a:pt x="835" y="433"/>
                  </a:lnTo>
                  <a:lnTo>
                    <a:pt x="832" y="434"/>
                  </a:lnTo>
                  <a:lnTo>
                    <a:pt x="832" y="457"/>
                  </a:lnTo>
                  <a:close/>
                  <a:moveTo>
                    <a:pt x="837" y="456"/>
                  </a:moveTo>
                  <a:lnTo>
                    <a:pt x="840" y="456"/>
                  </a:lnTo>
                  <a:lnTo>
                    <a:pt x="840" y="432"/>
                  </a:lnTo>
                  <a:lnTo>
                    <a:pt x="837" y="433"/>
                  </a:lnTo>
                  <a:lnTo>
                    <a:pt x="837" y="456"/>
                  </a:lnTo>
                  <a:close/>
                  <a:moveTo>
                    <a:pt x="843" y="455"/>
                  </a:moveTo>
                  <a:lnTo>
                    <a:pt x="846" y="455"/>
                  </a:lnTo>
                  <a:lnTo>
                    <a:pt x="846" y="431"/>
                  </a:lnTo>
                  <a:lnTo>
                    <a:pt x="843" y="432"/>
                  </a:lnTo>
                  <a:lnTo>
                    <a:pt x="843" y="455"/>
                  </a:lnTo>
                  <a:close/>
                  <a:moveTo>
                    <a:pt x="849" y="454"/>
                  </a:moveTo>
                  <a:lnTo>
                    <a:pt x="852" y="454"/>
                  </a:lnTo>
                  <a:lnTo>
                    <a:pt x="852" y="430"/>
                  </a:lnTo>
                  <a:lnTo>
                    <a:pt x="849" y="431"/>
                  </a:lnTo>
                  <a:lnTo>
                    <a:pt x="849" y="454"/>
                  </a:lnTo>
                  <a:close/>
                  <a:moveTo>
                    <a:pt x="855" y="453"/>
                  </a:moveTo>
                  <a:lnTo>
                    <a:pt x="858" y="453"/>
                  </a:lnTo>
                  <a:lnTo>
                    <a:pt x="858" y="429"/>
                  </a:lnTo>
                  <a:lnTo>
                    <a:pt x="855" y="430"/>
                  </a:lnTo>
                  <a:lnTo>
                    <a:pt x="855" y="453"/>
                  </a:lnTo>
                  <a:close/>
                  <a:moveTo>
                    <a:pt x="861" y="452"/>
                  </a:moveTo>
                  <a:lnTo>
                    <a:pt x="864" y="452"/>
                  </a:lnTo>
                  <a:lnTo>
                    <a:pt x="864" y="428"/>
                  </a:lnTo>
                  <a:lnTo>
                    <a:pt x="861" y="429"/>
                  </a:lnTo>
                  <a:lnTo>
                    <a:pt x="861" y="452"/>
                  </a:lnTo>
                  <a:close/>
                  <a:moveTo>
                    <a:pt x="867" y="451"/>
                  </a:moveTo>
                  <a:lnTo>
                    <a:pt x="870" y="451"/>
                  </a:lnTo>
                  <a:lnTo>
                    <a:pt x="870" y="427"/>
                  </a:lnTo>
                  <a:lnTo>
                    <a:pt x="867" y="427"/>
                  </a:lnTo>
                  <a:lnTo>
                    <a:pt x="867" y="451"/>
                  </a:lnTo>
                  <a:close/>
                  <a:moveTo>
                    <a:pt x="814" y="438"/>
                  </a:moveTo>
                  <a:cubicBezTo>
                    <a:pt x="813" y="438"/>
                    <a:pt x="813" y="439"/>
                    <a:pt x="813" y="441"/>
                  </a:cubicBezTo>
                  <a:cubicBezTo>
                    <a:pt x="813" y="442"/>
                    <a:pt x="813" y="443"/>
                    <a:pt x="814" y="443"/>
                  </a:cubicBezTo>
                  <a:cubicBezTo>
                    <a:pt x="815" y="443"/>
                    <a:pt x="816" y="441"/>
                    <a:pt x="816" y="440"/>
                  </a:cubicBezTo>
                  <a:cubicBezTo>
                    <a:pt x="816" y="439"/>
                    <a:pt x="815" y="438"/>
                    <a:pt x="814" y="438"/>
                  </a:cubicBezTo>
                  <a:close/>
                  <a:moveTo>
                    <a:pt x="747" y="446"/>
                  </a:moveTo>
                  <a:lnTo>
                    <a:pt x="872" y="422"/>
                  </a:lnTo>
                  <a:lnTo>
                    <a:pt x="872" y="454"/>
                  </a:lnTo>
                  <a:lnTo>
                    <a:pt x="747" y="476"/>
                  </a:lnTo>
                  <a:lnTo>
                    <a:pt x="747" y="446"/>
                  </a:lnTo>
                  <a:close/>
                  <a:moveTo>
                    <a:pt x="747" y="936"/>
                  </a:moveTo>
                  <a:lnTo>
                    <a:pt x="872" y="939"/>
                  </a:lnTo>
                  <a:lnTo>
                    <a:pt x="872" y="971"/>
                  </a:lnTo>
                  <a:lnTo>
                    <a:pt x="747" y="966"/>
                  </a:lnTo>
                  <a:lnTo>
                    <a:pt x="747" y="936"/>
                  </a:lnTo>
                  <a:close/>
                  <a:moveTo>
                    <a:pt x="747" y="882"/>
                  </a:moveTo>
                  <a:lnTo>
                    <a:pt x="872" y="882"/>
                  </a:lnTo>
                  <a:lnTo>
                    <a:pt x="872" y="914"/>
                  </a:lnTo>
                  <a:lnTo>
                    <a:pt x="747" y="912"/>
                  </a:lnTo>
                  <a:lnTo>
                    <a:pt x="747" y="882"/>
                  </a:lnTo>
                  <a:close/>
                  <a:moveTo>
                    <a:pt x="747" y="828"/>
                  </a:moveTo>
                  <a:lnTo>
                    <a:pt x="872" y="825"/>
                  </a:lnTo>
                  <a:lnTo>
                    <a:pt x="872" y="856"/>
                  </a:lnTo>
                  <a:lnTo>
                    <a:pt x="747" y="857"/>
                  </a:lnTo>
                  <a:lnTo>
                    <a:pt x="747" y="828"/>
                  </a:lnTo>
                  <a:close/>
                  <a:moveTo>
                    <a:pt x="747" y="773"/>
                  </a:moveTo>
                  <a:lnTo>
                    <a:pt x="872" y="767"/>
                  </a:lnTo>
                  <a:lnTo>
                    <a:pt x="872" y="799"/>
                  </a:lnTo>
                  <a:lnTo>
                    <a:pt x="747" y="803"/>
                  </a:lnTo>
                  <a:lnTo>
                    <a:pt x="747" y="773"/>
                  </a:lnTo>
                  <a:close/>
                  <a:moveTo>
                    <a:pt x="747" y="664"/>
                  </a:moveTo>
                  <a:lnTo>
                    <a:pt x="872" y="652"/>
                  </a:lnTo>
                  <a:lnTo>
                    <a:pt x="872" y="684"/>
                  </a:lnTo>
                  <a:lnTo>
                    <a:pt x="747" y="694"/>
                  </a:lnTo>
                  <a:lnTo>
                    <a:pt x="747" y="664"/>
                  </a:lnTo>
                  <a:close/>
                  <a:moveTo>
                    <a:pt x="747" y="610"/>
                  </a:moveTo>
                  <a:lnTo>
                    <a:pt x="872" y="595"/>
                  </a:lnTo>
                  <a:lnTo>
                    <a:pt x="872" y="626"/>
                  </a:lnTo>
                  <a:lnTo>
                    <a:pt x="747" y="640"/>
                  </a:lnTo>
                  <a:lnTo>
                    <a:pt x="747" y="610"/>
                  </a:lnTo>
                  <a:close/>
                  <a:moveTo>
                    <a:pt x="747" y="555"/>
                  </a:moveTo>
                  <a:lnTo>
                    <a:pt x="872" y="537"/>
                  </a:lnTo>
                  <a:lnTo>
                    <a:pt x="872" y="569"/>
                  </a:lnTo>
                  <a:lnTo>
                    <a:pt x="747" y="585"/>
                  </a:lnTo>
                  <a:lnTo>
                    <a:pt x="747" y="555"/>
                  </a:lnTo>
                  <a:close/>
                  <a:moveTo>
                    <a:pt x="747" y="501"/>
                  </a:moveTo>
                  <a:lnTo>
                    <a:pt x="872" y="480"/>
                  </a:lnTo>
                  <a:lnTo>
                    <a:pt x="872" y="511"/>
                  </a:lnTo>
                  <a:lnTo>
                    <a:pt x="747" y="531"/>
                  </a:lnTo>
                  <a:lnTo>
                    <a:pt x="747" y="501"/>
                  </a:lnTo>
                  <a:close/>
                  <a:moveTo>
                    <a:pt x="742" y="481"/>
                  </a:moveTo>
                  <a:lnTo>
                    <a:pt x="877" y="458"/>
                  </a:lnTo>
                  <a:lnTo>
                    <a:pt x="877" y="417"/>
                  </a:lnTo>
                  <a:lnTo>
                    <a:pt x="742" y="443"/>
                  </a:lnTo>
                  <a:lnTo>
                    <a:pt x="742" y="481"/>
                  </a:lnTo>
                  <a:close/>
                  <a:moveTo>
                    <a:pt x="742" y="536"/>
                  </a:moveTo>
                  <a:lnTo>
                    <a:pt x="877" y="515"/>
                  </a:lnTo>
                  <a:lnTo>
                    <a:pt x="877" y="475"/>
                  </a:lnTo>
                  <a:lnTo>
                    <a:pt x="742" y="497"/>
                  </a:lnTo>
                  <a:lnTo>
                    <a:pt x="742" y="536"/>
                  </a:lnTo>
                  <a:close/>
                  <a:moveTo>
                    <a:pt x="742" y="590"/>
                  </a:moveTo>
                  <a:lnTo>
                    <a:pt x="877" y="573"/>
                  </a:lnTo>
                  <a:lnTo>
                    <a:pt x="877" y="532"/>
                  </a:lnTo>
                  <a:lnTo>
                    <a:pt x="742" y="552"/>
                  </a:lnTo>
                  <a:lnTo>
                    <a:pt x="742" y="590"/>
                  </a:lnTo>
                  <a:close/>
                  <a:moveTo>
                    <a:pt x="742" y="644"/>
                  </a:moveTo>
                  <a:lnTo>
                    <a:pt x="877" y="630"/>
                  </a:lnTo>
                  <a:lnTo>
                    <a:pt x="877" y="590"/>
                  </a:lnTo>
                  <a:lnTo>
                    <a:pt x="742" y="606"/>
                  </a:lnTo>
                  <a:lnTo>
                    <a:pt x="742" y="644"/>
                  </a:lnTo>
                  <a:close/>
                  <a:moveTo>
                    <a:pt x="742" y="699"/>
                  </a:moveTo>
                  <a:lnTo>
                    <a:pt x="877" y="688"/>
                  </a:lnTo>
                  <a:lnTo>
                    <a:pt x="877" y="647"/>
                  </a:lnTo>
                  <a:lnTo>
                    <a:pt x="742" y="660"/>
                  </a:lnTo>
                  <a:lnTo>
                    <a:pt x="742" y="699"/>
                  </a:lnTo>
                  <a:close/>
                  <a:moveTo>
                    <a:pt x="742" y="753"/>
                  </a:moveTo>
                  <a:lnTo>
                    <a:pt x="877" y="745"/>
                  </a:lnTo>
                  <a:lnTo>
                    <a:pt x="877" y="705"/>
                  </a:lnTo>
                  <a:lnTo>
                    <a:pt x="742" y="715"/>
                  </a:lnTo>
                  <a:lnTo>
                    <a:pt x="742" y="753"/>
                  </a:lnTo>
                  <a:close/>
                  <a:moveTo>
                    <a:pt x="742" y="807"/>
                  </a:moveTo>
                  <a:lnTo>
                    <a:pt x="877" y="803"/>
                  </a:lnTo>
                  <a:lnTo>
                    <a:pt x="877" y="762"/>
                  </a:lnTo>
                  <a:lnTo>
                    <a:pt x="742" y="769"/>
                  </a:lnTo>
                  <a:lnTo>
                    <a:pt x="742" y="807"/>
                  </a:lnTo>
                  <a:close/>
                  <a:moveTo>
                    <a:pt x="742" y="862"/>
                  </a:moveTo>
                  <a:lnTo>
                    <a:pt x="877" y="861"/>
                  </a:lnTo>
                  <a:lnTo>
                    <a:pt x="877" y="820"/>
                  </a:lnTo>
                  <a:lnTo>
                    <a:pt x="742" y="823"/>
                  </a:lnTo>
                  <a:lnTo>
                    <a:pt x="742" y="862"/>
                  </a:lnTo>
                  <a:close/>
                  <a:moveTo>
                    <a:pt x="742" y="916"/>
                  </a:moveTo>
                  <a:lnTo>
                    <a:pt x="877" y="918"/>
                  </a:lnTo>
                  <a:lnTo>
                    <a:pt x="877" y="878"/>
                  </a:lnTo>
                  <a:lnTo>
                    <a:pt x="742" y="878"/>
                  </a:lnTo>
                  <a:lnTo>
                    <a:pt x="742" y="916"/>
                  </a:lnTo>
                  <a:close/>
                  <a:moveTo>
                    <a:pt x="742" y="970"/>
                  </a:moveTo>
                  <a:lnTo>
                    <a:pt x="877" y="976"/>
                  </a:lnTo>
                  <a:lnTo>
                    <a:pt x="877" y="935"/>
                  </a:lnTo>
                  <a:lnTo>
                    <a:pt x="742" y="932"/>
                  </a:lnTo>
                  <a:lnTo>
                    <a:pt x="742" y="970"/>
                  </a:lnTo>
                  <a:close/>
                  <a:moveTo>
                    <a:pt x="742" y="1025"/>
                  </a:moveTo>
                  <a:lnTo>
                    <a:pt x="877" y="1033"/>
                  </a:lnTo>
                  <a:lnTo>
                    <a:pt x="877" y="993"/>
                  </a:lnTo>
                  <a:lnTo>
                    <a:pt x="742" y="986"/>
                  </a:lnTo>
                  <a:lnTo>
                    <a:pt x="742" y="1025"/>
                  </a:lnTo>
                  <a:close/>
                  <a:moveTo>
                    <a:pt x="736" y="432"/>
                  </a:moveTo>
                  <a:lnTo>
                    <a:pt x="884" y="402"/>
                  </a:lnTo>
                  <a:lnTo>
                    <a:pt x="884" y="1046"/>
                  </a:lnTo>
                  <a:lnTo>
                    <a:pt x="736" y="1036"/>
                  </a:lnTo>
                  <a:lnTo>
                    <a:pt x="736" y="432"/>
                  </a:lnTo>
                  <a:close/>
                  <a:moveTo>
                    <a:pt x="1030" y="1019"/>
                  </a:moveTo>
                  <a:lnTo>
                    <a:pt x="1104" y="1023"/>
                  </a:lnTo>
                  <a:lnTo>
                    <a:pt x="1104" y="1012"/>
                  </a:lnTo>
                  <a:lnTo>
                    <a:pt x="1030" y="1008"/>
                  </a:lnTo>
                  <a:lnTo>
                    <a:pt x="1030" y="1019"/>
                  </a:lnTo>
                  <a:close/>
                  <a:moveTo>
                    <a:pt x="1030" y="1034"/>
                  </a:moveTo>
                  <a:lnTo>
                    <a:pt x="1104" y="1038"/>
                  </a:lnTo>
                  <a:lnTo>
                    <a:pt x="1104" y="1027"/>
                  </a:lnTo>
                  <a:lnTo>
                    <a:pt x="1030" y="1023"/>
                  </a:lnTo>
                  <a:lnTo>
                    <a:pt x="1030" y="1034"/>
                  </a:lnTo>
                  <a:close/>
                  <a:moveTo>
                    <a:pt x="1110" y="1028"/>
                  </a:moveTo>
                  <a:lnTo>
                    <a:pt x="1116" y="1029"/>
                  </a:lnTo>
                  <a:lnTo>
                    <a:pt x="1116" y="1024"/>
                  </a:lnTo>
                  <a:lnTo>
                    <a:pt x="1110" y="1023"/>
                  </a:lnTo>
                  <a:lnTo>
                    <a:pt x="1110" y="1028"/>
                  </a:lnTo>
                  <a:close/>
                  <a:moveTo>
                    <a:pt x="1110" y="1038"/>
                  </a:moveTo>
                  <a:lnTo>
                    <a:pt x="1116" y="1038"/>
                  </a:lnTo>
                  <a:lnTo>
                    <a:pt x="1116" y="1033"/>
                  </a:lnTo>
                  <a:lnTo>
                    <a:pt x="1110" y="1033"/>
                  </a:lnTo>
                  <a:lnTo>
                    <a:pt x="1110" y="1038"/>
                  </a:lnTo>
                  <a:close/>
                  <a:moveTo>
                    <a:pt x="1119" y="1019"/>
                  </a:moveTo>
                  <a:cubicBezTo>
                    <a:pt x="1120" y="1019"/>
                    <a:pt x="1121" y="1018"/>
                    <a:pt x="1121" y="1016"/>
                  </a:cubicBezTo>
                  <a:cubicBezTo>
                    <a:pt x="1121" y="1015"/>
                    <a:pt x="1120" y="1013"/>
                    <a:pt x="1119" y="1013"/>
                  </a:cubicBezTo>
                  <a:cubicBezTo>
                    <a:pt x="1118" y="1013"/>
                    <a:pt x="1118" y="1015"/>
                    <a:pt x="1118" y="1016"/>
                  </a:cubicBezTo>
                  <a:cubicBezTo>
                    <a:pt x="1118" y="1018"/>
                    <a:pt x="1118" y="1019"/>
                    <a:pt x="1119" y="1019"/>
                  </a:cubicBezTo>
                  <a:close/>
                  <a:moveTo>
                    <a:pt x="1119" y="1029"/>
                  </a:moveTo>
                  <a:cubicBezTo>
                    <a:pt x="1120" y="1029"/>
                    <a:pt x="1121" y="1028"/>
                    <a:pt x="1121" y="1027"/>
                  </a:cubicBezTo>
                  <a:cubicBezTo>
                    <a:pt x="1121" y="1025"/>
                    <a:pt x="1120" y="1024"/>
                    <a:pt x="1119" y="1024"/>
                  </a:cubicBezTo>
                  <a:cubicBezTo>
                    <a:pt x="1118" y="1024"/>
                    <a:pt x="1118" y="1025"/>
                    <a:pt x="1118" y="1026"/>
                  </a:cubicBezTo>
                  <a:cubicBezTo>
                    <a:pt x="1118" y="1028"/>
                    <a:pt x="1118" y="1029"/>
                    <a:pt x="1119" y="1029"/>
                  </a:cubicBezTo>
                  <a:close/>
                  <a:moveTo>
                    <a:pt x="1119" y="1039"/>
                  </a:moveTo>
                  <a:cubicBezTo>
                    <a:pt x="1120" y="1039"/>
                    <a:pt x="1121" y="1038"/>
                    <a:pt x="1121" y="1037"/>
                  </a:cubicBezTo>
                  <a:cubicBezTo>
                    <a:pt x="1121" y="1035"/>
                    <a:pt x="1120" y="1034"/>
                    <a:pt x="1119" y="1034"/>
                  </a:cubicBezTo>
                  <a:cubicBezTo>
                    <a:pt x="1118" y="1034"/>
                    <a:pt x="1118" y="1035"/>
                    <a:pt x="1118" y="1036"/>
                  </a:cubicBezTo>
                  <a:cubicBezTo>
                    <a:pt x="1118" y="1038"/>
                    <a:pt x="1118" y="1039"/>
                    <a:pt x="1119" y="1039"/>
                  </a:cubicBezTo>
                  <a:close/>
                  <a:moveTo>
                    <a:pt x="1128" y="1039"/>
                  </a:moveTo>
                  <a:lnTo>
                    <a:pt x="1132" y="1040"/>
                  </a:lnTo>
                  <a:lnTo>
                    <a:pt x="1132" y="1013"/>
                  </a:lnTo>
                  <a:lnTo>
                    <a:pt x="1128" y="1013"/>
                  </a:lnTo>
                  <a:lnTo>
                    <a:pt x="1128" y="1039"/>
                  </a:lnTo>
                  <a:close/>
                  <a:moveTo>
                    <a:pt x="1135" y="1040"/>
                  </a:moveTo>
                  <a:lnTo>
                    <a:pt x="1139" y="1040"/>
                  </a:lnTo>
                  <a:lnTo>
                    <a:pt x="1139" y="1014"/>
                  </a:lnTo>
                  <a:lnTo>
                    <a:pt x="1135" y="1014"/>
                  </a:lnTo>
                  <a:lnTo>
                    <a:pt x="1135" y="1040"/>
                  </a:lnTo>
                  <a:close/>
                  <a:moveTo>
                    <a:pt x="1142" y="1040"/>
                  </a:moveTo>
                  <a:lnTo>
                    <a:pt x="1146" y="1041"/>
                  </a:lnTo>
                  <a:lnTo>
                    <a:pt x="1146" y="1014"/>
                  </a:lnTo>
                  <a:lnTo>
                    <a:pt x="1142" y="1014"/>
                  </a:lnTo>
                  <a:lnTo>
                    <a:pt x="1142" y="1040"/>
                  </a:lnTo>
                  <a:close/>
                  <a:moveTo>
                    <a:pt x="1150" y="1041"/>
                  </a:moveTo>
                  <a:lnTo>
                    <a:pt x="1154" y="1041"/>
                  </a:lnTo>
                  <a:lnTo>
                    <a:pt x="1154" y="1014"/>
                  </a:lnTo>
                  <a:lnTo>
                    <a:pt x="1150" y="1014"/>
                  </a:lnTo>
                  <a:lnTo>
                    <a:pt x="1150" y="1041"/>
                  </a:lnTo>
                  <a:close/>
                  <a:moveTo>
                    <a:pt x="1157" y="1041"/>
                  </a:moveTo>
                  <a:lnTo>
                    <a:pt x="1161" y="1041"/>
                  </a:lnTo>
                  <a:lnTo>
                    <a:pt x="1161" y="1015"/>
                  </a:lnTo>
                  <a:lnTo>
                    <a:pt x="1157" y="1015"/>
                  </a:lnTo>
                  <a:lnTo>
                    <a:pt x="1157" y="1041"/>
                  </a:lnTo>
                  <a:close/>
                  <a:moveTo>
                    <a:pt x="1165" y="1042"/>
                  </a:moveTo>
                  <a:lnTo>
                    <a:pt x="1168" y="1042"/>
                  </a:lnTo>
                  <a:lnTo>
                    <a:pt x="1168" y="1015"/>
                  </a:lnTo>
                  <a:lnTo>
                    <a:pt x="1165" y="1015"/>
                  </a:lnTo>
                  <a:lnTo>
                    <a:pt x="1165" y="1042"/>
                  </a:lnTo>
                  <a:close/>
                  <a:moveTo>
                    <a:pt x="1172" y="1042"/>
                  </a:moveTo>
                  <a:lnTo>
                    <a:pt x="1176" y="1042"/>
                  </a:lnTo>
                  <a:lnTo>
                    <a:pt x="1176" y="1016"/>
                  </a:lnTo>
                  <a:lnTo>
                    <a:pt x="1172" y="1015"/>
                  </a:lnTo>
                  <a:lnTo>
                    <a:pt x="1172" y="1042"/>
                  </a:lnTo>
                  <a:close/>
                  <a:moveTo>
                    <a:pt x="1180" y="1043"/>
                  </a:moveTo>
                  <a:lnTo>
                    <a:pt x="1183" y="1043"/>
                  </a:lnTo>
                  <a:lnTo>
                    <a:pt x="1183" y="1016"/>
                  </a:lnTo>
                  <a:lnTo>
                    <a:pt x="1180" y="1016"/>
                  </a:lnTo>
                  <a:lnTo>
                    <a:pt x="1180" y="1043"/>
                  </a:lnTo>
                  <a:close/>
                  <a:moveTo>
                    <a:pt x="1113" y="1013"/>
                  </a:moveTo>
                  <a:cubicBezTo>
                    <a:pt x="1112" y="1013"/>
                    <a:pt x="1111" y="1014"/>
                    <a:pt x="1111" y="1016"/>
                  </a:cubicBezTo>
                  <a:cubicBezTo>
                    <a:pt x="1111" y="1017"/>
                    <a:pt x="1112" y="1019"/>
                    <a:pt x="1113" y="1019"/>
                  </a:cubicBezTo>
                  <a:cubicBezTo>
                    <a:pt x="1114" y="1019"/>
                    <a:pt x="1115" y="1017"/>
                    <a:pt x="1115" y="1016"/>
                  </a:cubicBezTo>
                  <a:cubicBezTo>
                    <a:pt x="1115" y="1014"/>
                    <a:pt x="1114" y="1013"/>
                    <a:pt x="1113" y="1013"/>
                  </a:cubicBezTo>
                  <a:close/>
                  <a:moveTo>
                    <a:pt x="1027" y="1004"/>
                  </a:moveTo>
                  <a:lnTo>
                    <a:pt x="1187" y="1012"/>
                  </a:lnTo>
                  <a:lnTo>
                    <a:pt x="1187" y="1048"/>
                  </a:lnTo>
                  <a:lnTo>
                    <a:pt x="1027" y="1038"/>
                  </a:lnTo>
                  <a:lnTo>
                    <a:pt x="1027" y="1004"/>
                  </a:lnTo>
                  <a:close/>
                  <a:moveTo>
                    <a:pt x="1030" y="713"/>
                  </a:moveTo>
                  <a:lnTo>
                    <a:pt x="1104" y="708"/>
                  </a:lnTo>
                  <a:lnTo>
                    <a:pt x="1104" y="697"/>
                  </a:lnTo>
                  <a:lnTo>
                    <a:pt x="1030" y="702"/>
                  </a:lnTo>
                  <a:lnTo>
                    <a:pt x="1030" y="713"/>
                  </a:lnTo>
                  <a:close/>
                  <a:moveTo>
                    <a:pt x="1030" y="728"/>
                  </a:moveTo>
                  <a:lnTo>
                    <a:pt x="1104" y="724"/>
                  </a:lnTo>
                  <a:lnTo>
                    <a:pt x="1104" y="712"/>
                  </a:lnTo>
                  <a:lnTo>
                    <a:pt x="1030" y="717"/>
                  </a:lnTo>
                  <a:lnTo>
                    <a:pt x="1030" y="728"/>
                  </a:lnTo>
                  <a:close/>
                  <a:moveTo>
                    <a:pt x="1110" y="713"/>
                  </a:moveTo>
                  <a:lnTo>
                    <a:pt x="1116" y="713"/>
                  </a:lnTo>
                  <a:lnTo>
                    <a:pt x="1116" y="708"/>
                  </a:lnTo>
                  <a:lnTo>
                    <a:pt x="1110" y="708"/>
                  </a:lnTo>
                  <a:lnTo>
                    <a:pt x="1110" y="713"/>
                  </a:lnTo>
                  <a:close/>
                  <a:moveTo>
                    <a:pt x="1110" y="723"/>
                  </a:moveTo>
                  <a:lnTo>
                    <a:pt x="1116" y="722"/>
                  </a:lnTo>
                  <a:lnTo>
                    <a:pt x="1116" y="717"/>
                  </a:lnTo>
                  <a:lnTo>
                    <a:pt x="1110" y="718"/>
                  </a:lnTo>
                  <a:lnTo>
                    <a:pt x="1110" y="723"/>
                  </a:lnTo>
                  <a:close/>
                  <a:moveTo>
                    <a:pt x="1119" y="702"/>
                  </a:moveTo>
                  <a:cubicBezTo>
                    <a:pt x="1120" y="702"/>
                    <a:pt x="1121" y="701"/>
                    <a:pt x="1121" y="699"/>
                  </a:cubicBezTo>
                  <a:cubicBezTo>
                    <a:pt x="1121" y="698"/>
                    <a:pt x="1120" y="697"/>
                    <a:pt x="1119" y="697"/>
                  </a:cubicBezTo>
                  <a:cubicBezTo>
                    <a:pt x="1118" y="697"/>
                    <a:pt x="1118" y="698"/>
                    <a:pt x="1118" y="700"/>
                  </a:cubicBezTo>
                  <a:cubicBezTo>
                    <a:pt x="1118" y="701"/>
                    <a:pt x="1118" y="702"/>
                    <a:pt x="1119" y="702"/>
                  </a:cubicBezTo>
                  <a:close/>
                  <a:moveTo>
                    <a:pt x="1119" y="713"/>
                  </a:moveTo>
                  <a:cubicBezTo>
                    <a:pt x="1120" y="713"/>
                    <a:pt x="1121" y="711"/>
                    <a:pt x="1121" y="710"/>
                  </a:cubicBezTo>
                  <a:cubicBezTo>
                    <a:pt x="1121" y="708"/>
                    <a:pt x="1120" y="707"/>
                    <a:pt x="1119" y="707"/>
                  </a:cubicBezTo>
                  <a:cubicBezTo>
                    <a:pt x="1118" y="707"/>
                    <a:pt x="1118" y="708"/>
                    <a:pt x="1118" y="710"/>
                  </a:cubicBezTo>
                  <a:cubicBezTo>
                    <a:pt x="1118" y="711"/>
                    <a:pt x="1118" y="713"/>
                    <a:pt x="1119" y="713"/>
                  </a:cubicBezTo>
                  <a:close/>
                  <a:moveTo>
                    <a:pt x="1119" y="723"/>
                  </a:moveTo>
                  <a:cubicBezTo>
                    <a:pt x="1120" y="722"/>
                    <a:pt x="1121" y="721"/>
                    <a:pt x="1121" y="720"/>
                  </a:cubicBezTo>
                  <a:cubicBezTo>
                    <a:pt x="1121" y="718"/>
                    <a:pt x="1120" y="717"/>
                    <a:pt x="1119" y="717"/>
                  </a:cubicBezTo>
                  <a:cubicBezTo>
                    <a:pt x="1118" y="717"/>
                    <a:pt x="1118" y="718"/>
                    <a:pt x="1118" y="720"/>
                  </a:cubicBezTo>
                  <a:cubicBezTo>
                    <a:pt x="1118" y="721"/>
                    <a:pt x="1118" y="723"/>
                    <a:pt x="1119" y="723"/>
                  </a:cubicBezTo>
                  <a:close/>
                  <a:moveTo>
                    <a:pt x="1128" y="722"/>
                  </a:moveTo>
                  <a:lnTo>
                    <a:pt x="1132" y="722"/>
                  </a:lnTo>
                  <a:lnTo>
                    <a:pt x="1132" y="695"/>
                  </a:lnTo>
                  <a:lnTo>
                    <a:pt x="1128" y="696"/>
                  </a:lnTo>
                  <a:lnTo>
                    <a:pt x="1128" y="722"/>
                  </a:lnTo>
                  <a:close/>
                  <a:moveTo>
                    <a:pt x="1135" y="721"/>
                  </a:moveTo>
                  <a:lnTo>
                    <a:pt x="1139" y="721"/>
                  </a:lnTo>
                  <a:lnTo>
                    <a:pt x="1139" y="695"/>
                  </a:lnTo>
                  <a:lnTo>
                    <a:pt x="1135" y="695"/>
                  </a:lnTo>
                  <a:lnTo>
                    <a:pt x="1135" y="721"/>
                  </a:lnTo>
                  <a:close/>
                  <a:moveTo>
                    <a:pt x="1142" y="721"/>
                  </a:moveTo>
                  <a:lnTo>
                    <a:pt x="1146" y="721"/>
                  </a:lnTo>
                  <a:lnTo>
                    <a:pt x="1146" y="694"/>
                  </a:lnTo>
                  <a:lnTo>
                    <a:pt x="1142" y="695"/>
                  </a:lnTo>
                  <a:lnTo>
                    <a:pt x="1142" y="721"/>
                  </a:lnTo>
                  <a:close/>
                  <a:moveTo>
                    <a:pt x="1150" y="721"/>
                  </a:moveTo>
                  <a:lnTo>
                    <a:pt x="1154" y="720"/>
                  </a:lnTo>
                  <a:lnTo>
                    <a:pt x="1154" y="694"/>
                  </a:lnTo>
                  <a:lnTo>
                    <a:pt x="1150" y="694"/>
                  </a:lnTo>
                  <a:lnTo>
                    <a:pt x="1150" y="721"/>
                  </a:lnTo>
                  <a:close/>
                  <a:moveTo>
                    <a:pt x="1157" y="720"/>
                  </a:moveTo>
                  <a:lnTo>
                    <a:pt x="1161" y="720"/>
                  </a:lnTo>
                  <a:lnTo>
                    <a:pt x="1161" y="693"/>
                  </a:lnTo>
                  <a:lnTo>
                    <a:pt x="1157" y="694"/>
                  </a:lnTo>
                  <a:lnTo>
                    <a:pt x="1157" y="720"/>
                  </a:lnTo>
                  <a:close/>
                  <a:moveTo>
                    <a:pt x="1165" y="720"/>
                  </a:moveTo>
                  <a:lnTo>
                    <a:pt x="1168" y="719"/>
                  </a:lnTo>
                  <a:lnTo>
                    <a:pt x="1168" y="693"/>
                  </a:lnTo>
                  <a:lnTo>
                    <a:pt x="1165" y="693"/>
                  </a:lnTo>
                  <a:lnTo>
                    <a:pt x="1165" y="720"/>
                  </a:lnTo>
                  <a:close/>
                  <a:moveTo>
                    <a:pt x="1172" y="719"/>
                  </a:moveTo>
                  <a:lnTo>
                    <a:pt x="1176" y="719"/>
                  </a:lnTo>
                  <a:lnTo>
                    <a:pt x="1176" y="692"/>
                  </a:lnTo>
                  <a:lnTo>
                    <a:pt x="1172" y="692"/>
                  </a:lnTo>
                  <a:lnTo>
                    <a:pt x="1172" y="719"/>
                  </a:lnTo>
                  <a:close/>
                  <a:moveTo>
                    <a:pt x="1180" y="719"/>
                  </a:moveTo>
                  <a:lnTo>
                    <a:pt x="1183" y="719"/>
                  </a:lnTo>
                  <a:lnTo>
                    <a:pt x="1183" y="692"/>
                  </a:lnTo>
                  <a:lnTo>
                    <a:pt x="1180" y="692"/>
                  </a:lnTo>
                  <a:lnTo>
                    <a:pt x="1180" y="719"/>
                  </a:lnTo>
                  <a:close/>
                  <a:moveTo>
                    <a:pt x="1113" y="697"/>
                  </a:moveTo>
                  <a:cubicBezTo>
                    <a:pt x="1112" y="697"/>
                    <a:pt x="1111" y="699"/>
                    <a:pt x="1111" y="700"/>
                  </a:cubicBezTo>
                  <a:cubicBezTo>
                    <a:pt x="1111" y="702"/>
                    <a:pt x="1112" y="703"/>
                    <a:pt x="1113" y="703"/>
                  </a:cubicBezTo>
                  <a:cubicBezTo>
                    <a:pt x="1114" y="703"/>
                    <a:pt x="1115" y="701"/>
                    <a:pt x="1115" y="700"/>
                  </a:cubicBezTo>
                  <a:cubicBezTo>
                    <a:pt x="1115" y="698"/>
                    <a:pt x="1114" y="697"/>
                    <a:pt x="1113" y="697"/>
                  </a:cubicBezTo>
                  <a:close/>
                  <a:moveTo>
                    <a:pt x="1027" y="699"/>
                  </a:moveTo>
                  <a:lnTo>
                    <a:pt x="1187" y="687"/>
                  </a:lnTo>
                  <a:lnTo>
                    <a:pt x="1187" y="723"/>
                  </a:lnTo>
                  <a:lnTo>
                    <a:pt x="1027" y="732"/>
                  </a:lnTo>
                  <a:lnTo>
                    <a:pt x="1027" y="699"/>
                  </a:lnTo>
                  <a:close/>
                  <a:moveTo>
                    <a:pt x="1027" y="407"/>
                  </a:moveTo>
                  <a:lnTo>
                    <a:pt x="1102" y="393"/>
                  </a:lnTo>
                  <a:lnTo>
                    <a:pt x="1102" y="382"/>
                  </a:lnTo>
                  <a:lnTo>
                    <a:pt x="1027" y="396"/>
                  </a:lnTo>
                  <a:lnTo>
                    <a:pt x="1027" y="407"/>
                  </a:lnTo>
                  <a:close/>
                  <a:moveTo>
                    <a:pt x="1027" y="421"/>
                  </a:moveTo>
                  <a:lnTo>
                    <a:pt x="1102" y="408"/>
                  </a:lnTo>
                  <a:lnTo>
                    <a:pt x="1102" y="397"/>
                  </a:lnTo>
                  <a:lnTo>
                    <a:pt x="1027" y="410"/>
                  </a:lnTo>
                  <a:lnTo>
                    <a:pt x="1027" y="421"/>
                  </a:lnTo>
                  <a:close/>
                  <a:moveTo>
                    <a:pt x="1107" y="397"/>
                  </a:moveTo>
                  <a:lnTo>
                    <a:pt x="1113" y="396"/>
                  </a:lnTo>
                  <a:lnTo>
                    <a:pt x="1113" y="391"/>
                  </a:lnTo>
                  <a:lnTo>
                    <a:pt x="1107" y="392"/>
                  </a:lnTo>
                  <a:lnTo>
                    <a:pt x="1107" y="397"/>
                  </a:lnTo>
                  <a:close/>
                  <a:moveTo>
                    <a:pt x="1107" y="406"/>
                  </a:moveTo>
                  <a:lnTo>
                    <a:pt x="1113" y="405"/>
                  </a:lnTo>
                  <a:lnTo>
                    <a:pt x="1113" y="400"/>
                  </a:lnTo>
                  <a:lnTo>
                    <a:pt x="1107" y="401"/>
                  </a:lnTo>
                  <a:lnTo>
                    <a:pt x="1107" y="406"/>
                  </a:lnTo>
                  <a:close/>
                  <a:moveTo>
                    <a:pt x="1117" y="385"/>
                  </a:moveTo>
                  <a:cubicBezTo>
                    <a:pt x="1118" y="385"/>
                    <a:pt x="1119" y="383"/>
                    <a:pt x="1119" y="382"/>
                  </a:cubicBezTo>
                  <a:cubicBezTo>
                    <a:pt x="1119" y="380"/>
                    <a:pt x="1118" y="379"/>
                    <a:pt x="1117" y="379"/>
                  </a:cubicBezTo>
                  <a:cubicBezTo>
                    <a:pt x="1116" y="380"/>
                    <a:pt x="1115" y="381"/>
                    <a:pt x="1115" y="383"/>
                  </a:cubicBezTo>
                  <a:cubicBezTo>
                    <a:pt x="1115" y="384"/>
                    <a:pt x="1116" y="385"/>
                    <a:pt x="1117" y="385"/>
                  </a:cubicBezTo>
                  <a:close/>
                  <a:moveTo>
                    <a:pt x="1117" y="395"/>
                  </a:moveTo>
                  <a:cubicBezTo>
                    <a:pt x="1118" y="395"/>
                    <a:pt x="1119" y="394"/>
                    <a:pt x="1119" y="392"/>
                  </a:cubicBezTo>
                  <a:cubicBezTo>
                    <a:pt x="1119" y="391"/>
                    <a:pt x="1118" y="390"/>
                    <a:pt x="1117" y="390"/>
                  </a:cubicBezTo>
                  <a:cubicBezTo>
                    <a:pt x="1116" y="390"/>
                    <a:pt x="1115" y="391"/>
                    <a:pt x="1115" y="393"/>
                  </a:cubicBezTo>
                  <a:cubicBezTo>
                    <a:pt x="1115" y="394"/>
                    <a:pt x="1116" y="395"/>
                    <a:pt x="1117" y="395"/>
                  </a:cubicBezTo>
                  <a:close/>
                  <a:moveTo>
                    <a:pt x="1117" y="405"/>
                  </a:moveTo>
                  <a:cubicBezTo>
                    <a:pt x="1118" y="405"/>
                    <a:pt x="1119" y="404"/>
                    <a:pt x="1119" y="402"/>
                  </a:cubicBezTo>
                  <a:cubicBezTo>
                    <a:pt x="1119" y="401"/>
                    <a:pt x="1118" y="399"/>
                    <a:pt x="1117" y="400"/>
                  </a:cubicBezTo>
                  <a:cubicBezTo>
                    <a:pt x="1116" y="400"/>
                    <a:pt x="1115" y="401"/>
                    <a:pt x="1115" y="403"/>
                  </a:cubicBezTo>
                  <a:cubicBezTo>
                    <a:pt x="1115" y="404"/>
                    <a:pt x="1116" y="405"/>
                    <a:pt x="1117" y="405"/>
                  </a:cubicBezTo>
                  <a:close/>
                  <a:moveTo>
                    <a:pt x="1125" y="404"/>
                  </a:moveTo>
                  <a:lnTo>
                    <a:pt x="1129" y="403"/>
                  </a:lnTo>
                  <a:lnTo>
                    <a:pt x="1129" y="377"/>
                  </a:lnTo>
                  <a:lnTo>
                    <a:pt x="1125" y="377"/>
                  </a:lnTo>
                  <a:lnTo>
                    <a:pt x="1125" y="404"/>
                  </a:lnTo>
                  <a:close/>
                  <a:moveTo>
                    <a:pt x="1133" y="402"/>
                  </a:moveTo>
                  <a:lnTo>
                    <a:pt x="1136" y="402"/>
                  </a:lnTo>
                  <a:lnTo>
                    <a:pt x="1136" y="375"/>
                  </a:lnTo>
                  <a:lnTo>
                    <a:pt x="1133" y="376"/>
                  </a:lnTo>
                  <a:lnTo>
                    <a:pt x="1133" y="402"/>
                  </a:lnTo>
                  <a:close/>
                  <a:moveTo>
                    <a:pt x="1140" y="401"/>
                  </a:moveTo>
                  <a:lnTo>
                    <a:pt x="1144" y="400"/>
                  </a:lnTo>
                  <a:lnTo>
                    <a:pt x="1144" y="374"/>
                  </a:lnTo>
                  <a:lnTo>
                    <a:pt x="1140" y="374"/>
                  </a:lnTo>
                  <a:lnTo>
                    <a:pt x="1140" y="401"/>
                  </a:lnTo>
                  <a:close/>
                  <a:moveTo>
                    <a:pt x="1147" y="400"/>
                  </a:moveTo>
                  <a:lnTo>
                    <a:pt x="1151" y="399"/>
                  </a:lnTo>
                  <a:lnTo>
                    <a:pt x="1151" y="372"/>
                  </a:lnTo>
                  <a:lnTo>
                    <a:pt x="1147" y="373"/>
                  </a:lnTo>
                  <a:lnTo>
                    <a:pt x="1147" y="400"/>
                  </a:lnTo>
                  <a:close/>
                  <a:moveTo>
                    <a:pt x="1155" y="398"/>
                  </a:moveTo>
                  <a:lnTo>
                    <a:pt x="1158" y="398"/>
                  </a:lnTo>
                  <a:lnTo>
                    <a:pt x="1158" y="371"/>
                  </a:lnTo>
                  <a:lnTo>
                    <a:pt x="1155" y="372"/>
                  </a:lnTo>
                  <a:lnTo>
                    <a:pt x="1155" y="398"/>
                  </a:lnTo>
                  <a:close/>
                  <a:moveTo>
                    <a:pt x="1162" y="397"/>
                  </a:moveTo>
                  <a:lnTo>
                    <a:pt x="1166" y="396"/>
                  </a:lnTo>
                  <a:lnTo>
                    <a:pt x="1166" y="370"/>
                  </a:lnTo>
                  <a:lnTo>
                    <a:pt x="1162" y="370"/>
                  </a:lnTo>
                  <a:lnTo>
                    <a:pt x="1162" y="397"/>
                  </a:lnTo>
                  <a:close/>
                  <a:moveTo>
                    <a:pt x="1169" y="396"/>
                  </a:moveTo>
                  <a:lnTo>
                    <a:pt x="1173" y="395"/>
                  </a:lnTo>
                  <a:lnTo>
                    <a:pt x="1173" y="368"/>
                  </a:lnTo>
                  <a:lnTo>
                    <a:pt x="1169" y="369"/>
                  </a:lnTo>
                  <a:lnTo>
                    <a:pt x="1169" y="396"/>
                  </a:lnTo>
                  <a:close/>
                  <a:moveTo>
                    <a:pt x="1177" y="394"/>
                  </a:moveTo>
                  <a:lnTo>
                    <a:pt x="1181" y="394"/>
                  </a:lnTo>
                  <a:lnTo>
                    <a:pt x="1181" y="367"/>
                  </a:lnTo>
                  <a:lnTo>
                    <a:pt x="1177" y="367"/>
                  </a:lnTo>
                  <a:lnTo>
                    <a:pt x="1177" y="394"/>
                  </a:lnTo>
                  <a:close/>
                  <a:moveTo>
                    <a:pt x="1110" y="381"/>
                  </a:moveTo>
                  <a:cubicBezTo>
                    <a:pt x="1109" y="381"/>
                    <a:pt x="1108" y="382"/>
                    <a:pt x="1108" y="384"/>
                  </a:cubicBezTo>
                  <a:cubicBezTo>
                    <a:pt x="1108" y="385"/>
                    <a:pt x="1109" y="386"/>
                    <a:pt x="1110" y="386"/>
                  </a:cubicBezTo>
                  <a:cubicBezTo>
                    <a:pt x="1111" y="386"/>
                    <a:pt x="1112" y="385"/>
                    <a:pt x="1112" y="383"/>
                  </a:cubicBezTo>
                  <a:cubicBezTo>
                    <a:pt x="1112" y="382"/>
                    <a:pt x="1111" y="380"/>
                    <a:pt x="1110" y="381"/>
                  </a:cubicBezTo>
                  <a:close/>
                  <a:moveTo>
                    <a:pt x="1025" y="392"/>
                  </a:moveTo>
                  <a:lnTo>
                    <a:pt x="1185" y="362"/>
                  </a:lnTo>
                  <a:lnTo>
                    <a:pt x="1185" y="397"/>
                  </a:lnTo>
                  <a:lnTo>
                    <a:pt x="1025" y="426"/>
                  </a:lnTo>
                  <a:lnTo>
                    <a:pt x="1025" y="392"/>
                  </a:lnTo>
                  <a:close/>
                  <a:moveTo>
                    <a:pt x="1027" y="943"/>
                  </a:moveTo>
                  <a:lnTo>
                    <a:pt x="1187" y="947"/>
                  </a:lnTo>
                  <a:lnTo>
                    <a:pt x="1187" y="983"/>
                  </a:lnTo>
                  <a:lnTo>
                    <a:pt x="1027" y="977"/>
                  </a:lnTo>
                  <a:lnTo>
                    <a:pt x="1027" y="943"/>
                  </a:lnTo>
                  <a:close/>
                  <a:moveTo>
                    <a:pt x="1027" y="882"/>
                  </a:moveTo>
                  <a:lnTo>
                    <a:pt x="1187" y="882"/>
                  </a:lnTo>
                  <a:lnTo>
                    <a:pt x="1187" y="918"/>
                  </a:lnTo>
                  <a:lnTo>
                    <a:pt x="1027" y="916"/>
                  </a:lnTo>
                  <a:lnTo>
                    <a:pt x="1027" y="882"/>
                  </a:lnTo>
                  <a:close/>
                  <a:moveTo>
                    <a:pt x="1027" y="821"/>
                  </a:moveTo>
                  <a:lnTo>
                    <a:pt x="1187" y="817"/>
                  </a:lnTo>
                  <a:lnTo>
                    <a:pt x="1187" y="853"/>
                  </a:lnTo>
                  <a:lnTo>
                    <a:pt x="1027" y="854"/>
                  </a:lnTo>
                  <a:lnTo>
                    <a:pt x="1027" y="821"/>
                  </a:lnTo>
                  <a:close/>
                  <a:moveTo>
                    <a:pt x="1027" y="760"/>
                  </a:moveTo>
                  <a:lnTo>
                    <a:pt x="1187" y="752"/>
                  </a:lnTo>
                  <a:lnTo>
                    <a:pt x="1187" y="788"/>
                  </a:lnTo>
                  <a:lnTo>
                    <a:pt x="1027" y="793"/>
                  </a:lnTo>
                  <a:lnTo>
                    <a:pt x="1027" y="760"/>
                  </a:lnTo>
                  <a:close/>
                  <a:moveTo>
                    <a:pt x="1027" y="637"/>
                  </a:moveTo>
                  <a:lnTo>
                    <a:pt x="1187" y="622"/>
                  </a:lnTo>
                  <a:lnTo>
                    <a:pt x="1187" y="658"/>
                  </a:lnTo>
                  <a:lnTo>
                    <a:pt x="1027" y="671"/>
                  </a:lnTo>
                  <a:lnTo>
                    <a:pt x="1027" y="637"/>
                  </a:lnTo>
                  <a:close/>
                  <a:moveTo>
                    <a:pt x="1027" y="576"/>
                  </a:moveTo>
                  <a:lnTo>
                    <a:pt x="1187" y="557"/>
                  </a:lnTo>
                  <a:lnTo>
                    <a:pt x="1187" y="593"/>
                  </a:lnTo>
                  <a:lnTo>
                    <a:pt x="1027" y="610"/>
                  </a:lnTo>
                  <a:lnTo>
                    <a:pt x="1027" y="576"/>
                  </a:lnTo>
                  <a:close/>
                  <a:moveTo>
                    <a:pt x="1027" y="515"/>
                  </a:moveTo>
                  <a:lnTo>
                    <a:pt x="1187" y="492"/>
                  </a:lnTo>
                  <a:lnTo>
                    <a:pt x="1187" y="528"/>
                  </a:lnTo>
                  <a:lnTo>
                    <a:pt x="1027" y="549"/>
                  </a:lnTo>
                  <a:lnTo>
                    <a:pt x="1027" y="515"/>
                  </a:lnTo>
                  <a:close/>
                  <a:moveTo>
                    <a:pt x="1027" y="454"/>
                  </a:moveTo>
                  <a:lnTo>
                    <a:pt x="1187" y="427"/>
                  </a:lnTo>
                  <a:lnTo>
                    <a:pt x="1187" y="463"/>
                  </a:lnTo>
                  <a:lnTo>
                    <a:pt x="1027" y="488"/>
                  </a:lnTo>
                  <a:lnTo>
                    <a:pt x="1027" y="454"/>
                  </a:lnTo>
                  <a:close/>
                  <a:moveTo>
                    <a:pt x="1022" y="493"/>
                  </a:moveTo>
                  <a:lnTo>
                    <a:pt x="1193" y="467"/>
                  </a:lnTo>
                  <a:lnTo>
                    <a:pt x="1193" y="421"/>
                  </a:lnTo>
                  <a:lnTo>
                    <a:pt x="1022" y="450"/>
                  </a:lnTo>
                  <a:lnTo>
                    <a:pt x="1022" y="493"/>
                  </a:lnTo>
                  <a:close/>
                  <a:moveTo>
                    <a:pt x="1022" y="554"/>
                  </a:moveTo>
                  <a:lnTo>
                    <a:pt x="1193" y="532"/>
                  </a:lnTo>
                  <a:lnTo>
                    <a:pt x="1193" y="486"/>
                  </a:lnTo>
                  <a:lnTo>
                    <a:pt x="1022" y="511"/>
                  </a:lnTo>
                  <a:lnTo>
                    <a:pt x="1022" y="554"/>
                  </a:lnTo>
                  <a:close/>
                  <a:moveTo>
                    <a:pt x="1022" y="615"/>
                  </a:moveTo>
                  <a:lnTo>
                    <a:pt x="1193" y="597"/>
                  </a:lnTo>
                  <a:lnTo>
                    <a:pt x="1193" y="552"/>
                  </a:lnTo>
                  <a:lnTo>
                    <a:pt x="1022" y="572"/>
                  </a:lnTo>
                  <a:lnTo>
                    <a:pt x="1022" y="615"/>
                  </a:lnTo>
                  <a:close/>
                  <a:moveTo>
                    <a:pt x="1022" y="676"/>
                  </a:moveTo>
                  <a:lnTo>
                    <a:pt x="1193" y="662"/>
                  </a:lnTo>
                  <a:lnTo>
                    <a:pt x="1193" y="617"/>
                  </a:lnTo>
                  <a:lnTo>
                    <a:pt x="1022" y="633"/>
                  </a:lnTo>
                  <a:lnTo>
                    <a:pt x="1022" y="676"/>
                  </a:lnTo>
                  <a:close/>
                  <a:moveTo>
                    <a:pt x="1022" y="737"/>
                  </a:moveTo>
                  <a:lnTo>
                    <a:pt x="1193" y="728"/>
                  </a:lnTo>
                  <a:lnTo>
                    <a:pt x="1193" y="682"/>
                  </a:lnTo>
                  <a:lnTo>
                    <a:pt x="1022" y="694"/>
                  </a:lnTo>
                  <a:lnTo>
                    <a:pt x="1022" y="737"/>
                  </a:lnTo>
                  <a:close/>
                  <a:moveTo>
                    <a:pt x="1022" y="798"/>
                  </a:moveTo>
                  <a:lnTo>
                    <a:pt x="1193" y="793"/>
                  </a:lnTo>
                  <a:lnTo>
                    <a:pt x="1193" y="747"/>
                  </a:lnTo>
                  <a:lnTo>
                    <a:pt x="1022" y="755"/>
                  </a:lnTo>
                  <a:lnTo>
                    <a:pt x="1022" y="798"/>
                  </a:lnTo>
                  <a:close/>
                  <a:moveTo>
                    <a:pt x="1022" y="859"/>
                  </a:moveTo>
                  <a:lnTo>
                    <a:pt x="1193" y="858"/>
                  </a:lnTo>
                  <a:lnTo>
                    <a:pt x="1193" y="812"/>
                  </a:lnTo>
                  <a:lnTo>
                    <a:pt x="1022" y="816"/>
                  </a:lnTo>
                  <a:lnTo>
                    <a:pt x="1022" y="859"/>
                  </a:lnTo>
                  <a:close/>
                  <a:moveTo>
                    <a:pt x="1022" y="920"/>
                  </a:moveTo>
                  <a:lnTo>
                    <a:pt x="1193" y="923"/>
                  </a:lnTo>
                  <a:lnTo>
                    <a:pt x="1193" y="877"/>
                  </a:lnTo>
                  <a:lnTo>
                    <a:pt x="1022" y="877"/>
                  </a:lnTo>
                  <a:lnTo>
                    <a:pt x="1022" y="920"/>
                  </a:lnTo>
                  <a:close/>
                  <a:moveTo>
                    <a:pt x="1022" y="981"/>
                  </a:moveTo>
                  <a:lnTo>
                    <a:pt x="1193" y="988"/>
                  </a:lnTo>
                  <a:lnTo>
                    <a:pt x="1193" y="942"/>
                  </a:lnTo>
                  <a:lnTo>
                    <a:pt x="1022" y="938"/>
                  </a:lnTo>
                  <a:lnTo>
                    <a:pt x="1022" y="981"/>
                  </a:lnTo>
                  <a:close/>
                  <a:moveTo>
                    <a:pt x="1022" y="1042"/>
                  </a:moveTo>
                  <a:lnTo>
                    <a:pt x="1193" y="1053"/>
                  </a:lnTo>
                  <a:lnTo>
                    <a:pt x="1193" y="1007"/>
                  </a:lnTo>
                  <a:lnTo>
                    <a:pt x="1022" y="999"/>
                  </a:lnTo>
                  <a:lnTo>
                    <a:pt x="1022" y="1042"/>
                  </a:lnTo>
                  <a:close/>
                  <a:moveTo>
                    <a:pt x="1014" y="377"/>
                  </a:moveTo>
                  <a:lnTo>
                    <a:pt x="1202" y="339"/>
                  </a:lnTo>
                  <a:lnTo>
                    <a:pt x="1202" y="1068"/>
                  </a:lnTo>
                  <a:lnTo>
                    <a:pt x="1014" y="1055"/>
                  </a:lnTo>
                  <a:lnTo>
                    <a:pt x="1014" y="377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E89E3BC-05FC-4BB3-B5A2-4F8BDDE39929}"/>
              </a:ext>
            </a:extLst>
          </p:cNvPr>
          <p:cNvGrpSpPr/>
          <p:nvPr/>
        </p:nvGrpSpPr>
        <p:grpSpPr>
          <a:xfrm flipH="1">
            <a:off x="5979328" y="998073"/>
            <a:ext cx="1811215" cy="849704"/>
            <a:chOff x="5208256" y="1258575"/>
            <a:chExt cx="2414953" cy="1132939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83DEBCE3-8D56-4D46-A835-4690034B68AE}"/>
                </a:ext>
              </a:extLst>
            </p:cNvPr>
            <p:cNvGrpSpPr/>
            <p:nvPr/>
          </p:nvGrpSpPr>
          <p:grpSpPr>
            <a:xfrm>
              <a:off x="6216930" y="1414504"/>
              <a:ext cx="1406279" cy="977010"/>
              <a:chOff x="5160963" y="4522788"/>
              <a:chExt cx="1450975" cy="1008062"/>
            </a:xfrm>
          </p:grpSpPr>
          <p:sp>
            <p:nvSpPr>
              <p:cNvPr id="88" name="AutoShape 3">
                <a:extLst>
                  <a:ext uri="{FF2B5EF4-FFF2-40B4-BE49-F238E27FC236}">
                    <a16:creationId xmlns:a16="http://schemas.microsoft.com/office/drawing/2014/main" id="{CC5AFEDA-A73A-427B-B872-DE48FA29F54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160963" y="4522788"/>
                <a:ext cx="1450975" cy="1008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89" name="Freeform 5">
                <a:extLst>
                  <a:ext uri="{FF2B5EF4-FFF2-40B4-BE49-F238E27FC236}">
                    <a16:creationId xmlns:a16="http://schemas.microsoft.com/office/drawing/2014/main" id="{B9324D07-8BEE-49DA-8981-FA3098AE4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776" y="5294313"/>
                <a:ext cx="676275" cy="117475"/>
              </a:xfrm>
              <a:custGeom>
                <a:avLst/>
                <a:gdLst>
                  <a:gd name="T0" fmla="*/ 14 w 477"/>
                  <a:gd name="T1" fmla="*/ 0 h 80"/>
                  <a:gd name="T2" fmla="*/ 462 w 477"/>
                  <a:gd name="T3" fmla="*/ 0 h 80"/>
                  <a:gd name="T4" fmla="*/ 477 w 477"/>
                  <a:gd name="T5" fmla="*/ 15 h 80"/>
                  <a:gd name="T6" fmla="*/ 477 w 477"/>
                  <a:gd name="T7" fmla="*/ 80 h 80"/>
                  <a:gd name="T8" fmla="*/ 0 w 477"/>
                  <a:gd name="T9" fmla="*/ 80 h 80"/>
                  <a:gd name="T10" fmla="*/ 0 w 477"/>
                  <a:gd name="T11" fmla="*/ 15 h 80"/>
                  <a:gd name="T12" fmla="*/ 14 w 477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7" h="80">
                    <a:moveTo>
                      <a:pt x="14" y="0"/>
                    </a:moveTo>
                    <a:lnTo>
                      <a:pt x="462" y="0"/>
                    </a:lnTo>
                    <a:cubicBezTo>
                      <a:pt x="470" y="0"/>
                      <a:pt x="477" y="7"/>
                      <a:pt x="477" y="15"/>
                    </a:cubicBezTo>
                    <a:lnTo>
                      <a:pt x="477" y="80"/>
                    </a:lnTo>
                    <a:lnTo>
                      <a:pt x="0" y="80"/>
                    </a:lnTo>
                    <a:lnTo>
                      <a:pt x="0" y="15"/>
                    </a:ln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90" name="Freeform 7">
                <a:extLst>
                  <a:ext uri="{FF2B5EF4-FFF2-40B4-BE49-F238E27FC236}">
                    <a16:creationId xmlns:a16="http://schemas.microsoft.com/office/drawing/2014/main" id="{A17DFA97-3308-4382-B9F2-F6267ADF79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6526" y="4579938"/>
                <a:ext cx="1343025" cy="895350"/>
              </a:xfrm>
              <a:custGeom>
                <a:avLst/>
                <a:gdLst>
                  <a:gd name="T0" fmla="*/ 644 w 948"/>
                  <a:gd name="T1" fmla="*/ 439 h 614"/>
                  <a:gd name="T2" fmla="*/ 644 w 948"/>
                  <a:gd name="T3" fmla="*/ 385 h 614"/>
                  <a:gd name="T4" fmla="*/ 646 w 948"/>
                  <a:gd name="T5" fmla="*/ 377 h 614"/>
                  <a:gd name="T6" fmla="*/ 646 w 948"/>
                  <a:gd name="T7" fmla="*/ 355 h 614"/>
                  <a:gd name="T8" fmla="*/ 648 w 948"/>
                  <a:gd name="T9" fmla="*/ 347 h 614"/>
                  <a:gd name="T10" fmla="*/ 666 w 948"/>
                  <a:gd name="T11" fmla="*/ 11 h 614"/>
                  <a:gd name="T12" fmla="*/ 718 w 948"/>
                  <a:gd name="T13" fmla="*/ 2 h 614"/>
                  <a:gd name="T14" fmla="*/ 721 w 948"/>
                  <a:gd name="T15" fmla="*/ 10 h 614"/>
                  <a:gd name="T16" fmla="*/ 736 w 948"/>
                  <a:gd name="T17" fmla="*/ 347 h 614"/>
                  <a:gd name="T18" fmla="*/ 738 w 948"/>
                  <a:gd name="T19" fmla="*/ 355 h 614"/>
                  <a:gd name="T20" fmla="*/ 738 w 948"/>
                  <a:gd name="T21" fmla="*/ 377 h 614"/>
                  <a:gd name="T22" fmla="*/ 739 w 948"/>
                  <a:gd name="T23" fmla="*/ 385 h 614"/>
                  <a:gd name="T24" fmla="*/ 742 w 948"/>
                  <a:gd name="T25" fmla="*/ 483 h 614"/>
                  <a:gd name="T26" fmla="*/ 911 w 948"/>
                  <a:gd name="T27" fmla="*/ 489 h 614"/>
                  <a:gd name="T28" fmla="*/ 918 w 948"/>
                  <a:gd name="T29" fmla="*/ 505 h 614"/>
                  <a:gd name="T30" fmla="*/ 914 w 948"/>
                  <a:gd name="T31" fmla="*/ 518 h 614"/>
                  <a:gd name="T32" fmla="*/ 916 w 948"/>
                  <a:gd name="T33" fmla="*/ 566 h 614"/>
                  <a:gd name="T34" fmla="*/ 948 w 948"/>
                  <a:gd name="T35" fmla="*/ 580 h 614"/>
                  <a:gd name="T36" fmla="*/ 0 w 948"/>
                  <a:gd name="T37" fmla="*/ 614 h 614"/>
                  <a:gd name="T38" fmla="*/ 13 w 948"/>
                  <a:gd name="T39" fmla="*/ 566 h 614"/>
                  <a:gd name="T40" fmla="*/ 422 w 948"/>
                  <a:gd name="T41" fmla="*/ 518 h 614"/>
                  <a:gd name="T42" fmla="*/ 411 w 948"/>
                  <a:gd name="T43" fmla="*/ 505 h 614"/>
                  <a:gd name="T44" fmla="*/ 418 w 948"/>
                  <a:gd name="T45" fmla="*/ 489 h 614"/>
                  <a:gd name="T46" fmla="*/ 482 w 948"/>
                  <a:gd name="T47" fmla="*/ 483 h 614"/>
                  <a:gd name="T48" fmla="*/ 488 w 948"/>
                  <a:gd name="T49" fmla="*/ 444 h 614"/>
                  <a:gd name="T50" fmla="*/ 520 w 948"/>
                  <a:gd name="T51" fmla="*/ 437 h 614"/>
                  <a:gd name="T52" fmla="*/ 520 w 948"/>
                  <a:gd name="T53" fmla="*/ 383 h 614"/>
                  <a:gd name="T54" fmla="*/ 523 w 948"/>
                  <a:gd name="T55" fmla="*/ 375 h 614"/>
                  <a:gd name="T56" fmla="*/ 522 w 948"/>
                  <a:gd name="T57" fmla="*/ 354 h 614"/>
                  <a:gd name="T58" fmla="*/ 524 w 948"/>
                  <a:gd name="T59" fmla="*/ 345 h 614"/>
                  <a:gd name="T60" fmla="*/ 542 w 948"/>
                  <a:gd name="T61" fmla="*/ 11 h 614"/>
                  <a:gd name="T62" fmla="*/ 594 w 948"/>
                  <a:gd name="T63" fmla="*/ 0 h 614"/>
                  <a:gd name="T64" fmla="*/ 597 w 948"/>
                  <a:gd name="T65" fmla="*/ 10 h 614"/>
                  <a:gd name="T66" fmla="*/ 612 w 948"/>
                  <a:gd name="T67" fmla="*/ 345 h 614"/>
                  <a:gd name="T68" fmla="*/ 614 w 948"/>
                  <a:gd name="T69" fmla="*/ 354 h 614"/>
                  <a:gd name="T70" fmla="*/ 613 w 948"/>
                  <a:gd name="T71" fmla="*/ 375 h 614"/>
                  <a:gd name="T72" fmla="*/ 616 w 948"/>
                  <a:gd name="T73" fmla="*/ 383 h 614"/>
                  <a:gd name="T74" fmla="*/ 616 w 948"/>
                  <a:gd name="T75" fmla="*/ 442 h 614"/>
                  <a:gd name="T76" fmla="*/ 455 w 948"/>
                  <a:gd name="T77" fmla="*/ 548 h 614"/>
                  <a:gd name="T78" fmla="*/ 504 w 948"/>
                  <a:gd name="T79" fmla="*/ 535 h 614"/>
                  <a:gd name="T80" fmla="*/ 455 w 948"/>
                  <a:gd name="T81" fmla="*/ 548 h 614"/>
                  <a:gd name="T82" fmla="*/ 544 w 948"/>
                  <a:gd name="T83" fmla="*/ 548 h 614"/>
                  <a:gd name="T84" fmla="*/ 521 w 948"/>
                  <a:gd name="T85" fmla="*/ 535 h 614"/>
                  <a:gd name="T86" fmla="*/ 596 w 948"/>
                  <a:gd name="T87" fmla="*/ 566 h 614"/>
                  <a:gd name="T88" fmla="*/ 604 w 948"/>
                  <a:gd name="T89" fmla="*/ 515 h 614"/>
                  <a:gd name="T90" fmla="*/ 899 w 948"/>
                  <a:gd name="T91" fmla="*/ 505 h 614"/>
                  <a:gd name="T92" fmla="*/ 895 w 948"/>
                  <a:gd name="T93" fmla="*/ 498 h 614"/>
                  <a:gd name="T94" fmla="*/ 432 w 948"/>
                  <a:gd name="T95" fmla="*/ 498 h 614"/>
                  <a:gd name="T96" fmla="*/ 430 w 948"/>
                  <a:gd name="T97" fmla="*/ 566 h 614"/>
                  <a:gd name="T98" fmla="*/ 663 w 948"/>
                  <a:gd name="T99" fmla="*/ 227 h 614"/>
                  <a:gd name="T100" fmla="*/ 713 w 948"/>
                  <a:gd name="T101" fmla="*/ 59 h 614"/>
                  <a:gd name="T102" fmla="*/ 663 w 948"/>
                  <a:gd name="T103" fmla="*/ 227 h 614"/>
                  <a:gd name="T104" fmla="*/ 596 w 948"/>
                  <a:gd name="T105" fmla="*/ 225 h 614"/>
                  <a:gd name="T106" fmla="*/ 547 w 948"/>
                  <a:gd name="T107" fmla="*/ 57 h 614"/>
                  <a:gd name="T108" fmla="*/ 642 w 948"/>
                  <a:gd name="T109" fmla="*/ 483 h 614"/>
                  <a:gd name="T110" fmla="*/ 628 w 948"/>
                  <a:gd name="T111" fmla="*/ 456 h 614"/>
                  <a:gd name="T112" fmla="*/ 622 w 948"/>
                  <a:gd name="T113" fmla="*/ 461 h 614"/>
                  <a:gd name="T114" fmla="*/ 642 w 948"/>
                  <a:gd name="T115" fmla="*/ 483 h 614"/>
                  <a:gd name="T116" fmla="*/ 519 w 948"/>
                  <a:gd name="T117" fmla="*/ 454 h 614"/>
                  <a:gd name="T118" fmla="*/ 500 w 948"/>
                  <a:gd name="T119" fmla="*/ 456 h 614"/>
                  <a:gd name="T120" fmla="*/ 498 w 948"/>
                  <a:gd name="T121" fmla="*/ 483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8" h="614">
                    <a:moveTo>
                      <a:pt x="628" y="439"/>
                    </a:moveTo>
                    <a:lnTo>
                      <a:pt x="644" y="439"/>
                    </a:lnTo>
                    <a:lnTo>
                      <a:pt x="646" y="388"/>
                    </a:lnTo>
                    <a:cubicBezTo>
                      <a:pt x="645" y="387"/>
                      <a:pt x="644" y="386"/>
                      <a:pt x="644" y="385"/>
                    </a:cubicBezTo>
                    <a:lnTo>
                      <a:pt x="644" y="377"/>
                    </a:lnTo>
                    <a:lnTo>
                      <a:pt x="646" y="377"/>
                    </a:lnTo>
                    <a:lnTo>
                      <a:pt x="647" y="359"/>
                    </a:lnTo>
                    <a:cubicBezTo>
                      <a:pt x="646" y="358"/>
                      <a:pt x="646" y="357"/>
                      <a:pt x="646" y="355"/>
                    </a:cubicBezTo>
                    <a:lnTo>
                      <a:pt x="646" y="347"/>
                    </a:lnTo>
                    <a:lnTo>
                      <a:pt x="648" y="347"/>
                    </a:lnTo>
                    <a:lnTo>
                      <a:pt x="663" y="11"/>
                    </a:lnTo>
                    <a:lnTo>
                      <a:pt x="666" y="11"/>
                    </a:lnTo>
                    <a:lnTo>
                      <a:pt x="666" y="2"/>
                    </a:lnTo>
                    <a:lnTo>
                      <a:pt x="718" y="2"/>
                    </a:lnTo>
                    <a:lnTo>
                      <a:pt x="718" y="10"/>
                    </a:lnTo>
                    <a:lnTo>
                      <a:pt x="721" y="10"/>
                    </a:lnTo>
                    <a:lnTo>
                      <a:pt x="721" y="15"/>
                    </a:lnTo>
                    <a:lnTo>
                      <a:pt x="736" y="347"/>
                    </a:lnTo>
                    <a:lnTo>
                      <a:pt x="738" y="347"/>
                    </a:lnTo>
                    <a:lnTo>
                      <a:pt x="738" y="355"/>
                    </a:lnTo>
                    <a:cubicBezTo>
                      <a:pt x="738" y="357"/>
                      <a:pt x="738" y="358"/>
                      <a:pt x="737" y="359"/>
                    </a:cubicBezTo>
                    <a:lnTo>
                      <a:pt x="738" y="377"/>
                    </a:lnTo>
                    <a:lnTo>
                      <a:pt x="739" y="377"/>
                    </a:lnTo>
                    <a:lnTo>
                      <a:pt x="739" y="385"/>
                    </a:lnTo>
                    <a:cubicBezTo>
                      <a:pt x="739" y="386"/>
                      <a:pt x="739" y="387"/>
                      <a:pt x="738" y="388"/>
                    </a:cubicBezTo>
                    <a:lnTo>
                      <a:pt x="742" y="483"/>
                    </a:lnTo>
                    <a:lnTo>
                      <a:pt x="895" y="483"/>
                    </a:lnTo>
                    <a:cubicBezTo>
                      <a:pt x="901" y="483"/>
                      <a:pt x="907" y="485"/>
                      <a:pt x="911" y="489"/>
                    </a:cubicBezTo>
                    <a:lnTo>
                      <a:pt x="911" y="489"/>
                    </a:lnTo>
                    <a:cubicBezTo>
                      <a:pt x="915" y="493"/>
                      <a:pt x="918" y="499"/>
                      <a:pt x="918" y="505"/>
                    </a:cubicBezTo>
                    <a:lnTo>
                      <a:pt x="918" y="518"/>
                    </a:lnTo>
                    <a:lnTo>
                      <a:pt x="914" y="518"/>
                    </a:lnTo>
                    <a:cubicBezTo>
                      <a:pt x="915" y="520"/>
                      <a:pt x="916" y="522"/>
                      <a:pt x="916" y="524"/>
                    </a:cubicBezTo>
                    <a:lnTo>
                      <a:pt x="916" y="566"/>
                    </a:lnTo>
                    <a:lnTo>
                      <a:pt x="934" y="566"/>
                    </a:lnTo>
                    <a:cubicBezTo>
                      <a:pt x="942" y="566"/>
                      <a:pt x="948" y="573"/>
                      <a:pt x="948" y="580"/>
                    </a:cubicBezTo>
                    <a:lnTo>
                      <a:pt x="948" y="614"/>
                    </a:lnTo>
                    <a:lnTo>
                      <a:pt x="0" y="614"/>
                    </a:lnTo>
                    <a:lnTo>
                      <a:pt x="0" y="580"/>
                    </a:lnTo>
                    <a:cubicBezTo>
                      <a:pt x="0" y="572"/>
                      <a:pt x="6" y="566"/>
                      <a:pt x="13" y="566"/>
                    </a:cubicBezTo>
                    <a:lnTo>
                      <a:pt x="422" y="566"/>
                    </a:lnTo>
                    <a:lnTo>
                      <a:pt x="422" y="518"/>
                    </a:lnTo>
                    <a:lnTo>
                      <a:pt x="411" y="518"/>
                    </a:lnTo>
                    <a:lnTo>
                      <a:pt x="411" y="505"/>
                    </a:lnTo>
                    <a:cubicBezTo>
                      <a:pt x="411" y="499"/>
                      <a:pt x="414" y="493"/>
                      <a:pt x="418" y="489"/>
                    </a:cubicBezTo>
                    <a:lnTo>
                      <a:pt x="418" y="489"/>
                    </a:lnTo>
                    <a:cubicBezTo>
                      <a:pt x="422" y="485"/>
                      <a:pt x="427" y="483"/>
                      <a:pt x="433" y="483"/>
                    </a:cubicBezTo>
                    <a:lnTo>
                      <a:pt x="482" y="483"/>
                    </a:lnTo>
                    <a:lnTo>
                      <a:pt x="482" y="459"/>
                    </a:lnTo>
                    <a:cubicBezTo>
                      <a:pt x="482" y="453"/>
                      <a:pt x="484" y="448"/>
                      <a:pt x="488" y="444"/>
                    </a:cubicBezTo>
                    <a:cubicBezTo>
                      <a:pt x="492" y="440"/>
                      <a:pt x="498" y="437"/>
                      <a:pt x="504" y="437"/>
                    </a:cubicBezTo>
                    <a:lnTo>
                      <a:pt x="520" y="437"/>
                    </a:lnTo>
                    <a:lnTo>
                      <a:pt x="522" y="386"/>
                    </a:lnTo>
                    <a:cubicBezTo>
                      <a:pt x="521" y="386"/>
                      <a:pt x="520" y="384"/>
                      <a:pt x="520" y="383"/>
                    </a:cubicBezTo>
                    <a:lnTo>
                      <a:pt x="520" y="375"/>
                    </a:lnTo>
                    <a:lnTo>
                      <a:pt x="523" y="375"/>
                    </a:lnTo>
                    <a:lnTo>
                      <a:pt x="524" y="357"/>
                    </a:lnTo>
                    <a:cubicBezTo>
                      <a:pt x="522" y="356"/>
                      <a:pt x="522" y="355"/>
                      <a:pt x="522" y="354"/>
                    </a:cubicBezTo>
                    <a:lnTo>
                      <a:pt x="522" y="345"/>
                    </a:lnTo>
                    <a:lnTo>
                      <a:pt x="524" y="345"/>
                    </a:lnTo>
                    <a:lnTo>
                      <a:pt x="539" y="11"/>
                    </a:lnTo>
                    <a:lnTo>
                      <a:pt x="542" y="11"/>
                    </a:lnTo>
                    <a:lnTo>
                      <a:pt x="542" y="0"/>
                    </a:lnTo>
                    <a:lnTo>
                      <a:pt x="594" y="0"/>
                    </a:lnTo>
                    <a:lnTo>
                      <a:pt x="594" y="10"/>
                    </a:lnTo>
                    <a:lnTo>
                      <a:pt x="597" y="10"/>
                    </a:lnTo>
                    <a:lnTo>
                      <a:pt x="597" y="15"/>
                    </a:lnTo>
                    <a:lnTo>
                      <a:pt x="612" y="345"/>
                    </a:lnTo>
                    <a:lnTo>
                      <a:pt x="614" y="345"/>
                    </a:lnTo>
                    <a:lnTo>
                      <a:pt x="614" y="354"/>
                    </a:lnTo>
                    <a:cubicBezTo>
                      <a:pt x="614" y="355"/>
                      <a:pt x="613" y="356"/>
                      <a:pt x="612" y="357"/>
                    </a:cubicBezTo>
                    <a:lnTo>
                      <a:pt x="613" y="375"/>
                    </a:lnTo>
                    <a:lnTo>
                      <a:pt x="616" y="375"/>
                    </a:lnTo>
                    <a:lnTo>
                      <a:pt x="616" y="383"/>
                    </a:lnTo>
                    <a:cubicBezTo>
                      <a:pt x="616" y="384"/>
                      <a:pt x="615" y="386"/>
                      <a:pt x="614" y="386"/>
                    </a:cubicBezTo>
                    <a:lnTo>
                      <a:pt x="616" y="442"/>
                    </a:lnTo>
                    <a:cubicBezTo>
                      <a:pt x="620" y="440"/>
                      <a:pt x="624" y="439"/>
                      <a:pt x="628" y="439"/>
                    </a:cubicBezTo>
                    <a:close/>
                    <a:moveTo>
                      <a:pt x="455" y="548"/>
                    </a:moveTo>
                    <a:lnTo>
                      <a:pt x="504" y="548"/>
                    </a:lnTo>
                    <a:lnTo>
                      <a:pt x="504" y="535"/>
                    </a:lnTo>
                    <a:lnTo>
                      <a:pt x="455" y="535"/>
                    </a:lnTo>
                    <a:lnTo>
                      <a:pt x="455" y="548"/>
                    </a:lnTo>
                    <a:close/>
                    <a:moveTo>
                      <a:pt x="521" y="548"/>
                    </a:moveTo>
                    <a:lnTo>
                      <a:pt x="544" y="548"/>
                    </a:lnTo>
                    <a:lnTo>
                      <a:pt x="544" y="535"/>
                    </a:lnTo>
                    <a:lnTo>
                      <a:pt x="521" y="535"/>
                    </a:lnTo>
                    <a:lnTo>
                      <a:pt x="521" y="548"/>
                    </a:lnTo>
                    <a:close/>
                    <a:moveTo>
                      <a:pt x="596" y="566"/>
                    </a:moveTo>
                    <a:lnTo>
                      <a:pt x="595" y="524"/>
                    </a:lnTo>
                    <a:cubicBezTo>
                      <a:pt x="595" y="519"/>
                      <a:pt x="599" y="515"/>
                      <a:pt x="604" y="515"/>
                    </a:cubicBezTo>
                    <a:lnTo>
                      <a:pt x="899" y="515"/>
                    </a:lnTo>
                    <a:lnTo>
                      <a:pt x="899" y="505"/>
                    </a:lnTo>
                    <a:cubicBezTo>
                      <a:pt x="899" y="502"/>
                      <a:pt x="898" y="500"/>
                      <a:pt x="896" y="498"/>
                    </a:cubicBezTo>
                    <a:lnTo>
                      <a:pt x="895" y="498"/>
                    </a:lnTo>
                    <a:lnTo>
                      <a:pt x="433" y="498"/>
                    </a:lnTo>
                    <a:lnTo>
                      <a:pt x="432" y="498"/>
                    </a:lnTo>
                    <a:cubicBezTo>
                      <a:pt x="431" y="500"/>
                      <a:pt x="430" y="502"/>
                      <a:pt x="430" y="505"/>
                    </a:cubicBezTo>
                    <a:lnTo>
                      <a:pt x="430" y="566"/>
                    </a:lnTo>
                    <a:lnTo>
                      <a:pt x="596" y="566"/>
                    </a:lnTo>
                    <a:close/>
                    <a:moveTo>
                      <a:pt x="663" y="227"/>
                    </a:moveTo>
                    <a:lnTo>
                      <a:pt x="721" y="227"/>
                    </a:lnTo>
                    <a:lnTo>
                      <a:pt x="713" y="59"/>
                    </a:lnTo>
                    <a:lnTo>
                      <a:pt x="671" y="59"/>
                    </a:lnTo>
                    <a:lnTo>
                      <a:pt x="663" y="227"/>
                    </a:lnTo>
                    <a:close/>
                    <a:moveTo>
                      <a:pt x="540" y="225"/>
                    </a:moveTo>
                    <a:lnTo>
                      <a:pt x="596" y="225"/>
                    </a:lnTo>
                    <a:lnTo>
                      <a:pt x="589" y="57"/>
                    </a:lnTo>
                    <a:lnTo>
                      <a:pt x="547" y="57"/>
                    </a:lnTo>
                    <a:lnTo>
                      <a:pt x="540" y="225"/>
                    </a:lnTo>
                    <a:close/>
                    <a:moveTo>
                      <a:pt x="642" y="483"/>
                    </a:moveTo>
                    <a:lnTo>
                      <a:pt x="643" y="456"/>
                    </a:lnTo>
                    <a:lnTo>
                      <a:pt x="628" y="456"/>
                    </a:lnTo>
                    <a:cubicBezTo>
                      <a:pt x="626" y="456"/>
                      <a:pt x="625" y="456"/>
                      <a:pt x="624" y="457"/>
                    </a:cubicBezTo>
                    <a:cubicBezTo>
                      <a:pt x="623" y="458"/>
                      <a:pt x="622" y="460"/>
                      <a:pt x="622" y="461"/>
                    </a:cubicBezTo>
                    <a:lnTo>
                      <a:pt x="622" y="483"/>
                    </a:lnTo>
                    <a:lnTo>
                      <a:pt x="642" y="483"/>
                    </a:lnTo>
                    <a:close/>
                    <a:moveTo>
                      <a:pt x="518" y="483"/>
                    </a:moveTo>
                    <a:lnTo>
                      <a:pt x="519" y="454"/>
                    </a:lnTo>
                    <a:lnTo>
                      <a:pt x="504" y="454"/>
                    </a:lnTo>
                    <a:cubicBezTo>
                      <a:pt x="502" y="454"/>
                      <a:pt x="501" y="454"/>
                      <a:pt x="500" y="456"/>
                    </a:cubicBezTo>
                    <a:cubicBezTo>
                      <a:pt x="499" y="457"/>
                      <a:pt x="498" y="458"/>
                      <a:pt x="498" y="459"/>
                    </a:cubicBezTo>
                    <a:lnTo>
                      <a:pt x="498" y="483"/>
                    </a:lnTo>
                    <a:lnTo>
                      <a:pt x="518" y="483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91" name="Freeform 8">
                <a:extLst>
                  <a:ext uri="{FF2B5EF4-FFF2-40B4-BE49-F238E27FC236}">
                    <a16:creationId xmlns:a16="http://schemas.microsoft.com/office/drawing/2014/main" id="{771FC9A7-987E-4931-8CB5-87EC76421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4938" y="4724400"/>
                <a:ext cx="655638" cy="708025"/>
              </a:xfrm>
              <a:custGeom>
                <a:avLst/>
                <a:gdLst>
                  <a:gd name="T0" fmla="*/ 321 w 463"/>
                  <a:gd name="T1" fmla="*/ 6 h 485"/>
                  <a:gd name="T2" fmla="*/ 462 w 463"/>
                  <a:gd name="T3" fmla="*/ 198 h 485"/>
                  <a:gd name="T4" fmla="*/ 448 w 463"/>
                  <a:gd name="T5" fmla="*/ 216 h 485"/>
                  <a:gd name="T6" fmla="*/ 449 w 463"/>
                  <a:gd name="T7" fmla="*/ 216 h 485"/>
                  <a:gd name="T8" fmla="*/ 453 w 463"/>
                  <a:gd name="T9" fmla="*/ 221 h 485"/>
                  <a:gd name="T10" fmla="*/ 453 w 463"/>
                  <a:gd name="T11" fmla="*/ 222 h 485"/>
                  <a:gd name="T12" fmla="*/ 433 w 463"/>
                  <a:gd name="T13" fmla="*/ 211 h 485"/>
                  <a:gd name="T14" fmla="*/ 418 w 463"/>
                  <a:gd name="T15" fmla="*/ 483 h 485"/>
                  <a:gd name="T16" fmla="*/ 218 w 463"/>
                  <a:gd name="T17" fmla="*/ 478 h 485"/>
                  <a:gd name="T18" fmla="*/ 176 w 463"/>
                  <a:gd name="T19" fmla="*/ 473 h 485"/>
                  <a:gd name="T20" fmla="*/ 35 w 463"/>
                  <a:gd name="T21" fmla="*/ 473 h 485"/>
                  <a:gd name="T22" fmla="*/ 87 w 463"/>
                  <a:gd name="T23" fmla="*/ 216 h 485"/>
                  <a:gd name="T24" fmla="*/ 210 w 463"/>
                  <a:gd name="T25" fmla="*/ 273 h 485"/>
                  <a:gd name="T26" fmla="*/ 255 w 463"/>
                  <a:gd name="T27" fmla="*/ 296 h 485"/>
                  <a:gd name="T28" fmla="*/ 354 w 463"/>
                  <a:gd name="T29" fmla="*/ 203 h 485"/>
                  <a:gd name="T30" fmla="*/ 121 w 463"/>
                  <a:gd name="T31" fmla="*/ 196 h 485"/>
                  <a:gd name="T32" fmla="*/ 210 w 463"/>
                  <a:gd name="T33" fmla="*/ 273 h 485"/>
                  <a:gd name="T34" fmla="*/ 346 w 463"/>
                  <a:gd name="T35" fmla="*/ 311 h 485"/>
                  <a:gd name="T36" fmla="*/ 327 w 463"/>
                  <a:gd name="T37" fmla="*/ 314 h 485"/>
                  <a:gd name="T38" fmla="*/ 335 w 463"/>
                  <a:gd name="T39" fmla="*/ 243 h 485"/>
                  <a:gd name="T40" fmla="*/ 328 w 463"/>
                  <a:gd name="T41" fmla="*/ 155 h 485"/>
                  <a:gd name="T42" fmla="*/ 328 w 463"/>
                  <a:gd name="T43" fmla="*/ 153 h 485"/>
                  <a:gd name="T44" fmla="*/ 107 w 463"/>
                  <a:gd name="T45" fmla="*/ 317 h 485"/>
                  <a:gd name="T46" fmla="*/ 72 w 463"/>
                  <a:gd name="T47" fmla="*/ 332 h 485"/>
                  <a:gd name="T48" fmla="*/ 46 w 463"/>
                  <a:gd name="T49" fmla="*/ 331 h 485"/>
                  <a:gd name="T50" fmla="*/ 100 w 463"/>
                  <a:gd name="T51" fmla="*/ 317 h 485"/>
                  <a:gd name="T52" fmla="*/ 121 w 463"/>
                  <a:gd name="T53" fmla="*/ 310 h 485"/>
                  <a:gd name="T54" fmla="*/ 115 w 463"/>
                  <a:gd name="T55" fmla="*/ 141 h 485"/>
                  <a:gd name="T56" fmla="*/ 0 w 463"/>
                  <a:gd name="T57" fmla="*/ 273 h 485"/>
                  <a:gd name="T58" fmla="*/ 92 w 463"/>
                  <a:gd name="T59" fmla="*/ 235 h 485"/>
                  <a:gd name="T60" fmla="*/ 285 w 463"/>
                  <a:gd name="T61" fmla="*/ 403 h 485"/>
                  <a:gd name="T62" fmla="*/ 337 w 463"/>
                  <a:gd name="T63" fmla="*/ 193 h 485"/>
                  <a:gd name="T64" fmla="*/ 284 w 463"/>
                  <a:gd name="T65" fmla="*/ 225 h 485"/>
                  <a:gd name="T66" fmla="*/ 292 w 463"/>
                  <a:gd name="T67" fmla="*/ 174 h 485"/>
                  <a:gd name="T68" fmla="*/ 268 w 463"/>
                  <a:gd name="T69" fmla="*/ 286 h 485"/>
                  <a:gd name="T70" fmla="*/ 350 w 463"/>
                  <a:gd name="T71" fmla="*/ 286 h 485"/>
                  <a:gd name="T72" fmla="*/ 312 w 463"/>
                  <a:gd name="T73" fmla="*/ 274 h 485"/>
                  <a:gd name="T74" fmla="*/ 331 w 463"/>
                  <a:gd name="T75" fmla="*/ 296 h 485"/>
                  <a:gd name="T76" fmla="*/ 288 w 463"/>
                  <a:gd name="T77" fmla="*/ 389 h 485"/>
                  <a:gd name="T78" fmla="*/ 294 w 463"/>
                  <a:gd name="T79" fmla="*/ 163 h 485"/>
                  <a:gd name="T80" fmla="*/ 327 w 463"/>
                  <a:gd name="T81" fmla="*/ 124 h 485"/>
                  <a:gd name="T82" fmla="*/ 325 w 463"/>
                  <a:gd name="T83" fmla="*/ 90 h 485"/>
                  <a:gd name="T84" fmla="*/ 315 w 463"/>
                  <a:gd name="T85" fmla="*/ 114 h 485"/>
                  <a:gd name="T86" fmla="*/ 377 w 463"/>
                  <a:gd name="T87" fmla="*/ 276 h 485"/>
                  <a:gd name="T88" fmla="*/ 362 w 463"/>
                  <a:gd name="T89" fmla="*/ 182 h 485"/>
                  <a:gd name="T90" fmla="*/ 357 w 463"/>
                  <a:gd name="T91" fmla="*/ 114 h 485"/>
                  <a:gd name="T92" fmla="*/ 102 w 463"/>
                  <a:gd name="T93" fmla="*/ 436 h 485"/>
                  <a:gd name="T94" fmla="*/ 116 w 463"/>
                  <a:gd name="T95" fmla="*/ 266 h 485"/>
                  <a:gd name="T96" fmla="*/ 121 w 463"/>
                  <a:gd name="T97" fmla="*/ 288 h 485"/>
                  <a:gd name="T98" fmla="*/ 95 w 463"/>
                  <a:gd name="T99" fmla="*/ 266 h 485"/>
                  <a:gd name="T100" fmla="*/ 87 w 463"/>
                  <a:gd name="T101" fmla="*/ 339 h 485"/>
                  <a:gd name="T102" fmla="*/ 131 w 463"/>
                  <a:gd name="T103" fmla="*/ 339 h 485"/>
                  <a:gd name="T104" fmla="*/ 116 w 463"/>
                  <a:gd name="T105" fmla="*/ 339 h 485"/>
                  <a:gd name="T106" fmla="*/ 55 w 463"/>
                  <a:gd name="T107" fmla="*/ 397 h 485"/>
                  <a:gd name="T108" fmla="*/ 93 w 463"/>
                  <a:gd name="T109" fmla="*/ 359 h 485"/>
                  <a:gd name="T110" fmla="*/ 108 w 463"/>
                  <a:gd name="T111" fmla="*/ 241 h 485"/>
                  <a:gd name="T112" fmla="*/ 104 w 463"/>
                  <a:gd name="T113" fmla="*/ 294 h 485"/>
                  <a:gd name="T114" fmla="*/ 115 w 463"/>
                  <a:gd name="T115" fmla="*/ 201 h 485"/>
                  <a:gd name="T116" fmla="*/ 98 w 463"/>
                  <a:gd name="T117" fmla="*/ 209 h 485"/>
                  <a:gd name="T118" fmla="*/ 131 w 463"/>
                  <a:gd name="T119" fmla="*/ 262 h 485"/>
                  <a:gd name="T120" fmla="*/ 88 w 463"/>
                  <a:gd name="T121" fmla="*/ 209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3" h="485">
                    <a:moveTo>
                      <a:pt x="112" y="141"/>
                    </a:moveTo>
                    <a:lnTo>
                      <a:pt x="118" y="176"/>
                    </a:lnTo>
                    <a:lnTo>
                      <a:pt x="201" y="135"/>
                    </a:lnTo>
                    <a:lnTo>
                      <a:pt x="200" y="133"/>
                    </a:lnTo>
                    <a:lnTo>
                      <a:pt x="227" y="119"/>
                    </a:lnTo>
                    <a:lnTo>
                      <a:pt x="228" y="121"/>
                    </a:lnTo>
                    <a:lnTo>
                      <a:pt x="244" y="115"/>
                    </a:lnTo>
                    <a:lnTo>
                      <a:pt x="294" y="94"/>
                    </a:lnTo>
                    <a:lnTo>
                      <a:pt x="306" y="18"/>
                    </a:lnTo>
                    <a:lnTo>
                      <a:pt x="302" y="18"/>
                    </a:lnTo>
                    <a:lnTo>
                      <a:pt x="302" y="12"/>
                    </a:lnTo>
                    <a:cubicBezTo>
                      <a:pt x="302" y="9"/>
                      <a:pt x="305" y="6"/>
                      <a:pt x="309" y="6"/>
                    </a:cubicBezTo>
                    <a:lnTo>
                      <a:pt x="310" y="6"/>
                    </a:lnTo>
                    <a:lnTo>
                      <a:pt x="310" y="0"/>
                    </a:lnTo>
                    <a:lnTo>
                      <a:pt x="321" y="0"/>
                    </a:lnTo>
                    <a:lnTo>
                      <a:pt x="321" y="6"/>
                    </a:lnTo>
                    <a:lnTo>
                      <a:pt x="323" y="6"/>
                    </a:lnTo>
                    <a:cubicBezTo>
                      <a:pt x="326" y="6"/>
                      <a:pt x="329" y="9"/>
                      <a:pt x="329" y="12"/>
                    </a:cubicBezTo>
                    <a:lnTo>
                      <a:pt x="329" y="18"/>
                    </a:lnTo>
                    <a:lnTo>
                      <a:pt x="325" y="18"/>
                    </a:lnTo>
                    <a:lnTo>
                      <a:pt x="337" y="95"/>
                    </a:lnTo>
                    <a:lnTo>
                      <a:pt x="384" y="114"/>
                    </a:lnTo>
                    <a:lnTo>
                      <a:pt x="400" y="121"/>
                    </a:lnTo>
                    <a:lnTo>
                      <a:pt x="406" y="118"/>
                    </a:lnTo>
                    <a:lnTo>
                      <a:pt x="409" y="125"/>
                    </a:lnTo>
                    <a:lnTo>
                      <a:pt x="380" y="137"/>
                    </a:lnTo>
                    <a:lnTo>
                      <a:pt x="380" y="135"/>
                    </a:lnTo>
                    <a:lnTo>
                      <a:pt x="345" y="148"/>
                    </a:lnTo>
                    <a:lnTo>
                      <a:pt x="348" y="167"/>
                    </a:lnTo>
                    <a:lnTo>
                      <a:pt x="431" y="193"/>
                    </a:lnTo>
                    <a:lnTo>
                      <a:pt x="454" y="200"/>
                    </a:lnTo>
                    <a:lnTo>
                      <a:pt x="462" y="198"/>
                    </a:lnTo>
                    <a:lnTo>
                      <a:pt x="463" y="205"/>
                    </a:lnTo>
                    <a:lnTo>
                      <a:pt x="455" y="207"/>
                    </a:lnTo>
                    <a:lnTo>
                      <a:pt x="443" y="216"/>
                    </a:lnTo>
                    <a:lnTo>
                      <a:pt x="446" y="216"/>
                    </a:lnTo>
                    <a:lnTo>
                      <a:pt x="446" y="216"/>
                    </a:lnTo>
                    <a:lnTo>
                      <a:pt x="446" y="216"/>
                    </a:lnTo>
                    <a:lnTo>
                      <a:pt x="447" y="216"/>
                    </a:lnTo>
                    <a:lnTo>
                      <a:pt x="447" y="216"/>
                    </a:lnTo>
                    <a:lnTo>
                      <a:pt x="447" y="216"/>
                    </a:lnTo>
                    <a:lnTo>
                      <a:pt x="447" y="216"/>
                    </a:lnTo>
                    <a:lnTo>
                      <a:pt x="447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8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49" y="216"/>
                    </a:lnTo>
                    <a:lnTo>
                      <a:pt x="450" y="216"/>
                    </a:lnTo>
                    <a:lnTo>
                      <a:pt x="450" y="216"/>
                    </a:lnTo>
                    <a:lnTo>
                      <a:pt x="450" y="217"/>
                    </a:lnTo>
                    <a:lnTo>
                      <a:pt x="450" y="217"/>
                    </a:lnTo>
                    <a:lnTo>
                      <a:pt x="450" y="217"/>
                    </a:lnTo>
                    <a:lnTo>
                      <a:pt x="450" y="217"/>
                    </a:lnTo>
                    <a:cubicBezTo>
                      <a:pt x="451" y="217"/>
                      <a:pt x="452" y="219"/>
                      <a:pt x="453" y="220"/>
                    </a:cubicBezTo>
                    <a:lnTo>
                      <a:pt x="453" y="220"/>
                    </a:lnTo>
                    <a:lnTo>
                      <a:pt x="453" y="220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1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2"/>
                    </a:lnTo>
                    <a:lnTo>
                      <a:pt x="453" y="223"/>
                    </a:lnTo>
                    <a:lnTo>
                      <a:pt x="453" y="223"/>
                    </a:lnTo>
                    <a:lnTo>
                      <a:pt x="453" y="223"/>
                    </a:lnTo>
                    <a:lnTo>
                      <a:pt x="453" y="223"/>
                    </a:lnTo>
                    <a:lnTo>
                      <a:pt x="453" y="242"/>
                    </a:lnTo>
                    <a:lnTo>
                      <a:pt x="432" y="242"/>
                    </a:lnTo>
                    <a:lnTo>
                      <a:pt x="432" y="223"/>
                    </a:lnTo>
                    <a:lnTo>
                      <a:pt x="432" y="223"/>
                    </a:lnTo>
                    <a:cubicBezTo>
                      <a:pt x="432" y="219"/>
                      <a:pt x="435" y="216"/>
                      <a:pt x="439" y="216"/>
                    </a:cubicBezTo>
                    <a:lnTo>
                      <a:pt x="443" y="216"/>
                    </a:lnTo>
                    <a:lnTo>
                      <a:pt x="449" y="209"/>
                    </a:lnTo>
                    <a:lnTo>
                      <a:pt x="439" y="211"/>
                    </a:lnTo>
                    <a:lnTo>
                      <a:pt x="443" y="215"/>
                    </a:lnTo>
                    <a:lnTo>
                      <a:pt x="437" y="212"/>
                    </a:lnTo>
                    <a:lnTo>
                      <a:pt x="433" y="213"/>
                    </a:lnTo>
                    <a:lnTo>
                      <a:pt x="433" y="211"/>
                    </a:lnTo>
                    <a:lnTo>
                      <a:pt x="359" y="231"/>
                    </a:lnTo>
                    <a:lnTo>
                      <a:pt x="367" y="259"/>
                    </a:lnTo>
                    <a:lnTo>
                      <a:pt x="420" y="286"/>
                    </a:lnTo>
                    <a:lnTo>
                      <a:pt x="430" y="291"/>
                    </a:lnTo>
                    <a:lnTo>
                      <a:pt x="437" y="290"/>
                    </a:lnTo>
                    <a:lnTo>
                      <a:pt x="439" y="295"/>
                    </a:lnTo>
                    <a:lnTo>
                      <a:pt x="439" y="295"/>
                    </a:lnTo>
                    <a:lnTo>
                      <a:pt x="439" y="295"/>
                    </a:lnTo>
                    <a:lnTo>
                      <a:pt x="439" y="296"/>
                    </a:lnTo>
                    <a:lnTo>
                      <a:pt x="409" y="304"/>
                    </a:lnTo>
                    <a:lnTo>
                      <a:pt x="408" y="300"/>
                    </a:lnTo>
                    <a:lnTo>
                      <a:pt x="379" y="306"/>
                    </a:lnTo>
                    <a:lnTo>
                      <a:pt x="424" y="481"/>
                    </a:lnTo>
                    <a:lnTo>
                      <a:pt x="423" y="482"/>
                    </a:lnTo>
                    <a:lnTo>
                      <a:pt x="419" y="485"/>
                    </a:lnTo>
                    <a:lnTo>
                      <a:pt x="418" y="483"/>
                    </a:lnTo>
                    <a:lnTo>
                      <a:pt x="414" y="484"/>
                    </a:lnTo>
                    <a:lnTo>
                      <a:pt x="412" y="476"/>
                    </a:lnTo>
                    <a:lnTo>
                      <a:pt x="357" y="406"/>
                    </a:lnTo>
                    <a:lnTo>
                      <a:pt x="367" y="477"/>
                    </a:lnTo>
                    <a:lnTo>
                      <a:pt x="361" y="478"/>
                    </a:lnTo>
                    <a:lnTo>
                      <a:pt x="365" y="482"/>
                    </a:lnTo>
                    <a:lnTo>
                      <a:pt x="361" y="485"/>
                    </a:lnTo>
                    <a:lnTo>
                      <a:pt x="315" y="435"/>
                    </a:lnTo>
                    <a:lnTo>
                      <a:pt x="275" y="478"/>
                    </a:lnTo>
                    <a:lnTo>
                      <a:pt x="274" y="484"/>
                    </a:lnTo>
                    <a:lnTo>
                      <a:pt x="270" y="484"/>
                    </a:lnTo>
                    <a:lnTo>
                      <a:pt x="269" y="485"/>
                    </a:lnTo>
                    <a:lnTo>
                      <a:pt x="267" y="483"/>
                    </a:lnTo>
                    <a:lnTo>
                      <a:pt x="264" y="483"/>
                    </a:lnTo>
                    <a:lnTo>
                      <a:pt x="274" y="408"/>
                    </a:lnTo>
                    <a:lnTo>
                      <a:pt x="218" y="478"/>
                    </a:lnTo>
                    <a:lnTo>
                      <a:pt x="217" y="483"/>
                    </a:lnTo>
                    <a:lnTo>
                      <a:pt x="215" y="483"/>
                    </a:lnTo>
                    <a:lnTo>
                      <a:pt x="214" y="484"/>
                    </a:lnTo>
                    <a:lnTo>
                      <a:pt x="212" y="482"/>
                    </a:lnTo>
                    <a:lnTo>
                      <a:pt x="207" y="481"/>
                    </a:lnTo>
                    <a:lnTo>
                      <a:pt x="247" y="329"/>
                    </a:lnTo>
                    <a:lnTo>
                      <a:pt x="193" y="339"/>
                    </a:lnTo>
                    <a:lnTo>
                      <a:pt x="193" y="339"/>
                    </a:lnTo>
                    <a:lnTo>
                      <a:pt x="193" y="339"/>
                    </a:lnTo>
                    <a:lnTo>
                      <a:pt x="178" y="339"/>
                    </a:lnTo>
                    <a:lnTo>
                      <a:pt x="149" y="339"/>
                    </a:lnTo>
                    <a:lnTo>
                      <a:pt x="183" y="471"/>
                    </a:lnTo>
                    <a:lnTo>
                      <a:pt x="182" y="472"/>
                    </a:lnTo>
                    <a:lnTo>
                      <a:pt x="180" y="474"/>
                    </a:lnTo>
                    <a:lnTo>
                      <a:pt x="179" y="473"/>
                    </a:lnTo>
                    <a:lnTo>
                      <a:pt x="176" y="473"/>
                    </a:lnTo>
                    <a:lnTo>
                      <a:pt x="174" y="467"/>
                    </a:lnTo>
                    <a:lnTo>
                      <a:pt x="135" y="418"/>
                    </a:lnTo>
                    <a:lnTo>
                      <a:pt x="142" y="468"/>
                    </a:lnTo>
                    <a:lnTo>
                      <a:pt x="138" y="469"/>
                    </a:lnTo>
                    <a:lnTo>
                      <a:pt x="140" y="472"/>
                    </a:lnTo>
                    <a:lnTo>
                      <a:pt x="138" y="474"/>
                    </a:lnTo>
                    <a:lnTo>
                      <a:pt x="105" y="438"/>
                    </a:lnTo>
                    <a:lnTo>
                      <a:pt x="76" y="469"/>
                    </a:lnTo>
                    <a:lnTo>
                      <a:pt x="76" y="473"/>
                    </a:lnTo>
                    <a:lnTo>
                      <a:pt x="73" y="473"/>
                    </a:lnTo>
                    <a:lnTo>
                      <a:pt x="72" y="474"/>
                    </a:lnTo>
                    <a:lnTo>
                      <a:pt x="71" y="473"/>
                    </a:lnTo>
                    <a:lnTo>
                      <a:pt x="69" y="472"/>
                    </a:lnTo>
                    <a:lnTo>
                      <a:pt x="76" y="419"/>
                    </a:lnTo>
                    <a:lnTo>
                      <a:pt x="36" y="469"/>
                    </a:lnTo>
                    <a:lnTo>
                      <a:pt x="35" y="473"/>
                    </a:lnTo>
                    <a:lnTo>
                      <a:pt x="33" y="472"/>
                    </a:lnTo>
                    <a:lnTo>
                      <a:pt x="33" y="473"/>
                    </a:lnTo>
                    <a:lnTo>
                      <a:pt x="32" y="472"/>
                    </a:lnTo>
                    <a:lnTo>
                      <a:pt x="28" y="471"/>
                    </a:lnTo>
                    <a:lnTo>
                      <a:pt x="62" y="339"/>
                    </a:lnTo>
                    <a:lnTo>
                      <a:pt x="30" y="339"/>
                    </a:lnTo>
                    <a:lnTo>
                      <a:pt x="15" y="339"/>
                    </a:lnTo>
                    <a:lnTo>
                      <a:pt x="15" y="339"/>
                    </a:lnTo>
                    <a:lnTo>
                      <a:pt x="28" y="332"/>
                    </a:lnTo>
                    <a:lnTo>
                      <a:pt x="70" y="311"/>
                    </a:lnTo>
                    <a:lnTo>
                      <a:pt x="76" y="285"/>
                    </a:lnTo>
                    <a:lnTo>
                      <a:pt x="78" y="273"/>
                    </a:lnTo>
                    <a:lnTo>
                      <a:pt x="23" y="273"/>
                    </a:lnTo>
                    <a:lnTo>
                      <a:pt x="0" y="273"/>
                    </a:lnTo>
                    <a:lnTo>
                      <a:pt x="84" y="238"/>
                    </a:lnTo>
                    <a:lnTo>
                      <a:pt x="87" y="216"/>
                    </a:lnTo>
                    <a:lnTo>
                      <a:pt x="56" y="216"/>
                    </a:lnTo>
                    <a:lnTo>
                      <a:pt x="38" y="216"/>
                    </a:lnTo>
                    <a:lnTo>
                      <a:pt x="38" y="216"/>
                    </a:lnTo>
                    <a:lnTo>
                      <a:pt x="55" y="210"/>
                    </a:lnTo>
                    <a:lnTo>
                      <a:pt x="90" y="195"/>
                    </a:lnTo>
                    <a:lnTo>
                      <a:pt x="91" y="191"/>
                    </a:lnTo>
                    <a:lnTo>
                      <a:pt x="38" y="216"/>
                    </a:lnTo>
                    <a:lnTo>
                      <a:pt x="112" y="141"/>
                    </a:lnTo>
                    <a:close/>
                    <a:moveTo>
                      <a:pt x="169" y="298"/>
                    </a:moveTo>
                    <a:lnTo>
                      <a:pt x="199" y="290"/>
                    </a:lnTo>
                    <a:lnTo>
                      <a:pt x="199" y="291"/>
                    </a:lnTo>
                    <a:lnTo>
                      <a:pt x="208" y="286"/>
                    </a:lnTo>
                    <a:lnTo>
                      <a:pt x="264" y="258"/>
                    </a:lnTo>
                    <a:lnTo>
                      <a:pt x="210" y="273"/>
                    </a:lnTo>
                    <a:lnTo>
                      <a:pt x="210" y="273"/>
                    </a:lnTo>
                    <a:lnTo>
                      <a:pt x="210" y="273"/>
                    </a:lnTo>
                    <a:lnTo>
                      <a:pt x="186" y="273"/>
                    </a:lnTo>
                    <a:lnTo>
                      <a:pt x="133" y="273"/>
                    </a:lnTo>
                    <a:lnTo>
                      <a:pt x="135" y="285"/>
                    </a:lnTo>
                    <a:lnTo>
                      <a:pt x="140" y="307"/>
                    </a:lnTo>
                    <a:lnTo>
                      <a:pt x="170" y="300"/>
                    </a:lnTo>
                    <a:lnTo>
                      <a:pt x="169" y="298"/>
                    </a:lnTo>
                    <a:close/>
                    <a:moveTo>
                      <a:pt x="201" y="296"/>
                    </a:moveTo>
                    <a:lnTo>
                      <a:pt x="201" y="297"/>
                    </a:lnTo>
                    <a:lnTo>
                      <a:pt x="171" y="305"/>
                    </a:lnTo>
                    <a:lnTo>
                      <a:pt x="170" y="301"/>
                    </a:lnTo>
                    <a:lnTo>
                      <a:pt x="141" y="309"/>
                    </a:lnTo>
                    <a:lnTo>
                      <a:pt x="142" y="313"/>
                    </a:lnTo>
                    <a:lnTo>
                      <a:pt x="180" y="332"/>
                    </a:lnTo>
                    <a:lnTo>
                      <a:pt x="193" y="339"/>
                    </a:lnTo>
                    <a:lnTo>
                      <a:pt x="247" y="329"/>
                    </a:lnTo>
                    <a:lnTo>
                      <a:pt x="255" y="296"/>
                    </a:lnTo>
                    <a:lnTo>
                      <a:pt x="210" y="296"/>
                    </a:lnTo>
                    <a:lnTo>
                      <a:pt x="201" y="296"/>
                    </a:lnTo>
                    <a:close/>
                    <a:moveTo>
                      <a:pt x="407" y="298"/>
                    </a:moveTo>
                    <a:lnTo>
                      <a:pt x="415" y="296"/>
                    </a:lnTo>
                    <a:lnTo>
                      <a:pt x="376" y="296"/>
                    </a:lnTo>
                    <a:lnTo>
                      <a:pt x="378" y="304"/>
                    </a:lnTo>
                    <a:lnTo>
                      <a:pt x="408" y="299"/>
                    </a:lnTo>
                    <a:lnTo>
                      <a:pt x="407" y="298"/>
                    </a:lnTo>
                    <a:close/>
                    <a:moveTo>
                      <a:pt x="433" y="206"/>
                    </a:moveTo>
                    <a:lnTo>
                      <a:pt x="445" y="203"/>
                    </a:lnTo>
                    <a:lnTo>
                      <a:pt x="430" y="203"/>
                    </a:lnTo>
                    <a:lnTo>
                      <a:pt x="433" y="206"/>
                    </a:lnTo>
                    <a:close/>
                    <a:moveTo>
                      <a:pt x="432" y="209"/>
                    </a:moveTo>
                    <a:lnTo>
                      <a:pt x="432" y="209"/>
                    </a:lnTo>
                    <a:lnTo>
                      <a:pt x="424" y="203"/>
                    </a:lnTo>
                    <a:lnTo>
                      <a:pt x="354" y="203"/>
                    </a:lnTo>
                    <a:lnTo>
                      <a:pt x="357" y="221"/>
                    </a:lnTo>
                    <a:lnTo>
                      <a:pt x="359" y="230"/>
                    </a:lnTo>
                    <a:lnTo>
                      <a:pt x="432" y="209"/>
                    </a:lnTo>
                    <a:close/>
                    <a:moveTo>
                      <a:pt x="152" y="208"/>
                    </a:moveTo>
                    <a:lnTo>
                      <a:pt x="176" y="198"/>
                    </a:lnTo>
                    <a:lnTo>
                      <a:pt x="177" y="200"/>
                    </a:lnTo>
                    <a:lnTo>
                      <a:pt x="199" y="193"/>
                    </a:lnTo>
                    <a:lnTo>
                      <a:pt x="283" y="167"/>
                    </a:lnTo>
                    <a:lnTo>
                      <a:pt x="290" y="124"/>
                    </a:lnTo>
                    <a:lnTo>
                      <a:pt x="246" y="124"/>
                    </a:lnTo>
                    <a:lnTo>
                      <a:pt x="230" y="124"/>
                    </a:lnTo>
                    <a:lnTo>
                      <a:pt x="230" y="125"/>
                    </a:lnTo>
                    <a:lnTo>
                      <a:pt x="203" y="139"/>
                    </a:lnTo>
                    <a:lnTo>
                      <a:pt x="202" y="137"/>
                    </a:lnTo>
                    <a:lnTo>
                      <a:pt x="118" y="178"/>
                    </a:lnTo>
                    <a:lnTo>
                      <a:pt x="121" y="196"/>
                    </a:lnTo>
                    <a:lnTo>
                      <a:pt x="152" y="208"/>
                    </a:lnTo>
                    <a:close/>
                    <a:moveTo>
                      <a:pt x="178" y="203"/>
                    </a:moveTo>
                    <a:lnTo>
                      <a:pt x="179" y="205"/>
                    </a:lnTo>
                    <a:lnTo>
                      <a:pt x="161" y="212"/>
                    </a:lnTo>
                    <a:lnTo>
                      <a:pt x="171" y="216"/>
                    </a:lnTo>
                    <a:lnTo>
                      <a:pt x="204" y="203"/>
                    </a:lnTo>
                    <a:lnTo>
                      <a:pt x="200" y="203"/>
                    </a:lnTo>
                    <a:lnTo>
                      <a:pt x="178" y="203"/>
                    </a:lnTo>
                    <a:close/>
                    <a:moveTo>
                      <a:pt x="150" y="216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43" y="216"/>
                    </a:lnTo>
                    <a:lnTo>
                      <a:pt x="125" y="223"/>
                    </a:lnTo>
                    <a:lnTo>
                      <a:pt x="129" y="247"/>
                    </a:lnTo>
                    <a:lnTo>
                      <a:pt x="188" y="266"/>
                    </a:lnTo>
                    <a:lnTo>
                      <a:pt x="210" y="273"/>
                    </a:lnTo>
                    <a:lnTo>
                      <a:pt x="265" y="257"/>
                    </a:lnTo>
                    <a:lnTo>
                      <a:pt x="275" y="220"/>
                    </a:lnTo>
                    <a:lnTo>
                      <a:pt x="277" y="203"/>
                    </a:lnTo>
                    <a:lnTo>
                      <a:pt x="205" y="203"/>
                    </a:lnTo>
                    <a:lnTo>
                      <a:pt x="171" y="216"/>
                    </a:lnTo>
                    <a:lnTo>
                      <a:pt x="153" y="216"/>
                    </a:lnTo>
                    <a:lnTo>
                      <a:pt x="150" y="216"/>
                    </a:lnTo>
                    <a:close/>
                    <a:moveTo>
                      <a:pt x="378" y="131"/>
                    </a:moveTo>
                    <a:lnTo>
                      <a:pt x="393" y="124"/>
                    </a:lnTo>
                    <a:lnTo>
                      <a:pt x="382" y="124"/>
                    </a:lnTo>
                    <a:lnTo>
                      <a:pt x="342" y="124"/>
                    </a:lnTo>
                    <a:lnTo>
                      <a:pt x="345" y="146"/>
                    </a:lnTo>
                    <a:lnTo>
                      <a:pt x="379" y="133"/>
                    </a:lnTo>
                    <a:lnTo>
                      <a:pt x="378" y="131"/>
                    </a:lnTo>
                    <a:close/>
                    <a:moveTo>
                      <a:pt x="369" y="307"/>
                    </a:moveTo>
                    <a:lnTo>
                      <a:pt x="346" y="311"/>
                    </a:lnTo>
                    <a:lnTo>
                      <a:pt x="345" y="314"/>
                    </a:lnTo>
                    <a:lnTo>
                      <a:pt x="370" y="314"/>
                    </a:lnTo>
                    <a:lnTo>
                      <a:pt x="369" y="307"/>
                    </a:lnTo>
                    <a:close/>
                    <a:moveTo>
                      <a:pt x="335" y="314"/>
                    </a:moveTo>
                    <a:lnTo>
                      <a:pt x="333" y="314"/>
                    </a:lnTo>
                    <a:lnTo>
                      <a:pt x="335" y="314"/>
                    </a:lnTo>
                    <a:close/>
                    <a:moveTo>
                      <a:pt x="277" y="324"/>
                    </a:moveTo>
                    <a:lnTo>
                      <a:pt x="257" y="327"/>
                    </a:lnTo>
                    <a:lnTo>
                      <a:pt x="245" y="377"/>
                    </a:lnTo>
                    <a:lnTo>
                      <a:pt x="284" y="324"/>
                    </a:lnTo>
                    <a:lnTo>
                      <a:pt x="277" y="324"/>
                    </a:lnTo>
                    <a:close/>
                    <a:moveTo>
                      <a:pt x="257" y="327"/>
                    </a:moveTo>
                    <a:lnTo>
                      <a:pt x="274" y="324"/>
                    </a:lnTo>
                    <a:lnTo>
                      <a:pt x="258" y="324"/>
                    </a:lnTo>
                    <a:lnTo>
                      <a:pt x="257" y="327"/>
                    </a:lnTo>
                    <a:close/>
                    <a:moveTo>
                      <a:pt x="327" y="314"/>
                    </a:moveTo>
                    <a:lnTo>
                      <a:pt x="334" y="313"/>
                    </a:lnTo>
                    <a:lnTo>
                      <a:pt x="334" y="311"/>
                    </a:lnTo>
                    <a:lnTo>
                      <a:pt x="325" y="296"/>
                    </a:lnTo>
                    <a:lnTo>
                      <a:pt x="306" y="296"/>
                    </a:lnTo>
                    <a:lnTo>
                      <a:pt x="297" y="312"/>
                    </a:lnTo>
                    <a:lnTo>
                      <a:pt x="297" y="314"/>
                    </a:lnTo>
                    <a:lnTo>
                      <a:pt x="327" y="314"/>
                    </a:lnTo>
                    <a:close/>
                    <a:moveTo>
                      <a:pt x="347" y="310"/>
                    </a:moveTo>
                    <a:lnTo>
                      <a:pt x="368" y="306"/>
                    </a:lnTo>
                    <a:lnTo>
                      <a:pt x="366" y="296"/>
                    </a:lnTo>
                    <a:lnTo>
                      <a:pt x="352" y="296"/>
                    </a:lnTo>
                    <a:lnTo>
                      <a:pt x="347" y="310"/>
                    </a:lnTo>
                    <a:close/>
                    <a:moveTo>
                      <a:pt x="350" y="234"/>
                    </a:moveTo>
                    <a:lnTo>
                      <a:pt x="335" y="238"/>
                    </a:lnTo>
                    <a:lnTo>
                      <a:pt x="335" y="240"/>
                    </a:lnTo>
                    <a:lnTo>
                      <a:pt x="335" y="243"/>
                    </a:lnTo>
                    <a:lnTo>
                      <a:pt x="355" y="253"/>
                    </a:lnTo>
                    <a:lnTo>
                      <a:pt x="350" y="234"/>
                    </a:lnTo>
                    <a:close/>
                    <a:moveTo>
                      <a:pt x="314" y="244"/>
                    </a:moveTo>
                    <a:lnTo>
                      <a:pt x="312" y="244"/>
                    </a:lnTo>
                    <a:lnTo>
                      <a:pt x="306" y="247"/>
                    </a:lnTo>
                    <a:lnTo>
                      <a:pt x="305" y="252"/>
                    </a:lnTo>
                    <a:lnTo>
                      <a:pt x="315" y="269"/>
                    </a:lnTo>
                    <a:lnTo>
                      <a:pt x="325" y="249"/>
                    </a:lnTo>
                    <a:lnTo>
                      <a:pt x="314" y="244"/>
                    </a:lnTo>
                    <a:close/>
                    <a:moveTo>
                      <a:pt x="335" y="237"/>
                    </a:moveTo>
                    <a:lnTo>
                      <a:pt x="349" y="233"/>
                    </a:lnTo>
                    <a:lnTo>
                      <a:pt x="347" y="225"/>
                    </a:lnTo>
                    <a:lnTo>
                      <a:pt x="337" y="225"/>
                    </a:lnTo>
                    <a:lnTo>
                      <a:pt x="335" y="237"/>
                    </a:lnTo>
                    <a:close/>
                    <a:moveTo>
                      <a:pt x="336" y="152"/>
                    </a:moveTo>
                    <a:lnTo>
                      <a:pt x="328" y="155"/>
                    </a:lnTo>
                    <a:lnTo>
                      <a:pt x="329" y="161"/>
                    </a:lnTo>
                    <a:lnTo>
                      <a:pt x="338" y="164"/>
                    </a:lnTo>
                    <a:lnTo>
                      <a:pt x="336" y="152"/>
                    </a:lnTo>
                    <a:close/>
                    <a:moveTo>
                      <a:pt x="317" y="157"/>
                    </a:moveTo>
                    <a:lnTo>
                      <a:pt x="318" y="157"/>
                    </a:lnTo>
                    <a:lnTo>
                      <a:pt x="318" y="150"/>
                    </a:lnTo>
                    <a:lnTo>
                      <a:pt x="313" y="150"/>
                    </a:lnTo>
                    <a:lnTo>
                      <a:pt x="313" y="157"/>
                    </a:lnTo>
                    <a:lnTo>
                      <a:pt x="313" y="157"/>
                    </a:lnTo>
                    <a:lnTo>
                      <a:pt x="314" y="157"/>
                    </a:lnTo>
                    <a:lnTo>
                      <a:pt x="316" y="157"/>
                    </a:lnTo>
                    <a:lnTo>
                      <a:pt x="317" y="157"/>
                    </a:lnTo>
                    <a:close/>
                    <a:moveTo>
                      <a:pt x="328" y="153"/>
                    </a:moveTo>
                    <a:lnTo>
                      <a:pt x="335" y="150"/>
                    </a:lnTo>
                    <a:lnTo>
                      <a:pt x="328" y="150"/>
                    </a:lnTo>
                    <a:lnTo>
                      <a:pt x="328" y="153"/>
                    </a:lnTo>
                    <a:close/>
                    <a:moveTo>
                      <a:pt x="125" y="312"/>
                    </a:moveTo>
                    <a:lnTo>
                      <a:pt x="121" y="313"/>
                    </a:lnTo>
                    <a:lnTo>
                      <a:pt x="123" y="332"/>
                    </a:lnTo>
                    <a:lnTo>
                      <a:pt x="130" y="332"/>
                    </a:lnTo>
                    <a:lnTo>
                      <a:pt x="135" y="317"/>
                    </a:lnTo>
                    <a:lnTo>
                      <a:pt x="125" y="312"/>
                    </a:lnTo>
                    <a:close/>
                    <a:moveTo>
                      <a:pt x="114" y="315"/>
                    </a:moveTo>
                    <a:lnTo>
                      <a:pt x="111" y="316"/>
                    </a:lnTo>
                    <a:lnTo>
                      <a:pt x="107" y="323"/>
                    </a:lnTo>
                    <a:lnTo>
                      <a:pt x="112" y="332"/>
                    </a:lnTo>
                    <a:lnTo>
                      <a:pt x="116" y="332"/>
                    </a:lnTo>
                    <a:lnTo>
                      <a:pt x="114" y="315"/>
                    </a:lnTo>
                    <a:close/>
                    <a:moveTo>
                      <a:pt x="107" y="317"/>
                    </a:moveTo>
                    <a:lnTo>
                      <a:pt x="104" y="317"/>
                    </a:lnTo>
                    <a:lnTo>
                      <a:pt x="105" y="320"/>
                    </a:lnTo>
                    <a:lnTo>
                      <a:pt x="107" y="317"/>
                    </a:lnTo>
                    <a:close/>
                    <a:moveTo>
                      <a:pt x="100" y="318"/>
                    </a:moveTo>
                    <a:lnTo>
                      <a:pt x="97" y="319"/>
                    </a:lnTo>
                    <a:lnTo>
                      <a:pt x="95" y="332"/>
                    </a:lnTo>
                    <a:lnTo>
                      <a:pt x="99" y="332"/>
                    </a:lnTo>
                    <a:lnTo>
                      <a:pt x="103" y="323"/>
                    </a:lnTo>
                    <a:lnTo>
                      <a:pt x="100" y="318"/>
                    </a:lnTo>
                    <a:close/>
                    <a:moveTo>
                      <a:pt x="89" y="321"/>
                    </a:moveTo>
                    <a:lnTo>
                      <a:pt x="79" y="323"/>
                    </a:lnTo>
                    <a:lnTo>
                      <a:pt x="82" y="332"/>
                    </a:lnTo>
                    <a:lnTo>
                      <a:pt x="88" y="332"/>
                    </a:lnTo>
                    <a:lnTo>
                      <a:pt x="89" y="321"/>
                    </a:lnTo>
                    <a:close/>
                    <a:moveTo>
                      <a:pt x="76" y="324"/>
                    </a:moveTo>
                    <a:lnTo>
                      <a:pt x="73" y="325"/>
                    </a:lnTo>
                    <a:lnTo>
                      <a:pt x="72" y="331"/>
                    </a:lnTo>
                    <a:lnTo>
                      <a:pt x="72" y="331"/>
                    </a:lnTo>
                    <a:lnTo>
                      <a:pt x="72" y="332"/>
                    </a:lnTo>
                    <a:lnTo>
                      <a:pt x="72" y="332"/>
                    </a:lnTo>
                    <a:lnTo>
                      <a:pt x="79" y="332"/>
                    </a:lnTo>
                    <a:lnTo>
                      <a:pt x="76" y="324"/>
                    </a:lnTo>
                    <a:close/>
                    <a:moveTo>
                      <a:pt x="66" y="327"/>
                    </a:moveTo>
                    <a:lnTo>
                      <a:pt x="65" y="327"/>
                    </a:lnTo>
                    <a:lnTo>
                      <a:pt x="65" y="327"/>
                    </a:lnTo>
                    <a:lnTo>
                      <a:pt x="66" y="327"/>
                    </a:lnTo>
                    <a:close/>
                    <a:moveTo>
                      <a:pt x="55" y="329"/>
                    </a:moveTo>
                    <a:lnTo>
                      <a:pt x="45" y="332"/>
                    </a:lnTo>
                    <a:lnTo>
                      <a:pt x="45" y="332"/>
                    </a:lnTo>
                    <a:lnTo>
                      <a:pt x="59" y="332"/>
                    </a:lnTo>
                    <a:lnTo>
                      <a:pt x="55" y="329"/>
                    </a:lnTo>
                    <a:close/>
                    <a:moveTo>
                      <a:pt x="46" y="331"/>
                    </a:moveTo>
                    <a:lnTo>
                      <a:pt x="54" y="329"/>
                    </a:lnTo>
                    <a:lnTo>
                      <a:pt x="52" y="328"/>
                    </a:lnTo>
                    <a:lnTo>
                      <a:pt x="46" y="331"/>
                    </a:lnTo>
                    <a:close/>
                    <a:moveTo>
                      <a:pt x="64" y="327"/>
                    </a:moveTo>
                    <a:lnTo>
                      <a:pt x="66" y="326"/>
                    </a:lnTo>
                    <a:lnTo>
                      <a:pt x="67" y="320"/>
                    </a:lnTo>
                    <a:lnTo>
                      <a:pt x="60" y="324"/>
                    </a:lnTo>
                    <a:lnTo>
                      <a:pt x="64" y="327"/>
                    </a:lnTo>
                    <a:close/>
                    <a:moveTo>
                      <a:pt x="74" y="324"/>
                    </a:moveTo>
                    <a:lnTo>
                      <a:pt x="76" y="324"/>
                    </a:lnTo>
                    <a:lnTo>
                      <a:pt x="75" y="320"/>
                    </a:lnTo>
                    <a:lnTo>
                      <a:pt x="74" y="324"/>
                    </a:lnTo>
                    <a:close/>
                    <a:moveTo>
                      <a:pt x="79" y="323"/>
                    </a:moveTo>
                    <a:lnTo>
                      <a:pt x="89" y="320"/>
                    </a:lnTo>
                    <a:lnTo>
                      <a:pt x="91" y="308"/>
                    </a:lnTo>
                    <a:lnTo>
                      <a:pt x="77" y="316"/>
                    </a:lnTo>
                    <a:lnTo>
                      <a:pt x="79" y="323"/>
                    </a:lnTo>
                    <a:close/>
                    <a:moveTo>
                      <a:pt x="97" y="318"/>
                    </a:moveTo>
                    <a:lnTo>
                      <a:pt x="100" y="317"/>
                    </a:lnTo>
                    <a:lnTo>
                      <a:pt x="97" y="313"/>
                    </a:lnTo>
                    <a:lnTo>
                      <a:pt x="97" y="318"/>
                    </a:lnTo>
                    <a:close/>
                    <a:moveTo>
                      <a:pt x="103" y="317"/>
                    </a:moveTo>
                    <a:lnTo>
                      <a:pt x="107" y="316"/>
                    </a:lnTo>
                    <a:lnTo>
                      <a:pt x="112" y="306"/>
                    </a:lnTo>
                    <a:lnTo>
                      <a:pt x="104" y="302"/>
                    </a:lnTo>
                    <a:lnTo>
                      <a:pt x="99" y="304"/>
                    </a:lnTo>
                    <a:lnTo>
                      <a:pt x="98" y="308"/>
                    </a:lnTo>
                    <a:lnTo>
                      <a:pt x="103" y="317"/>
                    </a:lnTo>
                    <a:close/>
                    <a:moveTo>
                      <a:pt x="112" y="314"/>
                    </a:moveTo>
                    <a:lnTo>
                      <a:pt x="114" y="314"/>
                    </a:lnTo>
                    <a:lnTo>
                      <a:pt x="114" y="311"/>
                    </a:lnTo>
                    <a:lnTo>
                      <a:pt x="112" y="314"/>
                    </a:lnTo>
                    <a:close/>
                    <a:moveTo>
                      <a:pt x="121" y="312"/>
                    </a:moveTo>
                    <a:lnTo>
                      <a:pt x="123" y="311"/>
                    </a:lnTo>
                    <a:lnTo>
                      <a:pt x="121" y="310"/>
                    </a:lnTo>
                    <a:lnTo>
                      <a:pt x="121" y="312"/>
                    </a:lnTo>
                    <a:close/>
                    <a:moveTo>
                      <a:pt x="38" y="216"/>
                    </a:moveTo>
                    <a:lnTo>
                      <a:pt x="38" y="216"/>
                    </a:lnTo>
                    <a:lnTo>
                      <a:pt x="38" y="216"/>
                    </a:lnTo>
                    <a:lnTo>
                      <a:pt x="91" y="190"/>
                    </a:lnTo>
                    <a:lnTo>
                      <a:pt x="99" y="141"/>
                    </a:lnTo>
                    <a:lnTo>
                      <a:pt x="96" y="141"/>
                    </a:lnTo>
                    <a:lnTo>
                      <a:pt x="96" y="137"/>
                    </a:lnTo>
                    <a:cubicBezTo>
                      <a:pt x="96" y="134"/>
                      <a:pt x="98" y="132"/>
                      <a:pt x="101" y="132"/>
                    </a:cubicBezTo>
                    <a:lnTo>
                      <a:pt x="102" y="132"/>
                    </a:lnTo>
                    <a:lnTo>
                      <a:pt x="102" y="128"/>
                    </a:lnTo>
                    <a:lnTo>
                      <a:pt x="109" y="128"/>
                    </a:lnTo>
                    <a:lnTo>
                      <a:pt x="109" y="132"/>
                    </a:lnTo>
                    <a:lnTo>
                      <a:pt x="111" y="132"/>
                    </a:lnTo>
                    <a:cubicBezTo>
                      <a:pt x="113" y="132"/>
                      <a:pt x="115" y="134"/>
                      <a:pt x="115" y="137"/>
                    </a:cubicBezTo>
                    <a:lnTo>
                      <a:pt x="115" y="141"/>
                    </a:lnTo>
                    <a:lnTo>
                      <a:pt x="112" y="141"/>
                    </a:lnTo>
                    <a:lnTo>
                      <a:pt x="38" y="216"/>
                    </a:lnTo>
                    <a:close/>
                    <a:moveTo>
                      <a:pt x="99" y="187"/>
                    </a:moveTo>
                    <a:lnTo>
                      <a:pt x="99" y="187"/>
                    </a:lnTo>
                    <a:lnTo>
                      <a:pt x="98" y="192"/>
                    </a:lnTo>
                    <a:lnTo>
                      <a:pt x="99" y="191"/>
                    </a:lnTo>
                    <a:lnTo>
                      <a:pt x="99" y="187"/>
                    </a:lnTo>
                    <a:close/>
                    <a:moveTo>
                      <a:pt x="99" y="186"/>
                    </a:moveTo>
                    <a:lnTo>
                      <a:pt x="99" y="186"/>
                    </a:lnTo>
                    <a:lnTo>
                      <a:pt x="99" y="183"/>
                    </a:lnTo>
                    <a:lnTo>
                      <a:pt x="99" y="186"/>
                    </a:lnTo>
                    <a:close/>
                    <a:moveTo>
                      <a:pt x="137" y="216"/>
                    </a:moveTo>
                    <a:lnTo>
                      <a:pt x="124" y="216"/>
                    </a:lnTo>
                    <a:lnTo>
                      <a:pt x="125" y="221"/>
                    </a:lnTo>
                    <a:lnTo>
                      <a:pt x="137" y="216"/>
                    </a:lnTo>
                    <a:close/>
                    <a:moveTo>
                      <a:pt x="0" y="273"/>
                    </a:moveTo>
                    <a:lnTo>
                      <a:pt x="22" y="266"/>
                    </a:lnTo>
                    <a:lnTo>
                      <a:pt x="82" y="247"/>
                    </a:lnTo>
                    <a:lnTo>
                      <a:pt x="83" y="240"/>
                    </a:lnTo>
                    <a:lnTo>
                      <a:pt x="0" y="273"/>
                    </a:lnTo>
                    <a:close/>
                    <a:moveTo>
                      <a:pt x="118" y="226"/>
                    </a:moveTo>
                    <a:lnTo>
                      <a:pt x="114" y="228"/>
                    </a:lnTo>
                    <a:lnTo>
                      <a:pt x="119" y="228"/>
                    </a:lnTo>
                    <a:lnTo>
                      <a:pt x="118" y="226"/>
                    </a:lnTo>
                    <a:close/>
                    <a:moveTo>
                      <a:pt x="96" y="235"/>
                    </a:moveTo>
                    <a:lnTo>
                      <a:pt x="91" y="237"/>
                    </a:lnTo>
                    <a:lnTo>
                      <a:pt x="90" y="244"/>
                    </a:lnTo>
                    <a:lnTo>
                      <a:pt x="96" y="242"/>
                    </a:lnTo>
                    <a:lnTo>
                      <a:pt x="97" y="235"/>
                    </a:lnTo>
                    <a:lnTo>
                      <a:pt x="96" y="235"/>
                    </a:lnTo>
                    <a:close/>
                    <a:moveTo>
                      <a:pt x="91" y="235"/>
                    </a:moveTo>
                    <a:lnTo>
                      <a:pt x="92" y="235"/>
                    </a:lnTo>
                    <a:lnTo>
                      <a:pt x="91" y="235"/>
                    </a:lnTo>
                    <a:close/>
                    <a:moveTo>
                      <a:pt x="114" y="226"/>
                    </a:moveTo>
                    <a:lnTo>
                      <a:pt x="118" y="224"/>
                    </a:lnTo>
                    <a:lnTo>
                      <a:pt x="117" y="216"/>
                    </a:lnTo>
                    <a:lnTo>
                      <a:pt x="113" y="216"/>
                    </a:lnTo>
                    <a:lnTo>
                      <a:pt x="114" y="226"/>
                    </a:lnTo>
                    <a:close/>
                    <a:moveTo>
                      <a:pt x="357" y="399"/>
                    </a:moveTo>
                    <a:lnTo>
                      <a:pt x="409" y="464"/>
                    </a:lnTo>
                    <a:lnTo>
                      <a:pt x="392" y="399"/>
                    </a:lnTo>
                    <a:lnTo>
                      <a:pt x="357" y="399"/>
                    </a:lnTo>
                    <a:close/>
                    <a:moveTo>
                      <a:pt x="221" y="467"/>
                    </a:moveTo>
                    <a:lnTo>
                      <a:pt x="276" y="399"/>
                    </a:lnTo>
                    <a:lnTo>
                      <a:pt x="239" y="399"/>
                    </a:lnTo>
                    <a:lnTo>
                      <a:pt x="221" y="467"/>
                    </a:lnTo>
                    <a:close/>
                    <a:moveTo>
                      <a:pt x="311" y="431"/>
                    </a:moveTo>
                    <a:lnTo>
                      <a:pt x="285" y="403"/>
                    </a:lnTo>
                    <a:lnTo>
                      <a:pt x="276" y="470"/>
                    </a:lnTo>
                    <a:lnTo>
                      <a:pt x="311" y="431"/>
                    </a:lnTo>
                    <a:close/>
                    <a:moveTo>
                      <a:pt x="287" y="399"/>
                    </a:moveTo>
                    <a:lnTo>
                      <a:pt x="315" y="428"/>
                    </a:lnTo>
                    <a:lnTo>
                      <a:pt x="341" y="399"/>
                    </a:lnTo>
                    <a:lnTo>
                      <a:pt x="287" y="399"/>
                    </a:lnTo>
                    <a:close/>
                    <a:moveTo>
                      <a:pt x="318" y="431"/>
                    </a:moveTo>
                    <a:lnTo>
                      <a:pt x="356" y="472"/>
                    </a:lnTo>
                    <a:lnTo>
                      <a:pt x="346" y="400"/>
                    </a:lnTo>
                    <a:lnTo>
                      <a:pt x="318" y="431"/>
                    </a:lnTo>
                    <a:close/>
                    <a:moveTo>
                      <a:pt x="334" y="215"/>
                    </a:moveTo>
                    <a:lnTo>
                      <a:pt x="335" y="203"/>
                    </a:lnTo>
                    <a:lnTo>
                      <a:pt x="331" y="203"/>
                    </a:lnTo>
                    <a:lnTo>
                      <a:pt x="331" y="215"/>
                    </a:lnTo>
                    <a:lnTo>
                      <a:pt x="334" y="215"/>
                    </a:lnTo>
                    <a:close/>
                    <a:moveTo>
                      <a:pt x="337" y="193"/>
                    </a:moveTo>
                    <a:lnTo>
                      <a:pt x="339" y="175"/>
                    </a:lnTo>
                    <a:lnTo>
                      <a:pt x="329" y="172"/>
                    </a:lnTo>
                    <a:lnTo>
                      <a:pt x="330" y="193"/>
                    </a:lnTo>
                    <a:lnTo>
                      <a:pt x="337" y="193"/>
                    </a:lnTo>
                    <a:close/>
                    <a:moveTo>
                      <a:pt x="342" y="190"/>
                    </a:moveTo>
                    <a:lnTo>
                      <a:pt x="341" y="193"/>
                    </a:lnTo>
                    <a:lnTo>
                      <a:pt x="342" y="193"/>
                    </a:lnTo>
                    <a:lnTo>
                      <a:pt x="342" y="190"/>
                    </a:lnTo>
                    <a:close/>
                    <a:moveTo>
                      <a:pt x="340" y="203"/>
                    </a:moveTo>
                    <a:lnTo>
                      <a:pt x="338" y="215"/>
                    </a:lnTo>
                    <a:lnTo>
                      <a:pt x="346" y="215"/>
                    </a:lnTo>
                    <a:lnTo>
                      <a:pt x="344" y="203"/>
                    </a:lnTo>
                    <a:lnTo>
                      <a:pt x="340" y="203"/>
                    </a:lnTo>
                    <a:close/>
                    <a:moveTo>
                      <a:pt x="297" y="241"/>
                    </a:moveTo>
                    <a:lnTo>
                      <a:pt x="295" y="225"/>
                    </a:lnTo>
                    <a:lnTo>
                      <a:pt x="284" y="225"/>
                    </a:lnTo>
                    <a:lnTo>
                      <a:pt x="277" y="251"/>
                    </a:lnTo>
                    <a:lnTo>
                      <a:pt x="297" y="241"/>
                    </a:lnTo>
                    <a:close/>
                    <a:moveTo>
                      <a:pt x="293" y="215"/>
                    </a:moveTo>
                    <a:lnTo>
                      <a:pt x="291" y="203"/>
                    </a:lnTo>
                    <a:lnTo>
                      <a:pt x="288" y="203"/>
                    </a:lnTo>
                    <a:lnTo>
                      <a:pt x="286" y="215"/>
                    </a:lnTo>
                    <a:lnTo>
                      <a:pt x="293" y="215"/>
                    </a:lnTo>
                    <a:close/>
                    <a:moveTo>
                      <a:pt x="290" y="193"/>
                    </a:moveTo>
                    <a:lnTo>
                      <a:pt x="290" y="190"/>
                    </a:lnTo>
                    <a:lnTo>
                      <a:pt x="289" y="193"/>
                    </a:lnTo>
                    <a:lnTo>
                      <a:pt x="290" y="193"/>
                    </a:lnTo>
                    <a:close/>
                    <a:moveTo>
                      <a:pt x="292" y="174"/>
                    </a:moveTo>
                    <a:lnTo>
                      <a:pt x="295" y="193"/>
                    </a:lnTo>
                    <a:lnTo>
                      <a:pt x="301" y="193"/>
                    </a:lnTo>
                    <a:lnTo>
                      <a:pt x="302" y="171"/>
                    </a:lnTo>
                    <a:lnTo>
                      <a:pt x="292" y="174"/>
                    </a:lnTo>
                    <a:close/>
                    <a:moveTo>
                      <a:pt x="296" y="203"/>
                    </a:moveTo>
                    <a:lnTo>
                      <a:pt x="298" y="215"/>
                    </a:lnTo>
                    <a:lnTo>
                      <a:pt x="300" y="215"/>
                    </a:lnTo>
                    <a:lnTo>
                      <a:pt x="300" y="203"/>
                    </a:lnTo>
                    <a:lnTo>
                      <a:pt x="296" y="203"/>
                    </a:lnTo>
                    <a:close/>
                    <a:moveTo>
                      <a:pt x="287" y="313"/>
                    </a:moveTo>
                    <a:lnTo>
                      <a:pt x="281" y="296"/>
                    </a:lnTo>
                    <a:lnTo>
                      <a:pt x="266" y="296"/>
                    </a:lnTo>
                    <a:lnTo>
                      <a:pt x="261" y="314"/>
                    </a:lnTo>
                    <a:lnTo>
                      <a:pt x="287" y="314"/>
                    </a:lnTo>
                    <a:lnTo>
                      <a:pt x="287" y="313"/>
                    </a:lnTo>
                    <a:close/>
                    <a:moveTo>
                      <a:pt x="278" y="286"/>
                    </a:moveTo>
                    <a:lnTo>
                      <a:pt x="272" y="270"/>
                    </a:lnTo>
                    <a:lnTo>
                      <a:pt x="268" y="285"/>
                    </a:lnTo>
                    <a:lnTo>
                      <a:pt x="269" y="285"/>
                    </a:lnTo>
                    <a:lnTo>
                      <a:pt x="268" y="286"/>
                    </a:lnTo>
                    <a:lnTo>
                      <a:pt x="268" y="286"/>
                    </a:lnTo>
                    <a:lnTo>
                      <a:pt x="278" y="286"/>
                    </a:lnTo>
                    <a:close/>
                    <a:moveTo>
                      <a:pt x="275" y="263"/>
                    </a:moveTo>
                    <a:lnTo>
                      <a:pt x="283" y="286"/>
                    </a:lnTo>
                    <a:lnTo>
                      <a:pt x="291" y="286"/>
                    </a:lnTo>
                    <a:lnTo>
                      <a:pt x="295" y="253"/>
                    </a:lnTo>
                    <a:lnTo>
                      <a:pt x="275" y="263"/>
                    </a:lnTo>
                    <a:close/>
                    <a:moveTo>
                      <a:pt x="286" y="296"/>
                    </a:moveTo>
                    <a:lnTo>
                      <a:pt x="289" y="302"/>
                    </a:lnTo>
                    <a:lnTo>
                      <a:pt x="289" y="296"/>
                    </a:lnTo>
                    <a:lnTo>
                      <a:pt x="286" y="296"/>
                    </a:lnTo>
                    <a:close/>
                    <a:moveTo>
                      <a:pt x="343" y="305"/>
                    </a:moveTo>
                    <a:lnTo>
                      <a:pt x="347" y="296"/>
                    </a:lnTo>
                    <a:lnTo>
                      <a:pt x="342" y="296"/>
                    </a:lnTo>
                    <a:lnTo>
                      <a:pt x="343" y="305"/>
                    </a:lnTo>
                    <a:close/>
                    <a:moveTo>
                      <a:pt x="350" y="286"/>
                    </a:moveTo>
                    <a:lnTo>
                      <a:pt x="357" y="266"/>
                    </a:lnTo>
                    <a:lnTo>
                      <a:pt x="337" y="255"/>
                    </a:lnTo>
                    <a:lnTo>
                      <a:pt x="341" y="286"/>
                    </a:lnTo>
                    <a:lnTo>
                      <a:pt x="350" y="286"/>
                    </a:lnTo>
                    <a:close/>
                    <a:moveTo>
                      <a:pt x="360" y="273"/>
                    </a:moveTo>
                    <a:lnTo>
                      <a:pt x="355" y="286"/>
                    </a:lnTo>
                    <a:lnTo>
                      <a:pt x="360" y="286"/>
                    </a:lnTo>
                    <a:lnTo>
                      <a:pt x="360" y="285"/>
                    </a:lnTo>
                    <a:lnTo>
                      <a:pt x="363" y="284"/>
                    </a:lnTo>
                    <a:lnTo>
                      <a:pt x="360" y="273"/>
                    </a:lnTo>
                    <a:close/>
                    <a:moveTo>
                      <a:pt x="299" y="299"/>
                    </a:moveTo>
                    <a:lnTo>
                      <a:pt x="301" y="296"/>
                    </a:lnTo>
                    <a:lnTo>
                      <a:pt x="300" y="296"/>
                    </a:lnTo>
                    <a:lnTo>
                      <a:pt x="299" y="299"/>
                    </a:lnTo>
                    <a:close/>
                    <a:moveTo>
                      <a:pt x="306" y="286"/>
                    </a:moveTo>
                    <a:lnTo>
                      <a:pt x="312" y="274"/>
                    </a:lnTo>
                    <a:lnTo>
                      <a:pt x="304" y="260"/>
                    </a:lnTo>
                    <a:lnTo>
                      <a:pt x="301" y="286"/>
                    </a:lnTo>
                    <a:lnTo>
                      <a:pt x="306" y="286"/>
                    </a:lnTo>
                    <a:close/>
                    <a:moveTo>
                      <a:pt x="327" y="257"/>
                    </a:moveTo>
                    <a:lnTo>
                      <a:pt x="318" y="274"/>
                    </a:lnTo>
                    <a:lnTo>
                      <a:pt x="325" y="286"/>
                    </a:lnTo>
                    <a:lnTo>
                      <a:pt x="331" y="286"/>
                    </a:lnTo>
                    <a:lnTo>
                      <a:pt x="327" y="257"/>
                    </a:lnTo>
                    <a:close/>
                    <a:moveTo>
                      <a:pt x="315" y="278"/>
                    </a:moveTo>
                    <a:lnTo>
                      <a:pt x="311" y="286"/>
                    </a:lnTo>
                    <a:lnTo>
                      <a:pt x="319" y="286"/>
                    </a:lnTo>
                    <a:lnTo>
                      <a:pt x="315" y="278"/>
                    </a:lnTo>
                    <a:close/>
                    <a:moveTo>
                      <a:pt x="331" y="296"/>
                    </a:moveTo>
                    <a:lnTo>
                      <a:pt x="333" y="299"/>
                    </a:lnTo>
                    <a:lnTo>
                      <a:pt x="332" y="296"/>
                    </a:lnTo>
                    <a:lnTo>
                      <a:pt x="331" y="296"/>
                    </a:lnTo>
                    <a:close/>
                    <a:moveTo>
                      <a:pt x="388" y="389"/>
                    </a:moveTo>
                    <a:lnTo>
                      <a:pt x="347" y="334"/>
                    </a:lnTo>
                    <a:lnTo>
                      <a:pt x="355" y="389"/>
                    </a:lnTo>
                    <a:lnTo>
                      <a:pt x="388" y="389"/>
                    </a:lnTo>
                    <a:close/>
                    <a:moveTo>
                      <a:pt x="346" y="325"/>
                    </a:moveTo>
                    <a:lnTo>
                      <a:pt x="388" y="380"/>
                    </a:lnTo>
                    <a:lnTo>
                      <a:pt x="373" y="324"/>
                    </a:lnTo>
                    <a:lnTo>
                      <a:pt x="346" y="324"/>
                    </a:lnTo>
                    <a:lnTo>
                      <a:pt x="346" y="325"/>
                    </a:lnTo>
                    <a:close/>
                    <a:moveTo>
                      <a:pt x="285" y="331"/>
                    </a:moveTo>
                    <a:lnTo>
                      <a:pt x="242" y="389"/>
                    </a:lnTo>
                    <a:lnTo>
                      <a:pt x="277" y="389"/>
                    </a:lnTo>
                    <a:lnTo>
                      <a:pt x="285" y="331"/>
                    </a:lnTo>
                    <a:close/>
                    <a:moveTo>
                      <a:pt x="344" y="389"/>
                    </a:moveTo>
                    <a:lnTo>
                      <a:pt x="316" y="354"/>
                    </a:lnTo>
                    <a:lnTo>
                      <a:pt x="288" y="389"/>
                    </a:lnTo>
                    <a:lnTo>
                      <a:pt x="344" y="389"/>
                    </a:lnTo>
                    <a:close/>
                    <a:moveTo>
                      <a:pt x="313" y="350"/>
                    </a:moveTo>
                    <a:lnTo>
                      <a:pt x="295" y="328"/>
                    </a:lnTo>
                    <a:lnTo>
                      <a:pt x="288" y="381"/>
                    </a:lnTo>
                    <a:lnTo>
                      <a:pt x="313" y="350"/>
                    </a:lnTo>
                    <a:close/>
                    <a:moveTo>
                      <a:pt x="298" y="324"/>
                    </a:moveTo>
                    <a:lnTo>
                      <a:pt x="316" y="346"/>
                    </a:lnTo>
                    <a:lnTo>
                      <a:pt x="334" y="324"/>
                    </a:lnTo>
                    <a:lnTo>
                      <a:pt x="298" y="324"/>
                    </a:lnTo>
                    <a:close/>
                    <a:moveTo>
                      <a:pt x="319" y="350"/>
                    </a:moveTo>
                    <a:lnTo>
                      <a:pt x="343" y="380"/>
                    </a:lnTo>
                    <a:lnTo>
                      <a:pt x="337" y="328"/>
                    </a:lnTo>
                    <a:lnTo>
                      <a:pt x="319" y="350"/>
                    </a:lnTo>
                    <a:close/>
                    <a:moveTo>
                      <a:pt x="303" y="150"/>
                    </a:moveTo>
                    <a:lnTo>
                      <a:pt x="296" y="150"/>
                    </a:lnTo>
                    <a:lnTo>
                      <a:pt x="294" y="163"/>
                    </a:lnTo>
                    <a:lnTo>
                      <a:pt x="303" y="160"/>
                    </a:lnTo>
                    <a:lnTo>
                      <a:pt x="303" y="150"/>
                    </a:lnTo>
                    <a:close/>
                    <a:moveTo>
                      <a:pt x="297" y="140"/>
                    </a:moveTo>
                    <a:lnTo>
                      <a:pt x="304" y="140"/>
                    </a:lnTo>
                    <a:lnTo>
                      <a:pt x="304" y="124"/>
                    </a:lnTo>
                    <a:lnTo>
                      <a:pt x="300" y="124"/>
                    </a:lnTo>
                    <a:lnTo>
                      <a:pt x="297" y="140"/>
                    </a:lnTo>
                    <a:close/>
                    <a:moveTo>
                      <a:pt x="314" y="140"/>
                    </a:moveTo>
                    <a:lnTo>
                      <a:pt x="318" y="140"/>
                    </a:lnTo>
                    <a:lnTo>
                      <a:pt x="317" y="124"/>
                    </a:lnTo>
                    <a:lnTo>
                      <a:pt x="314" y="124"/>
                    </a:lnTo>
                    <a:lnTo>
                      <a:pt x="314" y="140"/>
                    </a:lnTo>
                    <a:close/>
                    <a:moveTo>
                      <a:pt x="327" y="140"/>
                    </a:moveTo>
                    <a:lnTo>
                      <a:pt x="334" y="140"/>
                    </a:lnTo>
                    <a:lnTo>
                      <a:pt x="332" y="124"/>
                    </a:lnTo>
                    <a:lnTo>
                      <a:pt x="327" y="124"/>
                    </a:lnTo>
                    <a:lnTo>
                      <a:pt x="327" y="140"/>
                    </a:lnTo>
                    <a:close/>
                    <a:moveTo>
                      <a:pt x="323" y="225"/>
                    </a:moveTo>
                    <a:lnTo>
                      <a:pt x="309" y="225"/>
                    </a:lnTo>
                    <a:lnTo>
                      <a:pt x="308" y="235"/>
                    </a:lnTo>
                    <a:lnTo>
                      <a:pt x="311" y="233"/>
                    </a:lnTo>
                    <a:lnTo>
                      <a:pt x="314" y="232"/>
                    </a:lnTo>
                    <a:lnTo>
                      <a:pt x="316" y="233"/>
                    </a:lnTo>
                    <a:lnTo>
                      <a:pt x="324" y="238"/>
                    </a:lnTo>
                    <a:lnTo>
                      <a:pt x="323" y="225"/>
                    </a:lnTo>
                    <a:close/>
                    <a:moveTo>
                      <a:pt x="310" y="215"/>
                    </a:moveTo>
                    <a:lnTo>
                      <a:pt x="321" y="215"/>
                    </a:lnTo>
                    <a:lnTo>
                      <a:pt x="321" y="203"/>
                    </a:lnTo>
                    <a:lnTo>
                      <a:pt x="310" y="203"/>
                    </a:lnTo>
                    <a:lnTo>
                      <a:pt x="310" y="215"/>
                    </a:lnTo>
                    <a:close/>
                    <a:moveTo>
                      <a:pt x="324" y="76"/>
                    </a:moveTo>
                    <a:lnTo>
                      <a:pt x="325" y="90"/>
                    </a:lnTo>
                    <a:lnTo>
                      <a:pt x="326" y="91"/>
                    </a:lnTo>
                    <a:lnTo>
                      <a:pt x="324" y="76"/>
                    </a:lnTo>
                    <a:close/>
                    <a:moveTo>
                      <a:pt x="326" y="101"/>
                    </a:moveTo>
                    <a:lnTo>
                      <a:pt x="326" y="114"/>
                    </a:lnTo>
                    <a:lnTo>
                      <a:pt x="330" y="114"/>
                    </a:lnTo>
                    <a:lnTo>
                      <a:pt x="328" y="102"/>
                    </a:lnTo>
                    <a:lnTo>
                      <a:pt x="326" y="101"/>
                    </a:lnTo>
                    <a:close/>
                    <a:moveTo>
                      <a:pt x="320" y="193"/>
                    </a:moveTo>
                    <a:lnTo>
                      <a:pt x="319" y="169"/>
                    </a:lnTo>
                    <a:lnTo>
                      <a:pt x="314" y="167"/>
                    </a:lnTo>
                    <a:lnTo>
                      <a:pt x="312" y="168"/>
                    </a:lnTo>
                    <a:lnTo>
                      <a:pt x="311" y="193"/>
                    </a:lnTo>
                    <a:lnTo>
                      <a:pt x="320" y="193"/>
                    </a:lnTo>
                    <a:close/>
                    <a:moveTo>
                      <a:pt x="316" y="114"/>
                    </a:moveTo>
                    <a:lnTo>
                      <a:pt x="316" y="102"/>
                    </a:lnTo>
                    <a:lnTo>
                      <a:pt x="315" y="114"/>
                    </a:lnTo>
                    <a:lnTo>
                      <a:pt x="316" y="114"/>
                    </a:lnTo>
                    <a:close/>
                    <a:moveTo>
                      <a:pt x="305" y="114"/>
                    </a:moveTo>
                    <a:lnTo>
                      <a:pt x="306" y="100"/>
                    </a:lnTo>
                    <a:lnTo>
                      <a:pt x="303" y="101"/>
                    </a:lnTo>
                    <a:lnTo>
                      <a:pt x="301" y="114"/>
                    </a:lnTo>
                    <a:lnTo>
                      <a:pt x="305" y="114"/>
                    </a:lnTo>
                    <a:close/>
                    <a:moveTo>
                      <a:pt x="306" y="89"/>
                    </a:moveTo>
                    <a:lnTo>
                      <a:pt x="307" y="77"/>
                    </a:lnTo>
                    <a:lnTo>
                      <a:pt x="305" y="90"/>
                    </a:lnTo>
                    <a:lnTo>
                      <a:pt x="306" y="89"/>
                    </a:lnTo>
                    <a:close/>
                    <a:moveTo>
                      <a:pt x="388" y="281"/>
                    </a:moveTo>
                    <a:lnTo>
                      <a:pt x="380" y="286"/>
                    </a:lnTo>
                    <a:lnTo>
                      <a:pt x="397" y="286"/>
                    </a:lnTo>
                    <a:lnTo>
                      <a:pt x="388" y="281"/>
                    </a:lnTo>
                    <a:close/>
                    <a:moveTo>
                      <a:pt x="372" y="279"/>
                    </a:moveTo>
                    <a:lnTo>
                      <a:pt x="377" y="276"/>
                    </a:lnTo>
                    <a:lnTo>
                      <a:pt x="370" y="272"/>
                    </a:lnTo>
                    <a:lnTo>
                      <a:pt x="372" y="279"/>
                    </a:lnTo>
                    <a:close/>
                    <a:moveTo>
                      <a:pt x="252" y="275"/>
                    </a:moveTo>
                    <a:lnTo>
                      <a:pt x="259" y="280"/>
                    </a:lnTo>
                    <a:lnTo>
                      <a:pt x="262" y="270"/>
                    </a:lnTo>
                    <a:lnTo>
                      <a:pt x="252" y="275"/>
                    </a:lnTo>
                    <a:close/>
                    <a:moveTo>
                      <a:pt x="250" y="286"/>
                    </a:moveTo>
                    <a:lnTo>
                      <a:pt x="241" y="280"/>
                    </a:lnTo>
                    <a:lnTo>
                      <a:pt x="231" y="286"/>
                    </a:lnTo>
                    <a:lnTo>
                      <a:pt x="250" y="286"/>
                    </a:lnTo>
                    <a:close/>
                    <a:moveTo>
                      <a:pt x="374" y="186"/>
                    </a:moveTo>
                    <a:lnTo>
                      <a:pt x="362" y="193"/>
                    </a:lnTo>
                    <a:lnTo>
                      <a:pt x="397" y="193"/>
                    </a:lnTo>
                    <a:lnTo>
                      <a:pt x="374" y="186"/>
                    </a:lnTo>
                    <a:close/>
                    <a:moveTo>
                      <a:pt x="351" y="188"/>
                    </a:moveTo>
                    <a:lnTo>
                      <a:pt x="362" y="182"/>
                    </a:lnTo>
                    <a:lnTo>
                      <a:pt x="350" y="178"/>
                    </a:lnTo>
                    <a:lnTo>
                      <a:pt x="351" y="188"/>
                    </a:lnTo>
                    <a:close/>
                    <a:moveTo>
                      <a:pt x="270" y="181"/>
                    </a:moveTo>
                    <a:lnTo>
                      <a:pt x="280" y="187"/>
                    </a:lnTo>
                    <a:lnTo>
                      <a:pt x="281" y="178"/>
                    </a:lnTo>
                    <a:lnTo>
                      <a:pt x="270" y="181"/>
                    </a:lnTo>
                    <a:close/>
                    <a:moveTo>
                      <a:pt x="270" y="193"/>
                    </a:moveTo>
                    <a:lnTo>
                      <a:pt x="257" y="185"/>
                    </a:lnTo>
                    <a:lnTo>
                      <a:pt x="232" y="193"/>
                    </a:lnTo>
                    <a:lnTo>
                      <a:pt x="270" y="193"/>
                    </a:lnTo>
                    <a:close/>
                    <a:moveTo>
                      <a:pt x="292" y="105"/>
                    </a:moveTo>
                    <a:lnTo>
                      <a:pt x="271" y="114"/>
                    </a:lnTo>
                    <a:lnTo>
                      <a:pt x="291" y="114"/>
                    </a:lnTo>
                    <a:lnTo>
                      <a:pt x="292" y="105"/>
                    </a:lnTo>
                    <a:close/>
                    <a:moveTo>
                      <a:pt x="340" y="114"/>
                    </a:moveTo>
                    <a:lnTo>
                      <a:pt x="357" y="114"/>
                    </a:lnTo>
                    <a:lnTo>
                      <a:pt x="339" y="107"/>
                    </a:lnTo>
                    <a:lnTo>
                      <a:pt x="340" y="114"/>
                    </a:lnTo>
                    <a:close/>
                    <a:moveTo>
                      <a:pt x="172" y="459"/>
                    </a:moveTo>
                    <a:lnTo>
                      <a:pt x="160" y="412"/>
                    </a:lnTo>
                    <a:lnTo>
                      <a:pt x="135" y="412"/>
                    </a:lnTo>
                    <a:lnTo>
                      <a:pt x="172" y="459"/>
                    </a:lnTo>
                    <a:close/>
                    <a:moveTo>
                      <a:pt x="77" y="412"/>
                    </a:moveTo>
                    <a:lnTo>
                      <a:pt x="77" y="412"/>
                    </a:lnTo>
                    <a:lnTo>
                      <a:pt x="51" y="412"/>
                    </a:lnTo>
                    <a:lnTo>
                      <a:pt x="38" y="461"/>
                    </a:lnTo>
                    <a:lnTo>
                      <a:pt x="77" y="412"/>
                    </a:lnTo>
                    <a:close/>
                    <a:moveTo>
                      <a:pt x="134" y="465"/>
                    </a:moveTo>
                    <a:lnTo>
                      <a:pt x="127" y="413"/>
                    </a:lnTo>
                    <a:lnTo>
                      <a:pt x="107" y="436"/>
                    </a:lnTo>
                    <a:lnTo>
                      <a:pt x="134" y="465"/>
                    </a:lnTo>
                    <a:close/>
                    <a:moveTo>
                      <a:pt x="102" y="436"/>
                    </a:moveTo>
                    <a:lnTo>
                      <a:pt x="84" y="416"/>
                    </a:lnTo>
                    <a:lnTo>
                      <a:pt x="77" y="463"/>
                    </a:lnTo>
                    <a:lnTo>
                      <a:pt x="102" y="436"/>
                    </a:lnTo>
                    <a:close/>
                    <a:moveTo>
                      <a:pt x="85" y="412"/>
                    </a:moveTo>
                    <a:lnTo>
                      <a:pt x="105" y="433"/>
                    </a:lnTo>
                    <a:lnTo>
                      <a:pt x="124" y="412"/>
                    </a:lnTo>
                    <a:lnTo>
                      <a:pt x="85" y="412"/>
                    </a:lnTo>
                    <a:close/>
                    <a:moveTo>
                      <a:pt x="118" y="281"/>
                    </a:moveTo>
                    <a:lnTo>
                      <a:pt x="119" y="273"/>
                    </a:lnTo>
                    <a:lnTo>
                      <a:pt x="116" y="273"/>
                    </a:lnTo>
                    <a:lnTo>
                      <a:pt x="117" y="281"/>
                    </a:lnTo>
                    <a:lnTo>
                      <a:pt x="118" y="281"/>
                    </a:lnTo>
                    <a:close/>
                    <a:moveTo>
                      <a:pt x="121" y="266"/>
                    </a:moveTo>
                    <a:lnTo>
                      <a:pt x="122" y="253"/>
                    </a:lnTo>
                    <a:lnTo>
                      <a:pt x="115" y="250"/>
                    </a:lnTo>
                    <a:lnTo>
                      <a:pt x="116" y="266"/>
                    </a:lnTo>
                    <a:lnTo>
                      <a:pt x="121" y="266"/>
                    </a:lnTo>
                    <a:close/>
                    <a:moveTo>
                      <a:pt x="124" y="264"/>
                    </a:moveTo>
                    <a:lnTo>
                      <a:pt x="124" y="266"/>
                    </a:lnTo>
                    <a:lnTo>
                      <a:pt x="124" y="266"/>
                    </a:lnTo>
                    <a:lnTo>
                      <a:pt x="124" y="264"/>
                    </a:lnTo>
                    <a:close/>
                    <a:moveTo>
                      <a:pt x="123" y="273"/>
                    </a:moveTo>
                    <a:lnTo>
                      <a:pt x="122" y="281"/>
                    </a:lnTo>
                    <a:lnTo>
                      <a:pt x="127" y="281"/>
                    </a:lnTo>
                    <a:lnTo>
                      <a:pt x="126" y="273"/>
                    </a:lnTo>
                    <a:lnTo>
                      <a:pt x="123" y="273"/>
                    </a:lnTo>
                    <a:close/>
                    <a:moveTo>
                      <a:pt x="121" y="288"/>
                    </a:moveTo>
                    <a:lnTo>
                      <a:pt x="119" y="299"/>
                    </a:lnTo>
                    <a:lnTo>
                      <a:pt x="119" y="301"/>
                    </a:lnTo>
                    <a:lnTo>
                      <a:pt x="133" y="309"/>
                    </a:lnTo>
                    <a:lnTo>
                      <a:pt x="128" y="288"/>
                    </a:lnTo>
                    <a:lnTo>
                      <a:pt x="121" y="288"/>
                    </a:lnTo>
                    <a:close/>
                    <a:moveTo>
                      <a:pt x="92" y="300"/>
                    </a:moveTo>
                    <a:lnTo>
                      <a:pt x="90" y="288"/>
                    </a:lnTo>
                    <a:lnTo>
                      <a:pt x="83" y="288"/>
                    </a:lnTo>
                    <a:lnTo>
                      <a:pt x="78" y="307"/>
                    </a:lnTo>
                    <a:lnTo>
                      <a:pt x="92" y="300"/>
                    </a:lnTo>
                    <a:close/>
                    <a:moveTo>
                      <a:pt x="89" y="281"/>
                    </a:moveTo>
                    <a:lnTo>
                      <a:pt x="88" y="273"/>
                    </a:lnTo>
                    <a:lnTo>
                      <a:pt x="85" y="273"/>
                    </a:lnTo>
                    <a:lnTo>
                      <a:pt x="84" y="281"/>
                    </a:lnTo>
                    <a:lnTo>
                      <a:pt x="89" y="281"/>
                    </a:lnTo>
                    <a:close/>
                    <a:moveTo>
                      <a:pt x="87" y="266"/>
                    </a:moveTo>
                    <a:lnTo>
                      <a:pt x="87" y="264"/>
                    </a:lnTo>
                    <a:lnTo>
                      <a:pt x="87" y="266"/>
                    </a:lnTo>
                    <a:close/>
                    <a:moveTo>
                      <a:pt x="89" y="252"/>
                    </a:moveTo>
                    <a:lnTo>
                      <a:pt x="91" y="266"/>
                    </a:lnTo>
                    <a:lnTo>
                      <a:pt x="95" y="266"/>
                    </a:lnTo>
                    <a:lnTo>
                      <a:pt x="96" y="250"/>
                    </a:lnTo>
                    <a:lnTo>
                      <a:pt x="89" y="252"/>
                    </a:lnTo>
                    <a:close/>
                    <a:moveTo>
                      <a:pt x="92" y="273"/>
                    </a:moveTo>
                    <a:lnTo>
                      <a:pt x="93" y="281"/>
                    </a:lnTo>
                    <a:lnTo>
                      <a:pt x="94" y="281"/>
                    </a:lnTo>
                    <a:lnTo>
                      <a:pt x="95" y="273"/>
                    </a:lnTo>
                    <a:lnTo>
                      <a:pt x="92" y="273"/>
                    </a:lnTo>
                    <a:close/>
                    <a:moveTo>
                      <a:pt x="85" y="351"/>
                    </a:moveTo>
                    <a:lnTo>
                      <a:pt x="81" y="339"/>
                    </a:lnTo>
                    <a:lnTo>
                      <a:pt x="70" y="339"/>
                    </a:lnTo>
                    <a:lnTo>
                      <a:pt x="66" y="352"/>
                    </a:lnTo>
                    <a:lnTo>
                      <a:pt x="85" y="352"/>
                    </a:lnTo>
                    <a:lnTo>
                      <a:pt x="85" y="351"/>
                    </a:lnTo>
                    <a:close/>
                    <a:moveTo>
                      <a:pt x="85" y="339"/>
                    </a:moveTo>
                    <a:lnTo>
                      <a:pt x="86" y="344"/>
                    </a:lnTo>
                    <a:lnTo>
                      <a:pt x="87" y="339"/>
                    </a:lnTo>
                    <a:lnTo>
                      <a:pt x="85" y="339"/>
                    </a:lnTo>
                    <a:close/>
                    <a:moveTo>
                      <a:pt x="125" y="346"/>
                    </a:moveTo>
                    <a:lnTo>
                      <a:pt x="128" y="339"/>
                    </a:lnTo>
                    <a:lnTo>
                      <a:pt x="124" y="339"/>
                    </a:lnTo>
                    <a:lnTo>
                      <a:pt x="125" y="346"/>
                    </a:lnTo>
                    <a:close/>
                    <a:moveTo>
                      <a:pt x="137" y="322"/>
                    </a:moveTo>
                    <a:lnTo>
                      <a:pt x="134" y="332"/>
                    </a:lnTo>
                    <a:lnTo>
                      <a:pt x="138" y="332"/>
                    </a:lnTo>
                    <a:lnTo>
                      <a:pt x="137" y="332"/>
                    </a:lnTo>
                    <a:lnTo>
                      <a:pt x="139" y="331"/>
                    </a:lnTo>
                    <a:lnTo>
                      <a:pt x="137" y="322"/>
                    </a:lnTo>
                    <a:close/>
                    <a:moveTo>
                      <a:pt x="131" y="339"/>
                    </a:moveTo>
                    <a:lnTo>
                      <a:pt x="127" y="352"/>
                    </a:lnTo>
                    <a:lnTo>
                      <a:pt x="145" y="352"/>
                    </a:lnTo>
                    <a:lnTo>
                      <a:pt x="141" y="339"/>
                    </a:lnTo>
                    <a:lnTo>
                      <a:pt x="131" y="339"/>
                    </a:lnTo>
                    <a:close/>
                    <a:moveTo>
                      <a:pt x="94" y="341"/>
                    </a:moveTo>
                    <a:lnTo>
                      <a:pt x="95" y="339"/>
                    </a:lnTo>
                    <a:lnTo>
                      <a:pt x="94" y="339"/>
                    </a:lnTo>
                    <a:lnTo>
                      <a:pt x="94" y="341"/>
                    </a:lnTo>
                    <a:close/>
                    <a:moveTo>
                      <a:pt x="105" y="327"/>
                    </a:moveTo>
                    <a:lnTo>
                      <a:pt x="102" y="332"/>
                    </a:lnTo>
                    <a:lnTo>
                      <a:pt x="108" y="332"/>
                    </a:lnTo>
                    <a:lnTo>
                      <a:pt x="105" y="327"/>
                    </a:lnTo>
                    <a:close/>
                    <a:moveTo>
                      <a:pt x="99" y="339"/>
                    </a:moveTo>
                    <a:lnTo>
                      <a:pt x="92" y="351"/>
                    </a:lnTo>
                    <a:lnTo>
                      <a:pt x="92" y="352"/>
                    </a:lnTo>
                    <a:lnTo>
                      <a:pt x="119" y="352"/>
                    </a:lnTo>
                    <a:lnTo>
                      <a:pt x="119" y="350"/>
                    </a:lnTo>
                    <a:lnTo>
                      <a:pt x="112" y="339"/>
                    </a:lnTo>
                    <a:lnTo>
                      <a:pt x="99" y="339"/>
                    </a:lnTo>
                    <a:close/>
                    <a:moveTo>
                      <a:pt x="116" y="339"/>
                    </a:moveTo>
                    <a:lnTo>
                      <a:pt x="118" y="341"/>
                    </a:lnTo>
                    <a:lnTo>
                      <a:pt x="117" y="339"/>
                    </a:lnTo>
                    <a:lnTo>
                      <a:pt x="116" y="339"/>
                    </a:lnTo>
                    <a:close/>
                    <a:moveTo>
                      <a:pt x="157" y="405"/>
                    </a:moveTo>
                    <a:lnTo>
                      <a:pt x="128" y="367"/>
                    </a:lnTo>
                    <a:lnTo>
                      <a:pt x="133" y="405"/>
                    </a:lnTo>
                    <a:lnTo>
                      <a:pt x="157" y="405"/>
                    </a:lnTo>
                    <a:close/>
                    <a:moveTo>
                      <a:pt x="127" y="360"/>
                    </a:moveTo>
                    <a:lnTo>
                      <a:pt x="157" y="399"/>
                    </a:lnTo>
                    <a:lnTo>
                      <a:pt x="146" y="359"/>
                    </a:lnTo>
                    <a:lnTo>
                      <a:pt x="127" y="359"/>
                    </a:lnTo>
                    <a:lnTo>
                      <a:pt x="127" y="360"/>
                    </a:lnTo>
                    <a:close/>
                    <a:moveTo>
                      <a:pt x="55" y="397"/>
                    </a:moveTo>
                    <a:lnTo>
                      <a:pt x="83" y="359"/>
                    </a:lnTo>
                    <a:lnTo>
                      <a:pt x="65" y="359"/>
                    </a:lnTo>
                    <a:lnTo>
                      <a:pt x="55" y="397"/>
                    </a:lnTo>
                    <a:close/>
                    <a:moveTo>
                      <a:pt x="83" y="364"/>
                    </a:moveTo>
                    <a:lnTo>
                      <a:pt x="53" y="405"/>
                    </a:lnTo>
                    <a:lnTo>
                      <a:pt x="78" y="405"/>
                    </a:lnTo>
                    <a:lnTo>
                      <a:pt x="83" y="364"/>
                    </a:lnTo>
                    <a:close/>
                    <a:moveTo>
                      <a:pt x="126" y="405"/>
                    </a:moveTo>
                    <a:lnTo>
                      <a:pt x="106" y="380"/>
                    </a:lnTo>
                    <a:lnTo>
                      <a:pt x="86" y="405"/>
                    </a:lnTo>
                    <a:lnTo>
                      <a:pt x="126" y="405"/>
                    </a:lnTo>
                    <a:close/>
                    <a:moveTo>
                      <a:pt x="104" y="378"/>
                    </a:moveTo>
                    <a:lnTo>
                      <a:pt x="91" y="362"/>
                    </a:lnTo>
                    <a:lnTo>
                      <a:pt x="86" y="399"/>
                    </a:lnTo>
                    <a:lnTo>
                      <a:pt x="104" y="378"/>
                    </a:lnTo>
                    <a:close/>
                    <a:moveTo>
                      <a:pt x="93" y="359"/>
                    </a:moveTo>
                    <a:lnTo>
                      <a:pt x="106" y="375"/>
                    </a:lnTo>
                    <a:lnTo>
                      <a:pt x="119" y="359"/>
                    </a:lnTo>
                    <a:lnTo>
                      <a:pt x="93" y="359"/>
                    </a:lnTo>
                    <a:close/>
                    <a:moveTo>
                      <a:pt x="108" y="378"/>
                    </a:moveTo>
                    <a:lnTo>
                      <a:pt x="125" y="399"/>
                    </a:lnTo>
                    <a:lnTo>
                      <a:pt x="120" y="362"/>
                    </a:lnTo>
                    <a:lnTo>
                      <a:pt x="108" y="378"/>
                    </a:lnTo>
                    <a:close/>
                    <a:moveTo>
                      <a:pt x="120" y="235"/>
                    </a:moveTo>
                    <a:lnTo>
                      <a:pt x="114" y="235"/>
                    </a:lnTo>
                    <a:lnTo>
                      <a:pt x="115" y="243"/>
                    </a:lnTo>
                    <a:lnTo>
                      <a:pt x="121" y="245"/>
                    </a:lnTo>
                    <a:lnTo>
                      <a:pt x="120" y="235"/>
                    </a:lnTo>
                    <a:close/>
                    <a:moveTo>
                      <a:pt x="107" y="235"/>
                    </a:moveTo>
                    <a:lnTo>
                      <a:pt x="104" y="235"/>
                    </a:lnTo>
                    <a:lnTo>
                      <a:pt x="103" y="240"/>
                    </a:lnTo>
                    <a:lnTo>
                      <a:pt x="104" y="240"/>
                    </a:lnTo>
                    <a:lnTo>
                      <a:pt x="105" y="240"/>
                    </a:lnTo>
                    <a:lnTo>
                      <a:pt x="106" y="240"/>
                    </a:lnTo>
                    <a:lnTo>
                      <a:pt x="108" y="241"/>
                    </a:lnTo>
                    <a:lnTo>
                      <a:pt x="107" y="235"/>
                    </a:lnTo>
                    <a:close/>
                    <a:moveTo>
                      <a:pt x="92" y="228"/>
                    </a:moveTo>
                    <a:lnTo>
                      <a:pt x="97" y="228"/>
                    </a:lnTo>
                    <a:lnTo>
                      <a:pt x="98" y="216"/>
                    </a:lnTo>
                    <a:lnTo>
                      <a:pt x="94" y="216"/>
                    </a:lnTo>
                    <a:lnTo>
                      <a:pt x="92" y="228"/>
                    </a:lnTo>
                    <a:close/>
                    <a:moveTo>
                      <a:pt x="104" y="228"/>
                    </a:moveTo>
                    <a:lnTo>
                      <a:pt x="107" y="228"/>
                    </a:lnTo>
                    <a:lnTo>
                      <a:pt x="106" y="216"/>
                    </a:lnTo>
                    <a:lnTo>
                      <a:pt x="105" y="216"/>
                    </a:lnTo>
                    <a:lnTo>
                      <a:pt x="104" y="228"/>
                    </a:lnTo>
                    <a:close/>
                    <a:moveTo>
                      <a:pt x="110" y="288"/>
                    </a:moveTo>
                    <a:lnTo>
                      <a:pt x="101" y="288"/>
                    </a:lnTo>
                    <a:lnTo>
                      <a:pt x="100" y="296"/>
                    </a:lnTo>
                    <a:lnTo>
                      <a:pt x="102" y="294"/>
                    </a:lnTo>
                    <a:lnTo>
                      <a:pt x="104" y="294"/>
                    </a:lnTo>
                    <a:lnTo>
                      <a:pt x="106" y="294"/>
                    </a:lnTo>
                    <a:lnTo>
                      <a:pt x="112" y="298"/>
                    </a:lnTo>
                    <a:lnTo>
                      <a:pt x="110" y="288"/>
                    </a:lnTo>
                    <a:close/>
                    <a:moveTo>
                      <a:pt x="101" y="281"/>
                    </a:moveTo>
                    <a:lnTo>
                      <a:pt x="110" y="281"/>
                    </a:lnTo>
                    <a:lnTo>
                      <a:pt x="109" y="273"/>
                    </a:lnTo>
                    <a:lnTo>
                      <a:pt x="102" y="273"/>
                    </a:lnTo>
                    <a:lnTo>
                      <a:pt x="101" y="281"/>
                    </a:lnTo>
                    <a:close/>
                    <a:moveTo>
                      <a:pt x="112" y="182"/>
                    </a:moveTo>
                    <a:lnTo>
                      <a:pt x="112" y="192"/>
                    </a:lnTo>
                    <a:lnTo>
                      <a:pt x="113" y="193"/>
                    </a:lnTo>
                    <a:lnTo>
                      <a:pt x="112" y="182"/>
                    </a:lnTo>
                    <a:close/>
                    <a:moveTo>
                      <a:pt x="113" y="200"/>
                    </a:moveTo>
                    <a:lnTo>
                      <a:pt x="113" y="209"/>
                    </a:lnTo>
                    <a:lnTo>
                      <a:pt x="116" y="209"/>
                    </a:lnTo>
                    <a:lnTo>
                      <a:pt x="115" y="201"/>
                    </a:lnTo>
                    <a:lnTo>
                      <a:pt x="113" y="200"/>
                    </a:lnTo>
                    <a:close/>
                    <a:moveTo>
                      <a:pt x="109" y="266"/>
                    </a:moveTo>
                    <a:lnTo>
                      <a:pt x="108" y="248"/>
                    </a:lnTo>
                    <a:lnTo>
                      <a:pt x="105" y="247"/>
                    </a:lnTo>
                    <a:lnTo>
                      <a:pt x="103" y="248"/>
                    </a:lnTo>
                    <a:lnTo>
                      <a:pt x="102" y="266"/>
                    </a:lnTo>
                    <a:lnTo>
                      <a:pt x="109" y="266"/>
                    </a:lnTo>
                    <a:close/>
                    <a:moveTo>
                      <a:pt x="106" y="209"/>
                    </a:moveTo>
                    <a:lnTo>
                      <a:pt x="105" y="201"/>
                    </a:lnTo>
                    <a:lnTo>
                      <a:pt x="105" y="209"/>
                    </a:lnTo>
                    <a:lnTo>
                      <a:pt x="106" y="209"/>
                    </a:lnTo>
                    <a:close/>
                    <a:moveTo>
                      <a:pt x="98" y="209"/>
                    </a:moveTo>
                    <a:lnTo>
                      <a:pt x="98" y="199"/>
                    </a:lnTo>
                    <a:lnTo>
                      <a:pt x="97" y="200"/>
                    </a:lnTo>
                    <a:lnTo>
                      <a:pt x="95" y="209"/>
                    </a:lnTo>
                    <a:lnTo>
                      <a:pt x="98" y="209"/>
                    </a:lnTo>
                    <a:close/>
                    <a:moveTo>
                      <a:pt x="157" y="328"/>
                    </a:moveTo>
                    <a:lnTo>
                      <a:pt x="151" y="332"/>
                    </a:lnTo>
                    <a:lnTo>
                      <a:pt x="164" y="332"/>
                    </a:lnTo>
                    <a:lnTo>
                      <a:pt x="157" y="328"/>
                    </a:lnTo>
                    <a:close/>
                    <a:moveTo>
                      <a:pt x="146" y="327"/>
                    </a:moveTo>
                    <a:lnTo>
                      <a:pt x="149" y="325"/>
                    </a:lnTo>
                    <a:lnTo>
                      <a:pt x="144" y="322"/>
                    </a:lnTo>
                    <a:lnTo>
                      <a:pt x="146" y="327"/>
                    </a:lnTo>
                    <a:close/>
                    <a:moveTo>
                      <a:pt x="147" y="261"/>
                    </a:moveTo>
                    <a:lnTo>
                      <a:pt x="139" y="266"/>
                    </a:lnTo>
                    <a:lnTo>
                      <a:pt x="163" y="266"/>
                    </a:lnTo>
                    <a:lnTo>
                      <a:pt x="147" y="261"/>
                    </a:lnTo>
                    <a:close/>
                    <a:moveTo>
                      <a:pt x="131" y="262"/>
                    </a:moveTo>
                    <a:lnTo>
                      <a:pt x="138" y="258"/>
                    </a:lnTo>
                    <a:lnTo>
                      <a:pt x="130" y="255"/>
                    </a:lnTo>
                    <a:lnTo>
                      <a:pt x="131" y="262"/>
                    </a:lnTo>
                    <a:close/>
                    <a:moveTo>
                      <a:pt x="73" y="257"/>
                    </a:moveTo>
                    <a:lnTo>
                      <a:pt x="80" y="262"/>
                    </a:lnTo>
                    <a:lnTo>
                      <a:pt x="81" y="255"/>
                    </a:lnTo>
                    <a:lnTo>
                      <a:pt x="73" y="257"/>
                    </a:lnTo>
                    <a:close/>
                    <a:moveTo>
                      <a:pt x="73" y="266"/>
                    </a:moveTo>
                    <a:lnTo>
                      <a:pt x="63" y="260"/>
                    </a:lnTo>
                    <a:lnTo>
                      <a:pt x="46" y="266"/>
                    </a:lnTo>
                    <a:lnTo>
                      <a:pt x="73" y="266"/>
                    </a:lnTo>
                    <a:close/>
                    <a:moveTo>
                      <a:pt x="122" y="204"/>
                    </a:moveTo>
                    <a:lnTo>
                      <a:pt x="123" y="209"/>
                    </a:lnTo>
                    <a:lnTo>
                      <a:pt x="135" y="209"/>
                    </a:lnTo>
                    <a:lnTo>
                      <a:pt x="122" y="204"/>
                    </a:lnTo>
                    <a:close/>
                    <a:moveTo>
                      <a:pt x="88" y="209"/>
                    </a:moveTo>
                    <a:lnTo>
                      <a:pt x="89" y="203"/>
                    </a:lnTo>
                    <a:lnTo>
                      <a:pt x="74" y="209"/>
                    </a:lnTo>
                    <a:lnTo>
                      <a:pt x="88" y="209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92" name="Freeform 9">
                <a:extLst>
                  <a:ext uri="{FF2B5EF4-FFF2-40B4-BE49-F238E27FC236}">
                    <a16:creationId xmlns:a16="http://schemas.microsoft.com/office/drawing/2014/main" id="{A3CAC057-5B0C-4AFB-ABA7-D5196B4CE3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3763" y="4578350"/>
                <a:ext cx="269875" cy="98425"/>
              </a:xfrm>
              <a:custGeom>
                <a:avLst/>
                <a:gdLst>
                  <a:gd name="T0" fmla="*/ 5 w 190"/>
                  <a:gd name="T1" fmla="*/ 66 h 68"/>
                  <a:gd name="T2" fmla="*/ 62 w 190"/>
                  <a:gd name="T3" fmla="*/ 66 h 68"/>
                  <a:gd name="T4" fmla="*/ 66 w 190"/>
                  <a:gd name="T5" fmla="*/ 61 h 68"/>
                  <a:gd name="T6" fmla="*/ 66 w 190"/>
                  <a:gd name="T7" fmla="*/ 53 h 68"/>
                  <a:gd name="T8" fmla="*/ 1 w 190"/>
                  <a:gd name="T9" fmla="*/ 53 h 68"/>
                  <a:gd name="T10" fmla="*/ 1 w 190"/>
                  <a:gd name="T11" fmla="*/ 61 h 68"/>
                  <a:gd name="T12" fmla="*/ 5 w 190"/>
                  <a:gd name="T13" fmla="*/ 66 h 68"/>
                  <a:gd name="T14" fmla="*/ 129 w 190"/>
                  <a:gd name="T15" fmla="*/ 2 h 68"/>
                  <a:gd name="T16" fmla="*/ 186 w 190"/>
                  <a:gd name="T17" fmla="*/ 2 h 68"/>
                  <a:gd name="T18" fmla="*/ 190 w 190"/>
                  <a:gd name="T19" fmla="*/ 6 h 68"/>
                  <a:gd name="T20" fmla="*/ 190 w 190"/>
                  <a:gd name="T21" fmla="*/ 14 h 68"/>
                  <a:gd name="T22" fmla="*/ 124 w 190"/>
                  <a:gd name="T23" fmla="*/ 14 h 68"/>
                  <a:gd name="T24" fmla="*/ 124 w 190"/>
                  <a:gd name="T25" fmla="*/ 6 h 68"/>
                  <a:gd name="T26" fmla="*/ 129 w 190"/>
                  <a:gd name="T27" fmla="*/ 2 h 68"/>
                  <a:gd name="T28" fmla="*/ 129 w 190"/>
                  <a:gd name="T29" fmla="*/ 68 h 68"/>
                  <a:gd name="T30" fmla="*/ 186 w 190"/>
                  <a:gd name="T31" fmla="*/ 68 h 68"/>
                  <a:gd name="T32" fmla="*/ 190 w 190"/>
                  <a:gd name="T33" fmla="*/ 63 h 68"/>
                  <a:gd name="T34" fmla="*/ 190 w 190"/>
                  <a:gd name="T35" fmla="*/ 55 h 68"/>
                  <a:gd name="T36" fmla="*/ 125 w 190"/>
                  <a:gd name="T37" fmla="*/ 55 h 68"/>
                  <a:gd name="T38" fmla="*/ 125 w 190"/>
                  <a:gd name="T39" fmla="*/ 63 h 68"/>
                  <a:gd name="T40" fmla="*/ 129 w 190"/>
                  <a:gd name="T41" fmla="*/ 68 h 68"/>
                  <a:gd name="T42" fmla="*/ 5 w 190"/>
                  <a:gd name="T43" fmla="*/ 0 h 68"/>
                  <a:gd name="T44" fmla="*/ 62 w 190"/>
                  <a:gd name="T45" fmla="*/ 0 h 68"/>
                  <a:gd name="T46" fmla="*/ 66 w 190"/>
                  <a:gd name="T47" fmla="*/ 4 h 68"/>
                  <a:gd name="T48" fmla="*/ 66 w 190"/>
                  <a:gd name="T49" fmla="*/ 13 h 68"/>
                  <a:gd name="T50" fmla="*/ 0 w 190"/>
                  <a:gd name="T51" fmla="*/ 13 h 68"/>
                  <a:gd name="T52" fmla="*/ 0 w 190"/>
                  <a:gd name="T53" fmla="*/ 4 h 68"/>
                  <a:gd name="T54" fmla="*/ 5 w 190"/>
                  <a:gd name="T5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0" h="68">
                    <a:moveTo>
                      <a:pt x="5" y="66"/>
                    </a:moveTo>
                    <a:lnTo>
                      <a:pt x="62" y="66"/>
                    </a:lnTo>
                    <a:cubicBezTo>
                      <a:pt x="64" y="66"/>
                      <a:pt x="66" y="64"/>
                      <a:pt x="66" y="61"/>
                    </a:cubicBezTo>
                    <a:lnTo>
                      <a:pt x="66" y="53"/>
                    </a:lnTo>
                    <a:lnTo>
                      <a:pt x="1" y="53"/>
                    </a:lnTo>
                    <a:lnTo>
                      <a:pt x="1" y="61"/>
                    </a:lnTo>
                    <a:cubicBezTo>
                      <a:pt x="1" y="64"/>
                      <a:pt x="3" y="66"/>
                      <a:pt x="5" y="66"/>
                    </a:cubicBezTo>
                    <a:close/>
                    <a:moveTo>
                      <a:pt x="129" y="2"/>
                    </a:moveTo>
                    <a:lnTo>
                      <a:pt x="186" y="2"/>
                    </a:lnTo>
                    <a:cubicBezTo>
                      <a:pt x="188" y="2"/>
                      <a:pt x="190" y="4"/>
                      <a:pt x="190" y="6"/>
                    </a:cubicBezTo>
                    <a:lnTo>
                      <a:pt x="190" y="14"/>
                    </a:lnTo>
                    <a:lnTo>
                      <a:pt x="124" y="14"/>
                    </a:lnTo>
                    <a:lnTo>
                      <a:pt x="124" y="6"/>
                    </a:lnTo>
                    <a:cubicBezTo>
                      <a:pt x="124" y="4"/>
                      <a:pt x="126" y="2"/>
                      <a:pt x="129" y="2"/>
                    </a:cubicBezTo>
                    <a:close/>
                    <a:moveTo>
                      <a:pt x="129" y="68"/>
                    </a:moveTo>
                    <a:lnTo>
                      <a:pt x="186" y="68"/>
                    </a:lnTo>
                    <a:cubicBezTo>
                      <a:pt x="188" y="68"/>
                      <a:pt x="190" y="65"/>
                      <a:pt x="190" y="63"/>
                    </a:cubicBezTo>
                    <a:lnTo>
                      <a:pt x="190" y="55"/>
                    </a:lnTo>
                    <a:lnTo>
                      <a:pt x="125" y="55"/>
                    </a:lnTo>
                    <a:lnTo>
                      <a:pt x="125" y="63"/>
                    </a:lnTo>
                    <a:cubicBezTo>
                      <a:pt x="125" y="66"/>
                      <a:pt x="127" y="68"/>
                      <a:pt x="129" y="68"/>
                    </a:cubicBezTo>
                    <a:close/>
                    <a:moveTo>
                      <a:pt x="5" y="0"/>
                    </a:moveTo>
                    <a:lnTo>
                      <a:pt x="62" y="0"/>
                    </a:lnTo>
                    <a:cubicBezTo>
                      <a:pt x="64" y="0"/>
                      <a:pt x="66" y="2"/>
                      <a:pt x="66" y="4"/>
                    </a:cubicBezTo>
                    <a:lnTo>
                      <a:pt x="66" y="13"/>
                    </a:lnTo>
                    <a:lnTo>
                      <a:pt x="0" y="13"/>
                    </a:lnTo>
                    <a:lnTo>
                      <a:pt x="0" y="4"/>
                    </a:ln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5ECC982B-C540-4DA7-8673-986035FEEBA5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6170248" y="1258575"/>
              <a:ext cx="456472" cy="443431"/>
            </a:xfrm>
            <a:custGeom>
              <a:avLst/>
              <a:gdLst>
                <a:gd name="T0" fmla="*/ 42 w 299"/>
                <a:gd name="T1" fmla="*/ 208 h 292"/>
                <a:gd name="T2" fmla="*/ 84 w 299"/>
                <a:gd name="T3" fmla="*/ 250 h 292"/>
                <a:gd name="T4" fmla="*/ 42 w 299"/>
                <a:gd name="T5" fmla="*/ 292 h 292"/>
                <a:gd name="T6" fmla="*/ 0 w 299"/>
                <a:gd name="T7" fmla="*/ 250 h 292"/>
                <a:gd name="T8" fmla="*/ 42 w 299"/>
                <a:gd name="T9" fmla="*/ 208 h 292"/>
                <a:gd name="T10" fmla="*/ 17 w 299"/>
                <a:gd name="T11" fmla="*/ 139 h 292"/>
                <a:gd name="T12" fmla="*/ 118 w 299"/>
                <a:gd name="T13" fmla="*/ 181 h 292"/>
                <a:gd name="T14" fmla="*/ 160 w 299"/>
                <a:gd name="T15" fmla="*/ 281 h 292"/>
                <a:gd name="T16" fmla="*/ 124 w 299"/>
                <a:gd name="T17" fmla="*/ 281 h 292"/>
                <a:gd name="T18" fmla="*/ 93 w 299"/>
                <a:gd name="T19" fmla="*/ 206 h 292"/>
                <a:gd name="T20" fmla="*/ 17 w 299"/>
                <a:gd name="T21" fmla="*/ 175 h 292"/>
                <a:gd name="T22" fmla="*/ 17 w 299"/>
                <a:gd name="T23" fmla="*/ 139 h 292"/>
                <a:gd name="T24" fmla="*/ 15 w 299"/>
                <a:gd name="T25" fmla="*/ 0 h 292"/>
                <a:gd name="T26" fmla="*/ 215 w 299"/>
                <a:gd name="T27" fmla="*/ 83 h 292"/>
                <a:gd name="T28" fmla="*/ 299 w 299"/>
                <a:gd name="T29" fmla="*/ 281 h 292"/>
                <a:gd name="T30" fmla="*/ 263 w 299"/>
                <a:gd name="T31" fmla="*/ 281 h 292"/>
                <a:gd name="T32" fmla="*/ 190 w 299"/>
                <a:gd name="T33" fmla="*/ 109 h 292"/>
                <a:gd name="T34" fmla="*/ 15 w 299"/>
                <a:gd name="T35" fmla="*/ 37 h 292"/>
                <a:gd name="T36" fmla="*/ 15 w 299"/>
                <a:gd name="T37" fmla="*/ 0 h 292"/>
                <a:gd name="T38" fmla="*/ 17 w 299"/>
                <a:gd name="T39" fmla="*/ 72 h 292"/>
                <a:gd name="T40" fmla="*/ 166 w 299"/>
                <a:gd name="T41" fmla="*/ 133 h 292"/>
                <a:gd name="T42" fmla="*/ 227 w 299"/>
                <a:gd name="T43" fmla="*/ 281 h 292"/>
                <a:gd name="T44" fmla="*/ 191 w 299"/>
                <a:gd name="T45" fmla="*/ 281 h 292"/>
                <a:gd name="T46" fmla="*/ 140 w 299"/>
                <a:gd name="T47" fmla="*/ 159 h 292"/>
                <a:gd name="T48" fmla="*/ 17 w 299"/>
                <a:gd name="T49" fmla="*/ 108 h 292"/>
                <a:gd name="T50" fmla="*/ 17 w 299"/>
                <a:gd name="T51" fmla="*/ 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292">
                  <a:moveTo>
                    <a:pt x="42" y="208"/>
                  </a:moveTo>
                  <a:cubicBezTo>
                    <a:pt x="66" y="208"/>
                    <a:pt x="84" y="227"/>
                    <a:pt x="84" y="250"/>
                  </a:cubicBezTo>
                  <a:cubicBezTo>
                    <a:pt x="84" y="274"/>
                    <a:pt x="66" y="292"/>
                    <a:pt x="42" y="292"/>
                  </a:cubicBezTo>
                  <a:cubicBezTo>
                    <a:pt x="19" y="292"/>
                    <a:pt x="0" y="274"/>
                    <a:pt x="0" y="250"/>
                  </a:cubicBezTo>
                  <a:cubicBezTo>
                    <a:pt x="0" y="227"/>
                    <a:pt x="19" y="208"/>
                    <a:pt x="42" y="208"/>
                  </a:cubicBezTo>
                  <a:close/>
                  <a:moveTo>
                    <a:pt x="17" y="139"/>
                  </a:moveTo>
                  <a:cubicBezTo>
                    <a:pt x="57" y="139"/>
                    <a:pt x="92" y="155"/>
                    <a:pt x="118" y="181"/>
                  </a:cubicBezTo>
                  <a:cubicBezTo>
                    <a:pt x="144" y="206"/>
                    <a:pt x="160" y="242"/>
                    <a:pt x="160" y="281"/>
                  </a:cubicBezTo>
                  <a:lnTo>
                    <a:pt x="124" y="281"/>
                  </a:lnTo>
                  <a:cubicBezTo>
                    <a:pt x="124" y="252"/>
                    <a:pt x="112" y="225"/>
                    <a:pt x="93" y="206"/>
                  </a:cubicBezTo>
                  <a:cubicBezTo>
                    <a:pt x="73" y="187"/>
                    <a:pt x="47" y="175"/>
                    <a:pt x="17" y="175"/>
                  </a:cubicBezTo>
                  <a:lnTo>
                    <a:pt x="17" y="139"/>
                  </a:lnTo>
                  <a:close/>
                  <a:moveTo>
                    <a:pt x="15" y="0"/>
                  </a:moveTo>
                  <a:cubicBezTo>
                    <a:pt x="93" y="0"/>
                    <a:pt x="164" y="32"/>
                    <a:pt x="215" y="83"/>
                  </a:cubicBezTo>
                  <a:cubicBezTo>
                    <a:pt x="267" y="134"/>
                    <a:pt x="299" y="204"/>
                    <a:pt x="299" y="281"/>
                  </a:cubicBezTo>
                  <a:lnTo>
                    <a:pt x="263" y="281"/>
                  </a:lnTo>
                  <a:cubicBezTo>
                    <a:pt x="263" y="214"/>
                    <a:pt x="235" y="153"/>
                    <a:pt x="190" y="109"/>
                  </a:cubicBezTo>
                  <a:cubicBezTo>
                    <a:pt x="145" y="64"/>
                    <a:pt x="83" y="37"/>
                    <a:pt x="15" y="37"/>
                  </a:cubicBezTo>
                  <a:lnTo>
                    <a:pt x="15" y="0"/>
                  </a:lnTo>
                  <a:close/>
                  <a:moveTo>
                    <a:pt x="17" y="72"/>
                  </a:moveTo>
                  <a:cubicBezTo>
                    <a:pt x="75" y="72"/>
                    <a:pt x="128" y="95"/>
                    <a:pt x="166" y="133"/>
                  </a:cubicBezTo>
                  <a:cubicBezTo>
                    <a:pt x="204" y="171"/>
                    <a:pt x="227" y="224"/>
                    <a:pt x="227" y="281"/>
                  </a:cubicBezTo>
                  <a:lnTo>
                    <a:pt x="191" y="281"/>
                  </a:lnTo>
                  <a:cubicBezTo>
                    <a:pt x="191" y="234"/>
                    <a:pt x="171" y="190"/>
                    <a:pt x="140" y="159"/>
                  </a:cubicBezTo>
                  <a:cubicBezTo>
                    <a:pt x="109" y="127"/>
                    <a:pt x="65" y="108"/>
                    <a:pt x="17" y="108"/>
                  </a:cubicBezTo>
                  <a:lnTo>
                    <a:pt x="17" y="7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97D4C6DB-31DD-40C8-8E2B-AD7AE804D5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8256" y="1604797"/>
              <a:ext cx="1007241" cy="743853"/>
            </a:xfrm>
            <a:custGeom>
              <a:avLst/>
              <a:gdLst>
                <a:gd name="T0" fmla="*/ 773 w 1523"/>
                <a:gd name="T1" fmla="*/ 352 h 1114"/>
                <a:gd name="T2" fmla="*/ 604 w 1523"/>
                <a:gd name="T3" fmla="*/ 988 h 1114"/>
                <a:gd name="T4" fmla="*/ 593 w 1523"/>
                <a:gd name="T5" fmla="*/ 987 h 1114"/>
                <a:gd name="T6" fmla="*/ 580 w 1523"/>
                <a:gd name="T7" fmla="*/ 991 h 1114"/>
                <a:gd name="T8" fmla="*/ 571 w 1523"/>
                <a:gd name="T9" fmla="*/ 998 h 1114"/>
                <a:gd name="T10" fmla="*/ 621 w 1523"/>
                <a:gd name="T11" fmla="*/ 752 h 1114"/>
                <a:gd name="T12" fmla="*/ 600 w 1523"/>
                <a:gd name="T13" fmla="*/ 733 h 1114"/>
                <a:gd name="T14" fmla="*/ 588 w 1523"/>
                <a:gd name="T15" fmla="*/ 733 h 1114"/>
                <a:gd name="T16" fmla="*/ 574 w 1523"/>
                <a:gd name="T17" fmla="*/ 755 h 1114"/>
                <a:gd name="T18" fmla="*/ 571 w 1523"/>
                <a:gd name="T19" fmla="*/ 735 h 1114"/>
                <a:gd name="T20" fmla="*/ 616 w 1523"/>
                <a:gd name="T21" fmla="*/ 496 h 1114"/>
                <a:gd name="T22" fmla="*/ 595 w 1523"/>
                <a:gd name="T23" fmla="*/ 479 h 1114"/>
                <a:gd name="T24" fmla="*/ 580 w 1523"/>
                <a:gd name="T25" fmla="*/ 498 h 1114"/>
                <a:gd name="T26" fmla="*/ 574 w 1523"/>
                <a:gd name="T27" fmla="*/ 495 h 1114"/>
                <a:gd name="T28" fmla="*/ 623 w 1523"/>
                <a:gd name="T29" fmla="*/ 498 h 1114"/>
                <a:gd name="T30" fmla="*/ 623 w 1523"/>
                <a:gd name="T31" fmla="*/ 830 h 1114"/>
                <a:gd name="T32" fmla="*/ 521 w 1523"/>
                <a:gd name="T33" fmla="*/ 614 h 1114"/>
                <a:gd name="T34" fmla="*/ 627 w 1523"/>
                <a:gd name="T35" fmla="*/ 930 h 1114"/>
                <a:gd name="T36" fmla="*/ 518 w 1523"/>
                <a:gd name="T37" fmla="*/ 766 h 1114"/>
                <a:gd name="T38" fmla="*/ 627 w 1523"/>
                <a:gd name="T39" fmla="*/ 517 h 1114"/>
                <a:gd name="T40" fmla="*/ 638 w 1523"/>
                <a:gd name="T41" fmla="*/ 1040 h 1114"/>
                <a:gd name="T42" fmla="*/ 1523 w 1523"/>
                <a:gd name="T43" fmla="*/ 350 h 1114"/>
                <a:gd name="T44" fmla="*/ 808 w 1523"/>
                <a:gd name="T45" fmla="*/ 997 h 1114"/>
                <a:gd name="T46" fmla="*/ 820 w 1523"/>
                <a:gd name="T47" fmla="*/ 1003 h 1114"/>
                <a:gd name="T48" fmla="*/ 826 w 1523"/>
                <a:gd name="T49" fmla="*/ 998 h 1114"/>
                <a:gd name="T50" fmla="*/ 852 w 1523"/>
                <a:gd name="T51" fmla="*/ 1023 h 1114"/>
                <a:gd name="T52" fmla="*/ 867 w 1523"/>
                <a:gd name="T53" fmla="*/ 1024 h 1114"/>
                <a:gd name="T54" fmla="*/ 808 w 1523"/>
                <a:gd name="T55" fmla="*/ 731 h 1114"/>
                <a:gd name="T56" fmla="*/ 820 w 1523"/>
                <a:gd name="T57" fmla="*/ 732 h 1114"/>
                <a:gd name="T58" fmla="*/ 832 w 1523"/>
                <a:gd name="T59" fmla="*/ 716 h 1114"/>
                <a:gd name="T60" fmla="*/ 858 w 1523"/>
                <a:gd name="T61" fmla="*/ 738 h 1114"/>
                <a:gd name="T62" fmla="*/ 814 w 1523"/>
                <a:gd name="T63" fmla="*/ 718 h 1114"/>
                <a:gd name="T64" fmla="*/ 816 w 1523"/>
                <a:gd name="T65" fmla="*/ 447 h 1114"/>
                <a:gd name="T66" fmla="*/ 819 w 1523"/>
                <a:gd name="T67" fmla="*/ 460 h 1114"/>
                <a:gd name="T68" fmla="*/ 837 w 1523"/>
                <a:gd name="T69" fmla="*/ 433 h 1114"/>
                <a:gd name="T70" fmla="*/ 864 w 1523"/>
                <a:gd name="T71" fmla="*/ 452 h 1114"/>
                <a:gd name="T72" fmla="*/ 747 w 1523"/>
                <a:gd name="T73" fmla="*/ 446 h 1114"/>
                <a:gd name="T74" fmla="*/ 872 w 1523"/>
                <a:gd name="T75" fmla="*/ 799 h 1114"/>
                <a:gd name="T76" fmla="*/ 747 w 1523"/>
                <a:gd name="T77" fmla="*/ 501 h 1114"/>
                <a:gd name="T78" fmla="*/ 742 w 1523"/>
                <a:gd name="T79" fmla="*/ 552 h 1114"/>
                <a:gd name="T80" fmla="*/ 877 w 1523"/>
                <a:gd name="T81" fmla="*/ 803 h 1114"/>
                <a:gd name="T82" fmla="*/ 742 w 1523"/>
                <a:gd name="T83" fmla="*/ 970 h 1114"/>
                <a:gd name="T84" fmla="*/ 1104 w 1523"/>
                <a:gd name="T85" fmla="*/ 1027 h 1114"/>
                <a:gd name="T86" fmla="*/ 1119 w 1523"/>
                <a:gd name="T87" fmla="*/ 1029 h 1114"/>
                <a:gd name="T88" fmla="*/ 1135 w 1523"/>
                <a:gd name="T89" fmla="*/ 1014 h 1114"/>
                <a:gd name="T90" fmla="*/ 1168 w 1523"/>
                <a:gd name="T91" fmla="*/ 1042 h 1114"/>
                <a:gd name="T92" fmla="*/ 1113 w 1523"/>
                <a:gd name="T93" fmla="*/ 1013 h 1114"/>
                <a:gd name="T94" fmla="*/ 1116 w 1523"/>
                <a:gd name="T95" fmla="*/ 708 h 1114"/>
                <a:gd name="T96" fmla="*/ 1119 w 1523"/>
                <a:gd name="T97" fmla="*/ 723 h 1114"/>
                <a:gd name="T98" fmla="*/ 1142 w 1523"/>
                <a:gd name="T99" fmla="*/ 695 h 1114"/>
                <a:gd name="T100" fmla="*/ 1176 w 1523"/>
                <a:gd name="T101" fmla="*/ 719 h 1114"/>
                <a:gd name="T102" fmla="*/ 1027 w 1523"/>
                <a:gd name="T103" fmla="*/ 699 h 1114"/>
                <a:gd name="T104" fmla="*/ 1113 w 1523"/>
                <a:gd name="T105" fmla="*/ 400 h 1114"/>
                <a:gd name="T106" fmla="*/ 1125 w 1523"/>
                <a:gd name="T107" fmla="*/ 404 h 1114"/>
                <a:gd name="T108" fmla="*/ 1147 w 1523"/>
                <a:gd name="T109" fmla="*/ 373 h 1114"/>
                <a:gd name="T110" fmla="*/ 1181 w 1523"/>
                <a:gd name="T111" fmla="*/ 394 h 1114"/>
                <a:gd name="T112" fmla="*/ 1027 w 1523"/>
                <a:gd name="T113" fmla="*/ 943 h 1114"/>
                <a:gd name="T114" fmla="*/ 1187 w 1523"/>
                <a:gd name="T115" fmla="*/ 658 h 1114"/>
                <a:gd name="T116" fmla="*/ 1022 w 1523"/>
                <a:gd name="T117" fmla="*/ 493 h 1114"/>
                <a:gd name="T118" fmla="*/ 1022 w 1523"/>
                <a:gd name="T119" fmla="*/ 633 h 1114"/>
                <a:gd name="T120" fmla="*/ 1193 w 1523"/>
                <a:gd name="T121" fmla="*/ 923 h 1114"/>
                <a:gd name="T122" fmla="*/ 1014 w 1523"/>
                <a:gd name="T123" fmla="*/ 37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3" h="1114">
                  <a:moveTo>
                    <a:pt x="1019" y="431"/>
                  </a:moveTo>
                  <a:lnTo>
                    <a:pt x="1190" y="401"/>
                  </a:lnTo>
                  <a:lnTo>
                    <a:pt x="1190" y="355"/>
                  </a:lnTo>
                  <a:lnTo>
                    <a:pt x="1019" y="388"/>
                  </a:lnTo>
                  <a:lnTo>
                    <a:pt x="1019" y="431"/>
                  </a:lnTo>
                  <a:close/>
                  <a:moveTo>
                    <a:pt x="1386" y="278"/>
                  </a:moveTo>
                  <a:cubicBezTo>
                    <a:pt x="1359" y="138"/>
                    <a:pt x="1200" y="0"/>
                    <a:pt x="1032" y="0"/>
                  </a:cubicBezTo>
                  <a:cubicBezTo>
                    <a:pt x="873" y="0"/>
                    <a:pt x="733" y="102"/>
                    <a:pt x="685" y="252"/>
                  </a:cubicBezTo>
                  <a:cubicBezTo>
                    <a:pt x="658" y="243"/>
                    <a:pt x="630" y="238"/>
                    <a:pt x="602" y="238"/>
                  </a:cubicBezTo>
                  <a:cubicBezTo>
                    <a:pt x="461" y="238"/>
                    <a:pt x="345" y="349"/>
                    <a:pt x="336" y="488"/>
                  </a:cubicBezTo>
                  <a:cubicBezTo>
                    <a:pt x="319" y="485"/>
                    <a:pt x="303" y="483"/>
                    <a:pt x="287" y="483"/>
                  </a:cubicBezTo>
                  <a:cubicBezTo>
                    <a:pt x="129" y="483"/>
                    <a:pt x="0" y="612"/>
                    <a:pt x="0" y="770"/>
                  </a:cubicBezTo>
                  <a:cubicBezTo>
                    <a:pt x="0" y="912"/>
                    <a:pt x="106" y="1036"/>
                    <a:pt x="245" y="1056"/>
                  </a:cubicBezTo>
                  <a:lnTo>
                    <a:pt x="462" y="1056"/>
                  </a:lnTo>
                  <a:lnTo>
                    <a:pt x="462" y="917"/>
                  </a:lnTo>
                  <a:lnTo>
                    <a:pt x="376" y="917"/>
                  </a:lnTo>
                  <a:cubicBezTo>
                    <a:pt x="74" y="918"/>
                    <a:pt x="102" y="594"/>
                    <a:pt x="446" y="587"/>
                  </a:cubicBezTo>
                  <a:cubicBezTo>
                    <a:pt x="404" y="287"/>
                    <a:pt x="670" y="320"/>
                    <a:pt x="773" y="352"/>
                  </a:cubicBezTo>
                  <a:cubicBezTo>
                    <a:pt x="789" y="128"/>
                    <a:pt x="1110" y="57"/>
                    <a:pt x="1386" y="278"/>
                  </a:cubicBezTo>
                  <a:close/>
                  <a:moveTo>
                    <a:pt x="621" y="988"/>
                  </a:moveTo>
                  <a:lnTo>
                    <a:pt x="618" y="988"/>
                  </a:lnTo>
                  <a:lnTo>
                    <a:pt x="618" y="1009"/>
                  </a:lnTo>
                  <a:lnTo>
                    <a:pt x="621" y="1010"/>
                  </a:lnTo>
                  <a:lnTo>
                    <a:pt x="621" y="988"/>
                  </a:lnTo>
                  <a:close/>
                  <a:moveTo>
                    <a:pt x="616" y="988"/>
                  </a:moveTo>
                  <a:lnTo>
                    <a:pt x="614" y="988"/>
                  </a:lnTo>
                  <a:lnTo>
                    <a:pt x="614" y="1009"/>
                  </a:lnTo>
                  <a:lnTo>
                    <a:pt x="616" y="1009"/>
                  </a:lnTo>
                  <a:lnTo>
                    <a:pt x="616" y="988"/>
                  </a:lnTo>
                  <a:close/>
                  <a:moveTo>
                    <a:pt x="611" y="988"/>
                  </a:moveTo>
                  <a:lnTo>
                    <a:pt x="609" y="988"/>
                  </a:lnTo>
                  <a:lnTo>
                    <a:pt x="609" y="1009"/>
                  </a:lnTo>
                  <a:lnTo>
                    <a:pt x="611" y="1009"/>
                  </a:lnTo>
                  <a:lnTo>
                    <a:pt x="611" y="988"/>
                  </a:lnTo>
                  <a:close/>
                  <a:moveTo>
                    <a:pt x="607" y="988"/>
                  </a:moveTo>
                  <a:lnTo>
                    <a:pt x="604" y="988"/>
                  </a:lnTo>
                  <a:lnTo>
                    <a:pt x="604" y="1009"/>
                  </a:lnTo>
                  <a:lnTo>
                    <a:pt x="607" y="1009"/>
                  </a:lnTo>
                  <a:lnTo>
                    <a:pt x="607" y="988"/>
                  </a:lnTo>
                  <a:close/>
                  <a:moveTo>
                    <a:pt x="602" y="987"/>
                  </a:moveTo>
                  <a:lnTo>
                    <a:pt x="600" y="987"/>
                  </a:lnTo>
                  <a:lnTo>
                    <a:pt x="600" y="1008"/>
                  </a:lnTo>
                  <a:lnTo>
                    <a:pt x="602" y="1009"/>
                  </a:lnTo>
                  <a:lnTo>
                    <a:pt x="602" y="987"/>
                  </a:lnTo>
                  <a:close/>
                  <a:moveTo>
                    <a:pt x="597" y="987"/>
                  </a:moveTo>
                  <a:lnTo>
                    <a:pt x="595" y="987"/>
                  </a:lnTo>
                  <a:lnTo>
                    <a:pt x="595" y="1008"/>
                  </a:lnTo>
                  <a:lnTo>
                    <a:pt x="597" y="1008"/>
                  </a:lnTo>
                  <a:lnTo>
                    <a:pt x="597" y="987"/>
                  </a:lnTo>
                  <a:close/>
                  <a:moveTo>
                    <a:pt x="593" y="987"/>
                  </a:moveTo>
                  <a:lnTo>
                    <a:pt x="590" y="987"/>
                  </a:lnTo>
                  <a:lnTo>
                    <a:pt x="590" y="1008"/>
                  </a:lnTo>
                  <a:lnTo>
                    <a:pt x="593" y="1008"/>
                  </a:lnTo>
                  <a:lnTo>
                    <a:pt x="593" y="987"/>
                  </a:lnTo>
                  <a:close/>
                  <a:moveTo>
                    <a:pt x="588" y="987"/>
                  </a:moveTo>
                  <a:lnTo>
                    <a:pt x="586" y="987"/>
                  </a:lnTo>
                  <a:lnTo>
                    <a:pt x="586" y="1008"/>
                  </a:lnTo>
                  <a:lnTo>
                    <a:pt x="588" y="1008"/>
                  </a:lnTo>
                  <a:lnTo>
                    <a:pt x="588" y="987"/>
                  </a:lnTo>
                  <a:close/>
                  <a:moveTo>
                    <a:pt x="580" y="1003"/>
                  </a:moveTo>
                  <a:cubicBezTo>
                    <a:pt x="580" y="1003"/>
                    <a:pt x="579" y="1004"/>
                    <a:pt x="579" y="1005"/>
                  </a:cubicBezTo>
                  <a:cubicBezTo>
                    <a:pt x="579" y="1006"/>
                    <a:pt x="580" y="1007"/>
                    <a:pt x="580" y="1007"/>
                  </a:cubicBezTo>
                  <a:cubicBezTo>
                    <a:pt x="581" y="1007"/>
                    <a:pt x="582" y="1006"/>
                    <a:pt x="582" y="1005"/>
                  </a:cubicBezTo>
                  <a:cubicBezTo>
                    <a:pt x="582" y="1004"/>
                    <a:pt x="581" y="1003"/>
                    <a:pt x="580" y="1003"/>
                  </a:cubicBezTo>
                  <a:close/>
                  <a:moveTo>
                    <a:pt x="580" y="995"/>
                  </a:moveTo>
                  <a:cubicBezTo>
                    <a:pt x="580" y="995"/>
                    <a:pt x="579" y="996"/>
                    <a:pt x="579" y="997"/>
                  </a:cubicBezTo>
                  <a:cubicBezTo>
                    <a:pt x="579" y="998"/>
                    <a:pt x="580" y="999"/>
                    <a:pt x="580" y="999"/>
                  </a:cubicBezTo>
                  <a:cubicBezTo>
                    <a:pt x="581" y="999"/>
                    <a:pt x="582" y="999"/>
                    <a:pt x="582" y="997"/>
                  </a:cubicBezTo>
                  <a:cubicBezTo>
                    <a:pt x="582" y="996"/>
                    <a:pt x="581" y="995"/>
                    <a:pt x="580" y="995"/>
                  </a:cubicBezTo>
                  <a:close/>
                  <a:moveTo>
                    <a:pt x="580" y="987"/>
                  </a:moveTo>
                  <a:cubicBezTo>
                    <a:pt x="580" y="987"/>
                    <a:pt x="579" y="988"/>
                    <a:pt x="579" y="989"/>
                  </a:cubicBezTo>
                  <a:cubicBezTo>
                    <a:pt x="579" y="990"/>
                    <a:pt x="580" y="991"/>
                    <a:pt x="580" y="991"/>
                  </a:cubicBezTo>
                  <a:cubicBezTo>
                    <a:pt x="581" y="991"/>
                    <a:pt x="582" y="990"/>
                    <a:pt x="582" y="989"/>
                  </a:cubicBezTo>
                  <a:cubicBezTo>
                    <a:pt x="582" y="988"/>
                    <a:pt x="581" y="987"/>
                    <a:pt x="580" y="987"/>
                  </a:cubicBezTo>
                  <a:close/>
                  <a:moveTo>
                    <a:pt x="578" y="1003"/>
                  </a:moveTo>
                  <a:lnTo>
                    <a:pt x="574" y="1003"/>
                  </a:lnTo>
                  <a:lnTo>
                    <a:pt x="574" y="1007"/>
                  </a:lnTo>
                  <a:lnTo>
                    <a:pt x="578" y="1007"/>
                  </a:lnTo>
                  <a:lnTo>
                    <a:pt x="578" y="1003"/>
                  </a:lnTo>
                  <a:close/>
                  <a:moveTo>
                    <a:pt x="578" y="995"/>
                  </a:moveTo>
                  <a:lnTo>
                    <a:pt x="574" y="995"/>
                  </a:lnTo>
                  <a:lnTo>
                    <a:pt x="574" y="999"/>
                  </a:lnTo>
                  <a:lnTo>
                    <a:pt x="578" y="999"/>
                  </a:lnTo>
                  <a:lnTo>
                    <a:pt x="578" y="995"/>
                  </a:lnTo>
                  <a:close/>
                  <a:moveTo>
                    <a:pt x="576" y="987"/>
                  </a:moveTo>
                  <a:cubicBezTo>
                    <a:pt x="576" y="987"/>
                    <a:pt x="575" y="988"/>
                    <a:pt x="575" y="989"/>
                  </a:cubicBezTo>
                  <a:cubicBezTo>
                    <a:pt x="575" y="990"/>
                    <a:pt x="576" y="991"/>
                    <a:pt x="576" y="991"/>
                  </a:cubicBezTo>
                  <a:cubicBezTo>
                    <a:pt x="577" y="991"/>
                    <a:pt x="577" y="990"/>
                    <a:pt x="577" y="989"/>
                  </a:cubicBezTo>
                  <a:cubicBezTo>
                    <a:pt x="577" y="988"/>
                    <a:pt x="577" y="987"/>
                    <a:pt x="576" y="987"/>
                  </a:cubicBezTo>
                  <a:close/>
                  <a:moveTo>
                    <a:pt x="571" y="998"/>
                  </a:moveTo>
                  <a:lnTo>
                    <a:pt x="523" y="995"/>
                  </a:lnTo>
                  <a:lnTo>
                    <a:pt x="523" y="1004"/>
                  </a:lnTo>
                  <a:lnTo>
                    <a:pt x="571" y="1007"/>
                  </a:lnTo>
                  <a:lnTo>
                    <a:pt x="571" y="998"/>
                  </a:lnTo>
                  <a:close/>
                  <a:moveTo>
                    <a:pt x="571" y="986"/>
                  </a:moveTo>
                  <a:lnTo>
                    <a:pt x="523" y="984"/>
                  </a:lnTo>
                  <a:lnTo>
                    <a:pt x="523" y="992"/>
                  </a:lnTo>
                  <a:lnTo>
                    <a:pt x="571" y="995"/>
                  </a:lnTo>
                  <a:lnTo>
                    <a:pt x="571" y="986"/>
                  </a:lnTo>
                  <a:close/>
                  <a:moveTo>
                    <a:pt x="623" y="1013"/>
                  </a:moveTo>
                  <a:lnTo>
                    <a:pt x="521" y="1007"/>
                  </a:lnTo>
                  <a:lnTo>
                    <a:pt x="521" y="980"/>
                  </a:lnTo>
                  <a:lnTo>
                    <a:pt x="623" y="985"/>
                  </a:lnTo>
                  <a:lnTo>
                    <a:pt x="623" y="1013"/>
                  </a:lnTo>
                  <a:close/>
                  <a:moveTo>
                    <a:pt x="621" y="731"/>
                  </a:moveTo>
                  <a:lnTo>
                    <a:pt x="618" y="731"/>
                  </a:lnTo>
                  <a:lnTo>
                    <a:pt x="618" y="752"/>
                  </a:lnTo>
                  <a:lnTo>
                    <a:pt x="621" y="752"/>
                  </a:lnTo>
                  <a:lnTo>
                    <a:pt x="621" y="731"/>
                  </a:lnTo>
                  <a:close/>
                  <a:moveTo>
                    <a:pt x="616" y="731"/>
                  </a:moveTo>
                  <a:lnTo>
                    <a:pt x="614" y="732"/>
                  </a:lnTo>
                  <a:lnTo>
                    <a:pt x="614" y="753"/>
                  </a:lnTo>
                  <a:lnTo>
                    <a:pt x="616" y="753"/>
                  </a:lnTo>
                  <a:lnTo>
                    <a:pt x="616" y="731"/>
                  </a:lnTo>
                  <a:close/>
                  <a:moveTo>
                    <a:pt x="611" y="732"/>
                  </a:moveTo>
                  <a:lnTo>
                    <a:pt x="609" y="732"/>
                  </a:lnTo>
                  <a:lnTo>
                    <a:pt x="609" y="753"/>
                  </a:lnTo>
                  <a:lnTo>
                    <a:pt x="611" y="753"/>
                  </a:lnTo>
                  <a:lnTo>
                    <a:pt x="611" y="732"/>
                  </a:lnTo>
                  <a:close/>
                  <a:moveTo>
                    <a:pt x="607" y="732"/>
                  </a:moveTo>
                  <a:lnTo>
                    <a:pt x="604" y="732"/>
                  </a:lnTo>
                  <a:lnTo>
                    <a:pt x="604" y="753"/>
                  </a:lnTo>
                  <a:lnTo>
                    <a:pt x="607" y="753"/>
                  </a:lnTo>
                  <a:lnTo>
                    <a:pt x="607" y="732"/>
                  </a:lnTo>
                  <a:close/>
                  <a:moveTo>
                    <a:pt x="602" y="732"/>
                  </a:moveTo>
                  <a:lnTo>
                    <a:pt x="600" y="733"/>
                  </a:lnTo>
                  <a:lnTo>
                    <a:pt x="600" y="754"/>
                  </a:lnTo>
                  <a:lnTo>
                    <a:pt x="602" y="753"/>
                  </a:lnTo>
                  <a:lnTo>
                    <a:pt x="602" y="732"/>
                  </a:lnTo>
                  <a:close/>
                  <a:moveTo>
                    <a:pt x="597" y="733"/>
                  </a:moveTo>
                  <a:lnTo>
                    <a:pt x="595" y="733"/>
                  </a:lnTo>
                  <a:lnTo>
                    <a:pt x="595" y="754"/>
                  </a:lnTo>
                  <a:lnTo>
                    <a:pt x="597" y="754"/>
                  </a:lnTo>
                  <a:lnTo>
                    <a:pt x="597" y="733"/>
                  </a:lnTo>
                  <a:close/>
                  <a:moveTo>
                    <a:pt x="593" y="733"/>
                  </a:moveTo>
                  <a:lnTo>
                    <a:pt x="590" y="733"/>
                  </a:lnTo>
                  <a:lnTo>
                    <a:pt x="590" y="754"/>
                  </a:lnTo>
                  <a:lnTo>
                    <a:pt x="593" y="754"/>
                  </a:lnTo>
                  <a:lnTo>
                    <a:pt x="593" y="733"/>
                  </a:lnTo>
                  <a:close/>
                  <a:moveTo>
                    <a:pt x="588" y="733"/>
                  </a:moveTo>
                  <a:lnTo>
                    <a:pt x="586" y="733"/>
                  </a:lnTo>
                  <a:lnTo>
                    <a:pt x="586" y="754"/>
                  </a:lnTo>
                  <a:lnTo>
                    <a:pt x="588" y="754"/>
                  </a:lnTo>
                  <a:lnTo>
                    <a:pt x="588" y="733"/>
                  </a:lnTo>
                  <a:close/>
                  <a:moveTo>
                    <a:pt x="580" y="750"/>
                  </a:moveTo>
                  <a:cubicBezTo>
                    <a:pt x="580" y="751"/>
                    <a:pt x="579" y="752"/>
                    <a:pt x="579" y="753"/>
                  </a:cubicBezTo>
                  <a:cubicBezTo>
                    <a:pt x="579" y="754"/>
                    <a:pt x="580" y="755"/>
                    <a:pt x="580" y="755"/>
                  </a:cubicBezTo>
                  <a:cubicBezTo>
                    <a:pt x="581" y="755"/>
                    <a:pt x="582" y="754"/>
                    <a:pt x="582" y="753"/>
                  </a:cubicBezTo>
                  <a:cubicBezTo>
                    <a:pt x="582" y="751"/>
                    <a:pt x="581" y="750"/>
                    <a:pt x="580" y="750"/>
                  </a:cubicBezTo>
                  <a:close/>
                  <a:moveTo>
                    <a:pt x="580" y="743"/>
                  </a:moveTo>
                  <a:cubicBezTo>
                    <a:pt x="580" y="743"/>
                    <a:pt x="579" y="744"/>
                    <a:pt x="579" y="745"/>
                  </a:cubicBezTo>
                  <a:cubicBezTo>
                    <a:pt x="579" y="746"/>
                    <a:pt x="580" y="747"/>
                    <a:pt x="580" y="747"/>
                  </a:cubicBezTo>
                  <a:cubicBezTo>
                    <a:pt x="581" y="747"/>
                    <a:pt x="582" y="746"/>
                    <a:pt x="582" y="745"/>
                  </a:cubicBezTo>
                  <a:cubicBezTo>
                    <a:pt x="582" y="743"/>
                    <a:pt x="581" y="743"/>
                    <a:pt x="580" y="743"/>
                  </a:cubicBezTo>
                  <a:close/>
                  <a:moveTo>
                    <a:pt x="580" y="734"/>
                  </a:moveTo>
                  <a:cubicBezTo>
                    <a:pt x="580" y="734"/>
                    <a:pt x="579" y="735"/>
                    <a:pt x="579" y="737"/>
                  </a:cubicBezTo>
                  <a:cubicBezTo>
                    <a:pt x="579" y="738"/>
                    <a:pt x="580" y="739"/>
                    <a:pt x="580" y="739"/>
                  </a:cubicBezTo>
                  <a:cubicBezTo>
                    <a:pt x="581" y="739"/>
                    <a:pt x="582" y="738"/>
                    <a:pt x="582" y="736"/>
                  </a:cubicBezTo>
                  <a:cubicBezTo>
                    <a:pt x="582" y="735"/>
                    <a:pt x="581" y="734"/>
                    <a:pt x="580" y="734"/>
                  </a:cubicBezTo>
                  <a:close/>
                  <a:moveTo>
                    <a:pt x="578" y="751"/>
                  </a:moveTo>
                  <a:lnTo>
                    <a:pt x="574" y="751"/>
                  </a:lnTo>
                  <a:lnTo>
                    <a:pt x="574" y="755"/>
                  </a:lnTo>
                  <a:lnTo>
                    <a:pt x="578" y="755"/>
                  </a:lnTo>
                  <a:lnTo>
                    <a:pt x="578" y="751"/>
                  </a:lnTo>
                  <a:close/>
                  <a:moveTo>
                    <a:pt x="578" y="743"/>
                  </a:moveTo>
                  <a:lnTo>
                    <a:pt x="574" y="743"/>
                  </a:lnTo>
                  <a:lnTo>
                    <a:pt x="574" y="747"/>
                  </a:lnTo>
                  <a:lnTo>
                    <a:pt x="578" y="747"/>
                  </a:lnTo>
                  <a:lnTo>
                    <a:pt x="578" y="743"/>
                  </a:lnTo>
                  <a:close/>
                  <a:moveTo>
                    <a:pt x="576" y="735"/>
                  </a:moveTo>
                  <a:cubicBezTo>
                    <a:pt x="576" y="735"/>
                    <a:pt x="575" y="736"/>
                    <a:pt x="575" y="737"/>
                  </a:cubicBezTo>
                  <a:cubicBezTo>
                    <a:pt x="575" y="738"/>
                    <a:pt x="576" y="739"/>
                    <a:pt x="576" y="739"/>
                  </a:cubicBezTo>
                  <a:cubicBezTo>
                    <a:pt x="577" y="739"/>
                    <a:pt x="577" y="738"/>
                    <a:pt x="577" y="737"/>
                  </a:cubicBezTo>
                  <a:cubicBezTo>
                    <a:pt x="577" y="736"/>
                    <a:pt x="577" y="735"/>
                    <a:pt x="576" y="735"/>
                  </a:cubicBezTo>
                  <a:close/>
                  <a:moveTo>
                    <a:pt x="571" y="747"/>
                  </a:moveTo>
                  <a:lnTo>
                    <a:pt x="523" y="750"/>
                  </a:lnTo>
                  <a:lnTo>
                    <a:pt x="523" y="758"/>
                  </a:lnTo>
                  <a:lnTo>
                    <a:pt x="571" y="756"/>
                  </a:lnTo>
                  <a:lnTo>
                    <a:pt x="571" y="747"/>
                  </a:lnTo>
                  <a:close/>
                  <a:moveTo>
                    <a:pt x="571" y="735"/>
                  </a:moveTo>
                  <a:lnTo>
                    <a:pt x="523" y="738"/>
                  </a:lnTo>
                  <a:lnTo>
                    <a:pt x="523" y="747"/>
                  </a:lnTo>
                  <a:lnTo>
                    <a:pt x="571" y="743"/>
                  </a:lnTo>
                  <a:lnTo>
                    <a:pt x="571" y="735"/>
                  </a:lnTo>
                  <a:close/>
                  <a:moveTo>
                    <a:pt x="623" y="756"/>
                  </a:moveTo>
                  <a:lnTo>
                    <a:pt x="521" y="762"/>
                  </a:lnTo>
                  <a:lnTo>
                    <a:pt x="521" y="735"/>
                  </a:lnTo>
                  <a:lnTo>
                    <a:pt x="623" y="727"/>
                  </a:lnTo>
                  <a:lnTo>
                    <a:pt x="623" y="756"/>
                  </a:lnTo>
                  <a:close/>
                  <a:moveTo>
                    <a:pt x="621" y="474"/>
                  </a:moveTo>
                  <a:lnTo>
                    <a:pt x="618" y="474"/>
                  </a:lnTo>
                  <a:lnTo>
                    <a:pt x="618" y="496"/>
                  </a:lnTo>
                  <a:lnTo>
                    <a:pt x="621" y="495"/>
                  </a:lnTo>
                  <a:lnTo>
                    <a:pt x="621" y="474"/>
                  </a:lnTo>
                  <a:close/>
                  <a:moveTo>
                    <a:pt x="616" y="475"/>
                  </a:moveTo>
                  <a:lnTo>
                    <a:pt x="614" y="475"/>
                  </a:lnTo>
                  <a:lnTo>
                    <a:pt x="614" y="496"/>
                  </a:lnTo>
                  <a:lnTo>
                    <a:pt x="616" y="496"/>
                  </a:lnTo>
                  <a:lnTo>
                    <a:pt x="616" y="475"/>
                  </a:lnTo>
                  <a:close/>
                  <a:moveTo>
                    <a:pt x="611" y="476"/>
                  </a:moveTo>
                  <a:lnTo>
                    <a:pt x="609" y="476"/>
                  </a:lnTo>
                  <a:lnTo>
                    <a:pt x="609" y="497"/>
                  </a:lnTo>
                  <a:lnTo>
                    <a:pt x="611" y="497"/>
                  </a:lnTo>
                  <a:lnTo>
                    <a:pt x="611" y="476"/>
                  </a:lnTo>
                  <a:close/>
                  <a:moveTo>
                    <a:pt x="607" y="477"/>
                  </a:moveTo>
                  <a:lnTo>
                    <a:pt x="604" y="477"/>
                  </a:lnTo>
                  <a:lnTo>
                    <a:pt x="604" y="498"/>
                  </a:lnTo>
                  <a:lnTo>
                    <a:pt x="607" y="498"/>
                  </a:lnTo>
                  <a:lnTo>
                    <a:pt x="607" y="477"/>
                  </a:lnTo>
                  <a:close/>
                  <a:moveTo>
                    <a:pt x="602" y="477"/>
                  </a:moveTo>
                  <a:lnTo>
                    <a:pt x="600" y="478"/>
                  </a:lnTo>
                  <a:lnTo>
                    <a:pt x="600" y="499"/>
                  </a:lnTo>
                  <a:lnTo>
                    <a:pt x="602" y="499"/>
                  </a:lnTo>
                  <a:lnTo>
                    <a:pt x="602" y="477"/>
                  </a:lnTo>
                  <a:close/>
                  <a:moveTo>
                    <a:pt x="597" y="478"/>
                  </a:moveTo>
                  <a:lnTo>
                    <a:pt x="595" y="479"/>
                  </a:lnTo>
                  <a:lnTo>
                    <a:pt x="595" y="500"/>
                  </a:lnTo>
                  <a:lnTo>
                    <a:pt x="597" y="499"/>
                  </a:lnTo>
                  <a:lnTo>
                    <a:pt x="597" y="478"/>
                  </a:lnTo>
                  <a:close/>
                  <a:moveTo>
                    <a:pt x="593" y="479"/>
                  </a:moveTo>
                  <a:lnTo>
                    <a:pt x="590" y="480"/>
                  </a:lnTo>
                  <a:lnTo>
                    <a:pt x="590" y="501"/>
                  </a:lnTo>
                  <a:lnTo>
                    <a:pt x="593" y="500"/>
                  </a:lnTo>
                  <a:lnTo>
                    <a:pt x="593" y="479"/>
                  </a:lnTo>
                  <a:close/>
                  <a:moveTo>
                    <a:pt x="588" y="480"/>
                  </a:moveTo>
                  <a:lnTo>
                    <a:pt x="586" y="480"/>
                  </a:lnTo>
                  <a:lnTo>
                    <a:pt x="586" y="501"/>
                  </a:lnTo>
                  <a:lnTo>
                    <a:pt x="588" y="501"/>
                  </a:lnTo>
                  <a:lnTo>
                    <a:pt x="588" y="480"/>
                  </a:lnTo>
                  <a:close/>
                  <a:moveTo>
                    <a:pt x="580" y="498"/>
                  </a:moveTo>
                  <a:cubicBezTo>
                    <a:pt x="580" y="498"/>
                    <a:pt x="579" y="499"/>
                    <a:pt x="579" y="501"/>
                  </a:cubicBezTo>
                  <a:cubicBezTo>
                    <a:pt x="579" y="502"/>
                    <a:pt x="580" y="503"/>
                    <a:pt x="580" y="503"/>
                  </a:cubicBezTo>
                  <a:cubicBezTo>
                    <a:pt x="581" y="502"/>
                    <a:pt x="581" y="501"/>
                    <a:pt x="581" y="500"/>
                  </a:cubicBezTo>
                  <a:cubicBezTo>
                    <a:pt x="581" y="499"/>
                    <a:pt x="581" y="498"/>
                    <a:pt x="580" y="498"/>
                  </a:cubicBezTo>
                  <a:close/>
                  <a:moveTo>
                    <a:pt x="580" y="490"/>
                  </a:moveTo>
                  <a:cubicBezTo>
                    <a:pt x="580" y="490"/>
                    <a:pt x="579" y="491"/>
                    <a:pt x="579" y="493"/>
                  </a:cubicBezTo>
                  <a:cubicBezTo>
                    <a:pt x="579" y="494"/>
                    <a:pt x="580" y="495"/>
                    <a:pt x="580" y="495"/>
                  </a:cubicBezTo>
                  <a:cubicBezTo>
                    <a:pt x="581" y="495"/>
                    <a:pt x="581" y="493"/>
                    <a:pt x="581" y="492"/>
                  </a:cubicBezTo>
                  <a:cubicBezTo>
                    <a:pt x="581" y="491"/>
                    <a:pt x="581" y="490"/>
                    <a:pt x="580" y="490"/>
                  </a:cubicBezTo>
                  <a:close/>
                  <a:moveTo>
                    <a:pt x="580" y="482"/>
                  </a:moveTo>
                  <a:cubicBezTo>
                    <a:pt x="580" y="482"/>
                    <a:pt x="579" y="483"/>
                    <a:pt x="579" y="484"/>
                  </a:cubicBezTo>
                  <a:cubicBezTo>
                    <a:pt x="579" y="486"/>
                    <a:pt x="580" y="487"/>
                    <a:pt x="580" y="486"/>
                  </a:cubicBezTo>
                  <a:cubicBezTo>
                    <a:pt x="581" y="486"/>
                    <a:pt x="581" y="485"/>
                    <a:pt x="581" y="484"/>
                  </a:cubicBezTo>
                  <a:cubicBezTo>
                    <a:pt x="581" y="483"/>
                    <a:pt x="581" y="482"/>
                    <a:pt x="580" y="482"/>
                  </a:cubicBezTo>
                  <a:close/>
                  <a:moveTo>
                    <a:pt x="578" y="499"/>
                  </a:moveTo>
                  <a:lnTo>
                    <a:pt x="574" y="499"/>
                  </a:lnTo>
                  <a:lnTo>
                    <a:pt x="574" y="503"/>
                  </a:lnTo>
                  <a:lnTo>
                    <a:pt x="578" y="503"/>
                  </a:lnTo>
                  <a:lnTo>
                    <a:pt x="578" y="499"/>
                  </a:lnTo>
                  <a:close/>
                  <a:moveTo>
                    <a:pt x="578" y="491"/>
                  </a:moveTo>
                  <a:lnTo>
                    <a:pt x="574" y="492"/>
                  </a:lnTo>
                  <a:lnTo>
                    <a:pt x="574" y="495"/>
                  </a:lnTo>
                  <a:lnTo>
                    <a:pt x="578" y="495"/>
                  </a:lnTo>
                  <a:lnTo>
                    <a:pt x="578" y="491"/>
                  </a:lnTo>
                  <a:close/>
                  <a:moveTo>
                    <a:pt x="576" y="483"/>
                  </a:moveTo>
                  <a:cubicBezTo>
                    <a:pt x="575" y="483"/>
                    <a:pt x="575" y="484"/>
                    <a:pt x="575" y="485"/>
                  </a:cubicBezTo>
                  <a:cubicBezTo>
                    <a:pt x="575" y="486"/>
                    <a:pt x="575" y="487"/>
                    <a:pt x="576" y="487"/>
                  </a:cubicBezTo>
                  <a:cubicBezTo>
                    <a:pt x="577" y="487"/>
                    <a:pt x="577" y="486"/>
                    <a:pt x="577" y="485"/>
                  </a:cubicBezTo>
                  <a:cubicBezTo>
                    <a:pt x="577" y="484"/>
                    <a:pt x="577" y="483"/>
                    <a:pt x="576" y="483"/>
                  </a:cubicBezTo>
                  <a:close/>
                  <a:moveTo>
                    <a:pt x="571" y="495"/>
                  </a:moveTo>
                  <a:lnTo>
                    <a:pt x="523" y="504"/>
                  </a:lnTo>
                  <a:lnTo>
                    <a:pt x="523" y="513"/>
                  </a:lnTo>
                  <a:lnTo>
                    <a:pt x="571" y="504"/>
                  </a:lnTo>
                  <a:lnTo>
                    <a:pt x="571" y="495"/>
                  </a:lnTo>
                  <a:close/>
                  <a:moveTo>
                    <a:pt x="571" y="483"/>
                  </a:moveTo>
                  <a:lnTo>
                    <a:pt x="523" y="492"/>
                  </a:lnTo>
                  <a:lnTo>
                    <a:pt x="523" y="501"/>
                  </a:lnTo>
                  <a:lnTo>
                    <a:pt x="571" y="492"/>
                  </a:lnTo>
                  <a:lnTo>
                    <a:pt x="571" y="483"/>
                  </a:lnTo>
                  <a:close/>
                  <a:moveTo>
                    <a:pt x="623" y="498"/>
                  </a:moveTo>
                  <a:lnTo>
                    <a:pt x="521" y="516"/>
                  </a:lnTo>
                  <a:lnTo>
                    <a:pt x="521" y="489"/>
                  </a:lnTo>
                  <a:lnTo>
                    <a:pt x="623" y="470"/>
                  </a:lnTo>
                  <a:lnTo>
                    <a:pt x="623" y="498"/>
                  </a:lnTo>
                  <a:close/>
                  <a:moveTo>
                    <a:pt x="623" y="962"/>
                  </a:moveTo>
                  <a:lnTo>
                    <a:pt x="521" y="958"/>
                  </a:lnTo>
                  <a:lnTo>
                    <a:pt x="521" y="931"/>
                  </a:lnTo>
                  <a:lnTo>
                    <a:pt x="623" y="933"/>
                  </a:lnTo>
                  <a:lnTo>
                    <a:pt x="623" y="962"/>
                  </a:lnTo>
                  <a:close/>
                  <a:moveTo>
                    <a:pt x="623" y="910"/>
                  </a:moveTo>
                  <a:lnTo>
                    <a:pt x="521" y="909"/>
                  </a:lnTo>
                  <a:lnTo>
                    <a:pt x="521" y="882"/>
                  </a:lnTo>
                  <a:lnTo>
                    <a:pt x="623" y="882"/>
                  </a:lnTo>
                  <a:lnTo>
                    <a:pt x="623" y="910"/>
                  </a:lnTo>
                  <a:close/>
                  <a:moveTo>
                    <a:pt x="623" y="859"/>
                  </a:moveTo>
                  <a:lnTo>
                    <a:pt x="521" y="860"/>
                  </a:lnTo>
                  <a:lnTo>
                    <a:pt x="521" y="833"/>
                  </a:lnTo>
                  <a:lnTo>
                    <a:pt x="623" y="830"/>
                  </a:lnTo>
                  <a:lnTo>
                    <a:pt x="623" y="859"/>
                  </a:lnTo>
                  <a:close/>
                  <a:moveTo>
                    <a:pt x="623" y="807"/>
                  </a:moveTo>
                  <a:lnTo>
                    <a:pt x="521" y="811"/>
                  </a:lnTo>
                  <a:lnTo>
                    <a:pt x="521" y="784"/>
                  </a:lnTo>
                  <a:lnTo>
                    <a:pt x="623" y="779"/>
                  </a:lnTo>
                  <a:lnTo>
                    <a:pt x="623" y="807"/>
                  </a:lnTo>
                  <a:close/>
                  <a:moveTo>
                    <a:pt x="623" y="704"/>
                  </a:moveTo>
                  <a:lnTo>
                    <a:pt x="521" y="713"/>
                  </a:lnTo>
                  <a:lnTo>
                    <a:pt x="521" y="686"/>
                  </a:lnTo>
                  <a:lnTo>
                    <a:pt x="623" y="676"/>
                  </a:lnTo>
                  <a:lnTo>
                    <a:pt x="623" y="704"/>
                  </a:lnTo>
                  <a:close/>
                  <a:moveTo>
                    <a:pt x="623" y="653"/>
                  </a:moveTo>
                  <a:lnTo>
                    <a:pt x="521" y="664"/>
                  </a:lnTo>
                  <a:lnTo>
                    <a:pt x="521" y="637"/>
                  </a:lnTo>
                  <a:lnTo>
                    <a:pt x="623" y="624"/>
                  </a:lnTo>
                  <a:lnTo>
                    <a:pt x="623" y="653"/>
                  </a:lnTo>
                  <a:close/>
                  <a:moveTo>
                    <a:pt x="623" y="601"/>
                  </a:moveTo>
                  <a:lnTo>
                    <a:pt x="521" y="614"/>
                  </a:lnTo>
                  <a:lnTo>
                    <a:pt x="521" y="587"/>
                  </a:lnTo>
                  <a:lnTo>
                    <a:pt x="623" y="573"/>
                  </a:lnTo>
                  <a:lnTo>
                    <a:pt x="623" y="601"/>
                  </a:lnTo>
                  <a:close/>
                  <a:moveTo>
                    <a:pt x="623" y="550"/>
                  </a:moveTo>
                  <a:lnTo>
                    <a:pt x="521" y="565"/>
                  </a:lnTo>
                  <a:lnTo>
                    <a:pt x="521" y="538"/>
                  </a:lnTo>
                  <a:lnTo>
                    <a:pt x="623" y="521"/>
                  </a:lnTo>
                  <a:lnTo>
                    <a:pt x="623" y="550"/>
                  </a:lnTo>
                  <a:close/>
                  <a:moveTo>
                    <a:pt x="627" y="981"/>
                  </a:moveTo>
                  <a:lnTo>
                    <a:pt x="518" y="976"/>
                  </a:lnTo>
                  <a:lnTo>
                    <a:pt x="518" y="1011"/>
                  </a:lnTo>
                  <a:lnTo>
                    <a:pt x="627" y="1018"/>
                  </a:lnTo>
                  <a:lnTo>
                    <a:pt x="627" y="981"/>
                  </a:lnTo>
                  <a:close/>
                  <a:moveTo>
                    <a:pt x="627" y="930"/>
                  </a:moveTo>
                  <a:lnTo>
                    <a:pt x="518" y="927"/>
                  </a:lnTo>
                  <a:lnTo>
                    <a:pt x="518" y="962"/>
                  </a:lnTo>
                  <a:lnTo>
                    <a:pt x="627" y="966"/>
                  </a:lnTo>
                  <a:lnTo>
                    <a:pt x="627" y="930"/>
                  </a:lnTo>
                  <a:close/>
                  <a:moveTo>
                    <a:pt x="627" y="878"/>
                  </a:moveTo>
                  <a:lnTo>
                    <a:pt x="518" y="878"/>
                  </a:lnTo>
                  <a:lnTo>
                    <a:pt x="518" y="913"/>
                  </a:lnTo>
                  <a:lnTo>
                    <a:pt x="627" y="914"/>
                  </a:lnTo>
                  <a:lnTo>
                    <a:pt x="627" y="878"/>
                  </a:lnTo>
                  <a:close/>
                  <a:moveTo>
                    <a:pt x="627" y="826"/>
                  </a:moveTo>
                  <a:lnTo>
                    <a:pt x="518" y="829"/>
                  </a:lnTo>
                  <a:lnTo>
                    <a:pt x="518" y="864"/>
                  </a:lnTo>
                  <a:lnTo>
                    <a:pt x="627" y="863"/>
                  </a:lnTo>
                  <a:lnTo>
                    <a:pt x="627" y="826"/>
                  </a:lnTo>
                  <a:close/>
                  <a:moveTo>
                    <a:pt x="627" y="775"/>
                  </a:moveTo>
                  <a:lnTo>
                    <a:pt x="518" y="780"/>
                  </a:lnTo>
                  <a:lnTo>
                    <a:pt x="518" y="815"/>
                  </a:lnTo>
                  <a:lnTo>
                    <a:pt x="627" y="811"/>
                  </a:lnTo>
                  <a:lnTo>
                    <a:pt x="627" y="775"/>
                  </a:lnTo>
                  <a:close/>
                  <a:moveTo>
                    <a:pt x="627" y="723"/>
                  </a:moveTo>
                  <a:lnTo>
                    <a:pt x="518" y="731"/>
                  </a:lnTo>
                  <a:lnTo>
                    <a:pt x="518" y="766"/>
                  </a:lnTo>
                  <a:lnTo>
                    <a:pt x="627" y="760"/>
                  </a:lnTo>
                  <a:lnTo>
                    <a:pt x="627" y="723"/>
                  </a:lnTo>
                  <a:close/>
                  <a:moveTo>
                    <a:pt x="627" y="672"/>
                  </a:moveTo>
                  <a:lnTo>
                    <a:pt x="518" y="682"/>
                  </a:lnTo>
                  <a:lnTo>
                    <a:pt x="518" y="717"/>
                  </a:lnTo>
                  <a:lnTo>
                    <a:pt x="627" y="708"/>
                  </a:lnTo>
                  <a:lnTo>
                    <a:pt x="627" y="672"/>
                  </a:lnTo>
                  <a:close/>
                  <a:moveTo>
                    <a:pt x="627" y="620"/>
                  </a:moveTo>
                  <a:lnTo>
                    <a:pt x="518" y="633"/>
                  </a:lnTo>
                  <a:lnTo>
                    <a:pt x="518" y="668"/>
                  </a:lnTo>
                  <a:lnTo>
                    <a:pt x="627" y="656"/>
                  </a:lnTo>
                  <a:lnTo>
                    <a:pt x="627" y="620"/>
                  </a:lnTo>
                  <a:close/>
                  <a:moveTo>
                    <a:pt x="627" y="568"/>
                  </a:moveTo>
                  <a:lnTo>
                    <a:pt x="518" y="584"/>
                  </a:lnTo>
                  <a:lnTo>
                    <a:pt x="518" y="619"/>
                  </a:lnTo>
                  <a:lnTo>
                    <a:pt x="627" y="605"/>
                  </a:lnTo>
                  <a:lnTo>
                    <a:pt x="627" y="568"/>
                  </a:lnTo>
                  <a:close/>
                  <a:moveTo>
                    <a:pt x="627" y="517"/>
                  </a:moveTo>
                  <a:lnTo>
                    <a:pt x="518" y="535"/>
                  </a:lnTo>
                  <a:lnTo>
                    <a:pt x="518" y="570"/>
                  </a:lnTo>
                  <a:lnTo>
                    <a:pt x="627" y="553"/>
                  </a:lnTo>
                  <a:lnTo>
                    <a:pt x="627" y="517"/>
                  </a:lnTo>
                  <a:close/>
                  <a:moveTo>
                    <a:pt x="627" y="465"/>
                  </a:moveTo>
                  <a:lnTo>
                    <a:pt x="518" y="486"/>
                  </a:lnTo>
                  <a:lnTo>
                    <a:pt x="518" y="521"/>
                  </a:lnTo>
                  <a:lnTo>
                    <a:pt x="627" y="502"/>
                  </a:lnTo>
                  <a:lnTo>
                    <a:pt x="627" y="465"/>
                  </a:lnTo>
                  <a:close/>
                  <a:moveTo>
                    <a:pt x="632" y="1029"/>
                  </a:moveTo>
                  <a:lnTo>
                    <a:pt x="513" y="1021"/>
                  </a:lnTo>
                  <a:lnTo>
                    <a:pt x="513" y="476"/>
                  </a:lnTo>
                  <a:lnTo>
                    <a:pt x="632" y="452"/>
                  </a:lnTo>
                  <a:lnTo>
                    <a:pt x="632" y="1029"/>
                  </a:lnTo>
                  <a:close/>
                  <a:moveTo>
                    <a:pt x="638" y="441"/>
                  </a:moveTo>
                  <a:lnTo>
                    <a:pt x="507" y="468"/>
                  </a:lnTo>
                  <a:lnTo>
                    <a:pt x="507" y="1030"/>
                  </a:lnTo>
                  <a:lnTo>
                    <a:pt x="638" y="1040"/>
                  </a:lnTo>
                  <a:lnTo>
                    <a:pt x="638" y="441"/>
                  </a:lnTo>
                  <a:close/>
                  <a:moveTo>
                    <a:pt x="730" y="1046"/>
                  </a:moveTo>
                  <a:lnTo>
                    <a:pt x="892" y="1058"/>
                  </a:lnTo>
                  <a:lnTo>
                    <a:pt x="892" y="390"/>
                  </a:lnTo>
                  <a:lnTo>
                    <a:pt x="730" y="423"/>
                  </a:lnTo>
                  <a:lnTo>
                    <a:pt x="730" y="1046"/>
                  </a:lnTo>
                  <a:close/>
                  <a:moveTo>
                    <a:pt x="1006" y="1066"/>
                  </a:moveTo>
                  <a:lnTo>
                    <a:pt x="1211" y="1081"/>
                  </a:lnTo>
                  <a:lnTo>
                    <a:pt x="1211" y="325"/>
                  </a:lnTo>
                  <a:lnTo>
                    <a:pt x="1006" y="367"/>
                  </a:lnTo>
                  <a:lnTo>
                    <a:pt x="1006" y="1066"/>
                  </a:lnTo>
                  <a:close/>
                  <a:moveTo>
                    <a:pt x="713" y="421"/>
                  </a:moveTo>
                  <a:lnTo>
                    <a:pt x="713" y="400"/>
                  </a:lnTo>
                  <a:lnTo>
                    <a:pt x="911" y="358"/>
                  </a:lnTo>
                  <a:lnTo>
                    <a:pt x="985" y="371"/>
                  </a:lnTo>
                  <a:lnTo>
                    <a:pt x="985" y="342"/>
                  </a:lnTo>
                  <a:lnTo>
                    <a:pt x="1236" y="288"/>
                  </a:lnTo>
                  <a:lnTo>
                    <a:pt x="1523" y="350"/>
                  </a:lnTo>
                  <a:lnTo>
                    <a:pt x="1523" y="1090"/>
                  </a:lnTo>
                  <a:lnTo>
                    <a:pt x="1236" y="1114"/>
                  </a:lnTo>
                  <a:lnTo>
                    <a:pt x="985" y="1093"/>
                  </a:lnTo>
                  <a:lnTo>
                    <a:pt x="985" y="1082"/>
                  </a:lnTo>
                  <a:lnTo>
                    <a:pt x="911" y="1087"/>
                  </a:lnTo>
                  <a:lnTo>
                    <a:pt x="911" y="1087"/>
                  </a:lnTo>
                  <a:lnTo>
                    <a:pt x="910" y="1087"/>
                  </a:lnTo>
                  <a:lnTo>
                    <a:pt x="910" y="1087"/>
                  </a:lnTo>
                  <a:lnTo>
                    <a:pt x="713" y="1070"/>
                  </a:lnTo>
                  <a:lnTo>
                    <a:pt x="713" y="1062"/>
                  </a:lnTo>
                  <a:lnTo>
                    <a:pt x="657" y="1065"/>
                  </a:lnTo>
                  <a:lnTo>
                    <a:pt x="498" y="1052"/>
                  </a:lnTo>
                  <a:lnTo>
                    <a:pt x="498" y="447"/>
                  </a:lnTo>
                  <a:lnTo>
                    <a:pt x="654" y="412"/>
                  </a:lnTo>
                  <a:lnTo>
                    <a:pt x="713" y="421"/>
                  </a:lnTo>
                  <a:close/>
                  <a:moveTo>
                    <a:pt x="749" y="1004"/>
                  </a:moveTo>
                  <a:lnTo>
                    <a:pt x="808" y="1007"/>
                  </a:lnTo>
                  <a:lnTo>
                    <a:pt x="808" y="997"/>
                  </a:lnTo>
                  <a:lnTo>
                    <a:pt x="749" y="995"/>
                  </a:lnTo>
                  <a:lnTo>
                    <a:pt x="749" y="1004"/>
                  </a:lnTo>
                  <a:close/>
                  <a:moveTo>
                    <a:pt x="749" y="1017"/>
                  </a:moveTo>
                  <a:lnTo>
                    <a:pt x="808" y="1021"/>
                  </a:lnTo>
                  <a:lnTo>
                    <a:pt x="808" y="1011"/>
                  </a:lnTo>
                  <a:lnTo>
                    <a:pt x="749" y="1008"/>
                  </a:lnTo>
                  <a:lnTo>
                    <a:pt x="749" y="1017"/>
                  </a:lnTo>
                  <a:close/>
                  <a:moveTo>
                    <a:pt x="812" y="1012"/>
                  </a:moveTo>
                  <a:lnTo>
                    <a:pt x="817" y="1012"/>
                  </a:lnTo>
                  <a:lnTo>
                    <a:pt x="817" y="1008"/>
                  </a:lnTo>
                  <a:lnTo>
                    <a:pt x="812" y="1008"/>
                  </a:lnTo>
                  <a:lnTo>
                    <a:pt x="812" y="1012"/>
                  </a:lnTo>
                  <a:close/>
                  <a:moveTo>
                    <a:pt x="812" y="1021"/>
                  </a:moveTo>
                  <a:lnTo>
                    <a:pt x="817" y="1021"/>
                  </a:lnTo>
                  <a:lnTo>
                    <a:pt x="817" y="1016"/>
                  </a:lnTo>
                  <a:lnTo>
                    <a:pt x="812" y="1016"/>
                  </a:lnTo>
                  <a:lnTo>
                    <a:pt x="812" y="1021"/>
                  </a:lnTo>
                  <a:close/>
                  <a:moveTo>
                    <a:pt x="820" y="1003"/>
                  </a:moveTo>
                  <a:cubicBezTo>
                    <a:pt x="820" y="1004"/>
                    <a:pt x="821" y="1002"/>
                    <a:pt x="821" y="1001"/>
                  </a:cubicBezTo>
                  <a:cubicBezTo>
                    <a:pt x="821" y="1000"/>
                    <a:pt x="820" y="999"/>
                    <a:pt x="820" y="999"/>
                  </a:cubicBezTo>
                  <a:cubicBezTo>
                    <a:pt x="819" y="999"/>
                    <a:pt x="818" y="1000"/>
                    <a:pt x="818" y="1001"/>
                  </a:cubicBezTo>
                  <a:cubicBezTo>
                    <a:pt x="818" y="1002"/>
                    <a:pt x="819" y="1003"/>
                    <a:pt x="820" y="1003"/>
                  </a:cubicBezTo>
                  <a:close/>
                  <a:moveTo>
                    <a:pt x="820" y="1013"/>
                  </a:moveTo>
                  <a:cubicBezTo>
                    <a:pt x="820" y="1013"/>
                    <a:pt x="821" y="1012"/>
                    <a:pt x="821" y="1010"/>
                  </a:cubicBezTo>
                  <a:cubicBezTo>
                    <a:pt x="821" y="1009"/>
                    <a:pt x="820" y="1008"/>
                    <a:pt x="820" y="1008"/>
                  </a:cubicBezTo>
                  <a:cubicBezTo>
                    <a:pt x="819" y="1008"/>
                    <a:pt x="818" y="1009"/>
                    <a:pt x="818" y="1010"/>
                  </a:cubicBezTo>
                  <a:cubicBezTo>
                    <a:pt x="818" y="1011"/>
                    <a:pt x="819" y="1013"/>
                    <a:pt x="820" y="1013"/>
                  </a:cubicBezTo>
                  <a:close/>
                  <a:moveTo>
                    <a:pt x="820" y="1021"/>
                  </a:moveTo>
                  <a:cubicBezTo>
                    <a:pt x="820" y="1022"/>
                    <a:pt x="821" y="1020"/>
                    <a:pt x="821" y="1019"/>
                  </a:cubicBezTo>
                  <a:cubicBezTo>
                    <a:pt x="821" y="1018"/>
                    <a:pt x="820" y="1017"/>
                    <a:pt x="820" y="1017"/>
                  </a:cubicBezTo>
                  <a:cubicBezTo>
                    <a:pt x="819" y="1017"/>
                    <a:pt x="818" y="1018"/>
                    <a:pt x="818" y="1019"/>
                  </a:cubicBezTo>
                  <a:cubicBezTo>
                    <a:pt x="818" y="1020"/>
                    <a:pt x="819" y="1021"/>
                    <a:pt x="820" y="1021"/>
                  </a:cubicBezTo>
                  <a:close/>
                  <a:moveTo>
                    <a:pt x="826" y="1022"/>
                  </a:moveTo>
                  <a:lnTo>
                    <a:pt x="829" y="1022"/>
                  </a:lnTo>
                  <a:lnTo>
                    <a:pt x="829" y="999"/>
                  </a:lnTo>
                  <a:lnTo>
                    <a:pt x="826" y="998"/>
                  </a:lnTo>
                  <a:lnTo>
                    <a:pt x="826" y="1022"/>
                  </a:lnTo>
                  <a:close/>
                  <a:moveTo>
                    <a:pt x="832" y="1022"/>
                  </a:moveTo>
                  <a:lnTo>
                    <a:pt x="835" y="1022"/>
                  </a:lnTo>
                  <a:lnTo>
                    <a:pt x="835" y="999"/>
                  </a:lnTo>
                  <a:lnTo>
                    <a:pt x="832" y="999"/>
                  </a:lnTo>
                  <a:lnTo>
                    <a:pt x="832" y="1022"/>
                  </a:lnTo>
                  <a:close/>
                  <a:moveTo>
                    <a:pt x="838" y="1022"/>
                  </a:moveTo>
                  <a:lnTo>
                    <a:pt x="841" y="1023"/>
                  </a:lnTo>
                  <a:lnTo>
                    <a:pt x="841" y="999"/>
                  </a:lnTo>
                  <a:lnTo>
                    <a:pt x="838" y="999"/>
                  </a:lnTo>
                  <a:lnTo>
                    <a:pt x="838" y="1022"/>
                  </a:lnTo>
                  <a:close/>
                  <a:moveTo>
                    <a:pt x="843" y="1023"/>
                  </a:moveTo>
                  <a:lnTo>
                    <a:pt x="846" y="1023"/>
                  </a:lnTo>
                  <a:lnTo>
                    <a:pt x="846" y="999"/>
                  </a:lnTo>
                  <a:lnTo>
                    <a:pt x="843" y="999"/>
                  </a:lnTo>
                  <a:lnTo>
                    <a:pt x="843" y="1023"/>
                  </a:lnTo>
                  <a:close/>
                  <a:moveTo>
                    <a:pt x="849" y="1023"/>
                  </a:moveTo>
                  <a:lnTo>
                    <a:pt x="852" y="1023"/>
                  </a:lnTo>
                  <a:lnTo>
                    <a:pt x="852" y="1000"/>
                  </a:lnTo>
                  <a:lnTo>
                    <a:pt x="849" y="1000"/>
                  </a:lnTo>
                  <a:lnTo>
                    <a:pt x="849" y="1023"/>
                  </a:lnTo>
                  <a:close/>
                  <a:moveTo>
                    <a:pt x="855" y="1023"/>
                  </a:moveTo>
                  <a:lnTo>
                    <a:pt x="858" y="1024"/>
                  </a:lnTo>
                  <a:lnTo>
                    <a:pt x="858" y="1000"/>
                  </a:lnTo>
                  <a:lnTo>
                    <a:pt x="855" y="1000"/>
                  </a:lnTo>
                  <a:lnTo>
                    <a:pt x="855" y="1023"/>
                  </a:lnTo>
                  <a:close/>
                  <a:moveTo>
                    <a:pt x="861" y="1024"/>
                  </a:moveTo>
                  <a:lnTo>
                    <a:pt x="864" y="1024"/>
                  </a:lnTo>
                  <a:lnTo>
                    <a:pt x="864" y="1000"/>
                  </a:lnTo>
                  <a:lnTo>
                    <a:pt x="861" y="1000"/>
                  </a:lnTo>
                  <a:lnTo>
                    <a:pt x="861" y="1024"/>
                  </a:lnTo>
                  <a:close/>
                  <a:moveTo>
                    <a:pt x="867" y="1024"/>
                  </a:moveTo>
                  <a:lnTo>
                    <a:pt x="870" y="1024"/>
                  </a:lnTo>
                  <a:lnTo>
                    <a:pt x="870" y="1001"/>
                  </a:lnTo>
                  <a:lnTo>
                    <a:pt x="867" y="1000"/>
                  </a:lnTo>
                  <a:lnTo>
                    <a:pt x="867" y="1024"/>
                  </a:lnTo>
                  <a:close/>
                  <a:moveTo>
                    <a:pt x="814" y="998"/>
                  </a:moveTo>
                  <a:cubicBezTo>
                    <a:pt x="814" y="998"/>
                    <a:pt x="813" y="999"/>
                    <a:pt x="813" y="1001"/>
                  </a:cubicBezTo>
                  <a:cubicBezTo>
                    <a:pt x="813" y="1002"/>
                    <a:pt x="814" y="1003"/>
                    <a:pt x="814" y="1003"/>
                  </a:cubicBezTo>
                  <a:cubicBezTo>
                    <a:pt x="815" y="1003"/>
                    <a:pt x="816" y="1002"/>
                    <a:pt x="816" y="1001"/>
                  </a:cubicBezTo>
                  <a:cubicBezTo>
                    <a:pt x="816" y="1000"/>
                    <a:pt x="815" y="998"/>
                    <a:pt x="814" y="998"/>
                  </a:cubicBezTo>
                  <a:close/>
                  <a:moveTo>
                    <a:pt x="747" y="991"/>
                  </a:moveTo>
                  <a:lnTo>
                    <a:pt x="872" y="997"/>
                  </a:lnTo>
                  <a:lnTo>
                    <a:pt x="872" y="1028"/>
                  </a:lnTo>
                  <a:lnTo>
                    <a:pt x="747" y="1021"/>
                  </a:lnTo>
                  <a:lnTo>
                    <a:pt x="747" y="991"/>
                  </a:lnTo>
                  <a:close/>
                  <a:moveTo>
                    <a:pt x="749" y="732"/>
                  </a:moveTo>
                  <a:lnTo>
                    <a:pt x="808" y="728"/>
                  </a:lnTo>
                  <a:lnTo>
                    <a:pt x="808" y="718"/>
                  </a:lnTo>
                  <a:lnTo>
                    <a:pt x="749" y="722"/>
                  </a:lnTo>
                  <a:lnTo>
                    <a:pt x="749" y="732"/>
                  </a:lnTo>
                  <a:close/>
                  <a:moveTo>
                    <a:pt x="749" y="745"/>
                  </a:moveTo>
                  <a:lnTo>
                    <a:pt x="808" y="741"/>
                  </a:lnTo>
                  <a:lnTo>
                    <a:pt x="808" y="731"/>
                  </a:lnTo>
                  <a:lnTo>
                    <a:pt x="749" y="735"/>
                  </a:lnTo>
                  <a:lnTo>
                    <a:pt x="749" y="745"/>
                  </a:lnTo>
                  <a:close/>
                  <a:moveTo>
                    <a:pt x="812" y="732"/>
                  </a:moveTo>
                  <a:lnTo>
                    <a:pt x="817" y="732"/>
                  </a:lnTo>
                  <a:lnTo>
                    <a:pt x="817" y="727"/>
                  </a:lnTo>
                  <a:lnTo>
                    <a:pt x="812" y="728"/>
                  </a:lnTo>
                  <a:lnTo>
                    <a:pt x="812" y="732"/>
                  </a:lnTo>
                  <a:close/>
                  <a:moveTo>
                    <a:pt x="812" y="740"/>
                  </a:moveTo>
                  <a:lnTo>
                    <a:pt x="817" y="740"/>
                  </a:lnTo>
                  <a:lnTo>
                    <a:pt x="817" y="736"/>
                  </a:lnTo>
                  <a:lnTo>
                    <a:pt x="812" y="736"/>
                  </a:lnTo>
                  <a:lnTo>
                    <a:pt x="812" y="740"/>
                  </a:lnTo>
                  <a:close/>
                  <a:moveTo>
                    <a:pt x="820" y="723"/>
                  </a:moveTo>
                  <a:cubicBezTo>
                    <a:pt x="820" y="723"/>
                    <a:pt x="821" y="721"/>
                    <a:pt x="821" y="720"/>
                  </a:cubicBezTo>
                  <a:cubicBezTo>
                    <a:pt x="821" y="719"/>
                    <a:pt x="820" y="718"/>
                    <a:pt x="820" y="718"/>
                  </a:cubicBezTo>
                  <a:cubicBezTo>
                    <a:pt x="819" y="718"/>
                    <a:pt x="818" y="719"/>
                    <a:pt x="818" y="720"/>
                  </a:cubicBezTo>
                  <a:cubicBezTo>
                    <a:pt x="818" y="722"/>
                    <a:pt x="819" y="723"/>
                    <a:pt x="820" y="723"/>
                  </a:cubicBezTo>
                  <a:close/>
                  <a:moveTo>
                    <a:pt x="820" y="732"/>
                  </a:moveTo>
                  <a:cubicBezTo>
                    <a:pt x="820" y="732"/>
                    <a:pt x="821" y="731"/>
                    <a:pt x="821" y="729"/>
                  </a:cubicBezTo>
                  <a:cubicBezTo>
                    <a:pt x="821" y="728"/>
                    <a:pt x="820" y="727"/>
                    <a:pt x="820" y="727"/>
                  </a:cubicBezTo>
                  <a:cubicBezTo>
                    <a:pt x="819" y="727"/>
                    <a:pt x="818" y="728"/>
                    <a:pt x="818" y="729"/>
                  </a:cubicBezTo>
                  <a:cubicBezTo>
                    <a:pt x="818" y="731"/>
                    <a:pt x="819" y="732"/>
                    <a:pt x="820" y="732"/>
                  </a:cubicBezTo>
                  <a:close/>
                  <a:moveTo>
                    <a:pt x="820" y="741"/>
                  </a:moveTo>
                  <a:cubicBezTo>
                    <a:pt x="820" y="740"/>
                    <a:pt x="821" y="739"/>
                    <a:pt x="821" y="738"/>
                  </a:cubicBezTo>
                  <a:cubicBezTo>
                    <a:pt x="821" y="737"/>
                    <a:pt x="820" y="736"/>
                    <a:pt x="820" y="736"/>
                  </a:cubicBezTo>
                  <a:cubicBezTo>
                    <a:pt x="819" y="736"/>
                    <a:pt x="818" y="737"/>
                    <a:pt x="818" y="738"/>
                  </a:cubicBezTo>
                  <a:cubicBezTo>
                    <a:pt x="818" y="740"/>
                    <a:pt x="819" y="741"/>
                    <a:pt x="820" y="741"/>
                  </a:cubicBezTo>
                  <a:close/>
                  <a:moveTo>
                    <a:pt x="826" y="740"/>
                  </a:moveTo>
                  <a:lnTo>
                    <a:pt x="829" y="740"/>
                  </a:lnTo>
                  <a:lnTo>
                    <a:pt x="829" y="716"/>
                  </a:lnTo>
                  <a:lnTo>
                    <a:pt x="826" y="717"/>
                  </a:lnTo>
                  <a:lnTo>
                    <a:pt x="826" y="740"/>
                  </a:lnTo>
                  <a:close/>
                  <a:moveTo>
                    <a:pt x="832" y="740"/>
                  </a:moveTo>
                  <a:lnTo>
                    <a:pt x="835" y="739"/>
                  </a:lnTo>
                  <a:lnTo>
                    <a:pt x="835" y="716"/>
                  </a:lnTo>
                  <a:lnTo>
                    <a:pt x="832" y="716"/>
                  </a:lnTo>
                  <a:lnTo>
                    <a:pt x="832" y="740"/>
                  </a:lnTo>
                  <a:close/>
                  <a:moveTo>
                    <a:pt x="838" y="739"/>
                  </a:moveTo>
                  <a:lnTo>
                    <a:pt x="841" y="739"/>
                  </a:lnTo>
                  <a:lnTo>
                    <a:pt x="841" y="716"/>
                  </a:lnTo>
                  <a:lnTo>
                    <a:pt x="838" y="716"/>
                  </a:lnTo>
                  <a:lnTo>
                    <a:pt x="838" y="739"/>
                  </a:lnTo>
                  <a:close/>
                  <a:moveTo>
                    <a:pt x="843" y="739"/>
                  </a:moveTo>
                  <a:lnTo>
                    <a:pt x="846" y="739"/>
                  </a:lnTo>
                  <a:lnTo>
                    <a:pt x="846" y="715"/>
                  </a:lnTo>
                  <a:lnTo>
                    <a:pt x="843" y="715"/>
                  </a:lnTo>
                  <a:lnTo>
                    <a:pt x="843" y="739"/>
                  </a:lnTo>
                  <a:close/>
                  <a:moveTo>
                    <a:pt x="849" y="739"/>
                  </a:moveTo>
                  <a:lnTo>
                    <a:pt x="852" y="738"/>
                  </a:lnTo>
                  <a:lnTo>
                    <a:pt x="852" y="715"/>
                  </a:lnTo>
                  <a:lnTo>
                    <a:pt x="849" y="715"/>
                  </a:lnTo>
                  <a:lnTo>
                    <a:pt x="849" y="739"/>
                  </a:lnTo>
                  <a:close/>
                  <a:moveTo>
                    <a:pt x="855" y="738"/>
                  </a:moveTo>
                  <a:lnTo>
                    <a:pt x="858" y="738"/>
                  </a:lnTo>
                  <a:lnTo>
                    <a:pt x="858" y="714"/>
                  </a:lnTo>
                  <a:lnTo>
                    <a:pt x="855" y="715"/>
                  </a:lnTo>
                  <a:lnTo>
                    <a:pt x="855" y="738"/>
                  </a:lnTo>
                  <a:close/>
                  <a:moveTo>
                    <a:pt x="861" y="738"/>
                  </a:moveTo>
                  <a:lnTo>
                    <a:pt x="864" y="738"/>
                  </a:lnTo>
                  <a:lnTo>
                    <a:pt x="864" y="714"/>
                  </a:lnTo>
                  <a:lnTo>
                    <a:pt x="861" y="714"/>
                  </a:lnTo>
                  <a:lnTo>
                    <a:pt x="861" y="738"/>
                  </a:lnTo>
                  <a:close/>
                  <a:moveTo>
                    <a:pt x="867" y="738"/>
                  </a:moveTo>
                  <a:lnTo>
                    <a:pt x="870" y="737"/>
                  </a:lnTo>
                  <a:lnTo>
                    <a:pt x="870" y="714"/>
                  </a:lnTo>
                  <a:lnTo>
                    <a:pt x="867" y="714"/>
                  </a:lnTo>
                  <a:lnTo>
                    <a:pt x="867" y="738"/>
                  </a:lnTo>
                  <a:close/>
                  <a:moveTo>
                    <a:pt x="814" y="718"/>
                  </a:moveTo>
                  <a:cubicBezTo>
                    <a:pt x="814" y="718"/>
                    <a:pt x="813" y="719"/>
                    <a:pt x="813" y="721"/>
                  </a:cubicBezTo>
                  <a:cubicBezTo>
                    <a:pt x="813" y="722"/>
                    <a:pt x="814" y="723"/>
                    <a:pt x="814" y="723"/>
                  </a:cubicBezTo>
                  <a:cubicBezTo>
                    <a:pt x="815" y="723"/>
                    <a:pt x="816" y="722"/>
                    <a:pt x="816" y="720"/>
                  </a:cubicBezTo>
                  <a:cubicBezTo>
                    <a:pt x="816" y="719"/>
                    <a:pt x="815" y="718"/>
                    <a:pt x="814" y="718"/>
                  </a:cubicBezTo>
                  <a:close/>
                  <a:moveTo>
                    <a:pt x="747" y="719"/>
                  </a:moveTo>
                  <a:lnTo>
                    <a:pt x="872" y="710"/>
                  </a:lnTo>
                  <a:lnTo>
                    <a:pt x="872" y="741"/>
                  </a:lnTo>
                  <a:lnTo>
                    <a:pt x="747" y="749"/>
                  </a:lnTo>
                  <a:lnTo>
                    <a:pt x="747" y="719"/>
                  </a:lnTo>
                  <a:close/>
                  <a:moveTo>
                    <a:pt x="749" y="459"/>
                  </a:moveTo>
                  <a:lnTo>
                    <a:pt x="807" y="448"/>
                  </a:lnTo>
                  <a:lnTo>
                    <a:pt x="807" y="439"/>
                  </a:lnTo>
                  <a:lnTo>
                    <a:pt x="749" y="450"/>
                  </a:lnTo>
                  <a:lnTo>
                    <a:pt x="749" y="459"/>
                  </a:lnTo>
                  <a:close/>
                  <a:moveTo>
                    <a:pt x="749" y="472"/>
                  </a:moveTo>
                  <a:lnTo>
                    <a:pt x="807" y="462"/>
                  </a:lnTo>
                  <a:lnTo>
                    <a:pt x="807" y="452"/>
                  </a:lnTo>
                  <a:lnTo>
                    <a:pt x="749" y="463"/>
                  </a:lnTo>
                  <a:lnTo>
                    <a:pt x="749" y="472"/>
                  </a:lnTo>
                  <a:close/>
                  <a:moveTo>
                    <a:pt x="812" y="452"/>
                  </a:moveTo>
                  <a:lnTo>
                    <a:pt x="816" y="451"/>
                  </a:lnTo>
                  <a:lnTo>
                    <a:pt x="816" y="447"/>
                  </a:lnTo>
                  <a:lnTo>
                    <a:pt x="812" y="448"/>
                  </a:lnTo>
                  <a:lnTo>
                    <a:pt x="812" y="452"/>
                  </a:lnTo>
                  <a:close/>
                  <a:moveTo>
                    <a:pt x="812" y="461"/>
                  </a:moveTo>
                  <a:lnTo>
                    <a:pt x="816" y="460"/>
                  </a:lnTo>
                  <a:lnTo>
                    <a:pt x="816" y="455"/>
                  </a:lnTo>
                  <a:lnTo>
                    <a:pt x="812" y="456"/>
                  </a:lnTo>
                  <a:lnTo>
                    <a:pt x="812" y="461"/>
                  </a:lnTo>
                  <a:close/>
                  <a:moveTo>
                    <a:pt x="819" y="442"/>
                  </a:moveTo>
                  <a:cubicBezTo>
                    <a:pt x="820" y="442"/>
                    <a:pt x="821" y="440"/>
                    <a:pt x="821" y="439"/>
                  </a:cubicBezTo>
                  <a:cubicBezTo>
                    <a:pt x="821" y="438"/>
                    <a:pt x="820" y="437"/>
                    <a:pt x="819" y="437"/>
                  </a:cubicBezTo>
                  <a:cubicBezTo>
                    <a:pt x="819" y="437"/>
                    <a:pt x="818" y="438"/>
                    <a:pt x="818" y="440"/>
                  </a:cubicBezTo>
                  <a:cubicBezTo>
                    <a:pt x="818" y="441"/>
                    <a:pt x="819" y="442"/>
                    <a:pt x="819" y="442"/>
                  </a:cubicBezTo>
                  <a:close/>
                  <a:moveTo>
                    <a:pt x="819" y="451"/>
                  </a:moveTo>
                  <a:cubicBezTo>
                    <a:pt x="820" y="451"/>
                    <a:pt x="821" y="450"/>
                    <a:pt x="821" y="448"/>
                  </a:cubicBezTo>
                  <a:cubicBezTo>
                    <a:pt x="821" y="447"/>
                    <a:pt x="820" y="446"/>
                    <a:pt x="819" y="446"/>
                  </a:cubicBezTo>
                  <a:cubicBezTo>
                    <a:pt x="819" y="446"/>
                    <a:pt x="818" y="447"/>
                    <a:pt x="818" y="449"/>
                  </a:cubicBezTo>
                  <a:cubicBezTo>
                    <a:pt x="818" y="450"/>
                    <a:pt x="819" y="451"/>
                    <a:pt x="819" y="451"/>
                  </a:cubicBezTo>
                  <a:close/>
                  <a:moveTo>
                    <a:pt x="819" y="460"/>
                  </a:moveTo>
                  <a:cubicBezTo>
                    <a:pt x="820" y="460"/>
                    <a:pt x="821" y="458"/>
                    <a:pt x="821" y="457"/>
                  </a:cubicBezTo>
                  <a:cubicBezTo>
                    <a:pt x="821" y="456"/>
                    <a:pt x="820" y="455"/>
                    <a:pt x="819" y="455"/>
                  </a:cubicBezTo>
                  <a:cubicBezTo>
                    <a:pt x="819" y="455"/>
                    <a:pt x="818" y="456"/>
                    <a:pt x="818" y="458"/>
                  </a:cubicBezTo>
                  <a:cubicBezTo>
                    <a:pt x="818" y="459"/>
                    <a:pt x="819" y="460"/>
                    <a:pt x="819" y="460"/>
                  </a:cubicBezTo>
                  <a:close/>
                  <a:moveTo>
                    <a:pt x="826" y="458"/>
                  </a:moveTo>
                  <a:lnTo>
                    <a:pt x="829" y="458"/>
                  </a:lnTo>
                  <a:lnTo>
                    <a:pt x="829" y="435"/>
                  </a:lnTo>
                  <a:lnTo>
                    <a:pt x="826" y="435"/>
                  </a:lnTo>
                  <a:lnTo>
                    <a:pt x="826" y="458"/>
                  </a:lnTo>
                  <a:close/>
                  <a:moveTo>
                    <a:pt x="832" y="457"/>
                  </a:moveTo>
                  <a:lnTo>
                    <a:pt x="835" y="457"/>
                  </a:lnTo>
                  <a:lnTo>
                    <a:pt x="835" y="433"/>
                  </a:lnTo>
                  <a:lnTo>
                    <a:pt x="832" y="434"/>
                  </a:lnTo>
                  <a:lnTo>
                    <a:pt x="832" y="457"/>
                  </a:lnTo>
                  <a:close/>
                  <a:moveTo>
                    <a:pt x="837" y="456"/>
                  </a:moveTo>
                  <a:lnTo>
                    <a:pt x="840" y="456"/>
                  </a:lnTo>
                  <a:lnTo>
                    <a:pt x="840" y="432"/>
                  </a:lnTo>
                  <a:lnTo>
                    <a:pt x="837" y="433"/>
                  </a:lnTo>
                  <a:lnTo>
                    <a:pt x="837" y="456"/>
                  </a:lnTo>
                  <a:close/>
                  <a:moveTo>
                    <a:pt x="843" y="455"/>
                  </a:moveTo>
                  <a:lnTo>
                    <a:pt x="846" y="455"/>
                  </a:lnTo>
                  <a:lnTo>
                    <a:pt x="846" y="431"/>
                  </a:lnTo>
                  <a:lnTo>
                    <a:pt x="843" y="432"/>
                  </a:lnTo>
                  <a:lnTo>
                    <a:pt x="843" y="455"/>
                  </a:lnTo>
                  <a:close/>
                  <a:moveTo>
                    <a:pt x="849" y="454"/>
                  </a:moveTo>
                  <a:lnTo>
                    <a:pt x="852" y="454"/>
                  </a:lnTo>
                  <a:lnTo>
                    <a:pt x="852" y="430"/>
                  </a:lnTo>
                  <a:lnTo>
                    <a:pt x="849" y="431"/>
                  </a:lnTo>
                  <a:lnTo>
                    <a:pt x="849" y="454"/>
                  </a:lnTo>
                  <a:close/>
                  <a:moveTo>
                    <a:pt x="855" y="453"/>
                  </a:moveTo>
                  <a:lnTo>
                    <a:pt x="858" y="453"/>
                  </a:lnTo>
                  <a:lnTo>
                    <a:pt x="858" y="429"/>
                  </a:lnTo>
                  <a:lnTo>
                    <a:pt x="855" y="430"/>
                  </a:lnTo>
                  <a:lnTo>
                    <a:pt x="855" y="453"/>
                  </a:lnTo>
                  <a:close/>
                  <a:moveTo>
                    <a:pt x="861" y="452"/>
                  </a:moveTo>
                  <a:lnTo>
                    <a:pt x="864" y="452"/>
                  </a:lnTo>
                  <a:lnTo>
                    <a:pt x="864" y="428"/>
                  </a:lnTo>
                  <a:lnTo>
                    <a:pt x="861" y="429"/>
                  </a:lnTo>
                  <a:lnTo>
                    <a:pt x="861" y="452"/>
                  </a:lnTo>
                  <a:close/>
                  <a:moveTo>
                    <a:pt x="867" y="451"/>
                  </a:moveTo>
                  <a:lnTo>
                    <a:pt x="870" y="451"/>
                  </a:lnTo>
                  <a:lnTo>
                    <a:pt x="870" y="427"/>
                  </a:lnTo>
                  <a:lnTo>
                    <a:pt x="867" y="427"/>
                  </a:lnTo>
                  <a:lnTo>
                    <a:pt x="867" y="451"/>
                  </a:lnTo>
                  <a:close/>
                  <a:moveTo>
                    <a:pt x="814" y="438"/>
                  </a:moveTo>
                  <a:cubicBezTo>
                    <a:pt x="813" y="438"/>
                    <a:pt x="813" y="439"/>
                    <a:pt x="813" y="441"/>
                  </a:cubicBezTo>
                  <a:cubicBezTo>
                    <a:pt x="813" y="442"/>
                    <a:pt x="813" y="443"/>
                    <a:pt x="814" y="443"/>
                  </a:cubicBezTo>
                  <a:cubicBezTo>
                    <a:pt x="815" y="443"/>
                    <a:pt x="816" y="441"/>
                    <a:pt x="816" y="440"/>
                  </a:cubicBezTo>
                  <a:cubicBezTo>
                    <a:pt x="816" y="439"/>
                    <a:pt x="815" y="438"/>
                    <a:pt x="814" y="438"/>
                  </a:cubicBezTo>
                  <a:close/>
                  <a:moveTo>
                    <a:pt x="747" y="446"/>
                  </a:moveTo>
                  <a:lnTo>
                    <a:pt x="872" y="422"/>
                  </a:lnTo>
                  <a:lnTo>
                    <a:pt x="872" y="454"/>
                  </a:lnTo>
                  <a:lnTo>
                    <a:pt x="747" y="476"/>
                  </a:lnTo>
                  <a:lnTo>
                    <a:pt x="747" y="446"/>
                  </a:lnTo>
                  <a:close/>
                  <a:moveTo>
                    <a:pt x="747" y="936"/>
                  </a:moveTo>
                  <a:lnTo>
                    <a:pt x="872" y="939"/>
                  </a:lnTo>
                  <a:lnTo>
                    <a:pt x="872" y="971"/>
                  </a:lnTo>
                  <a:lnTo>
                    <a:pt x="747" y="966"/>
                  </a:lnTo>
                  <a:lnTo>
                    <a:pt x="747" y="936"/>
                  </a:lnTo>
                  <a:close/>
                  <a:moveTo>
                    <a:pt x="747" y="882"/>
                  </a:moveTo>
                  <a:lnTo>
                    <a:pt x="872" y="882"/>
                  </a:lnTo>
                  <a:lnTo>
                    <a:pt x="872" y="914"/>
                  </a:lnTo>
                  <a:lnTo>
                    <a:pt x="747" y="912"/>
                  </a:lnTo>
                  <a:lnTo>
                    <a:pt x="747" y="882"/>
                  </a:lnTo>
                  <a:close/>
                  <a:moveTo>
                    <a:pt x="747" y="828"/>
                  </a:moveTo>
                  <a:lnTo>
                    <a:pt x="872" y="825"/>
                  </a:lnTo>
                  <a:lnTo>
                    <a:pt x="872" y="856"/>
                  </a:lnTo>
                  <a:lnTo>
                    <a:pt x="747" y="857"/>
                  </a:lnTo>
                  <a:lnTo>
                    <a:pt x="747" y="828"/>
                  </a:lnTo>
                  <a:close/>
                  <a:moveTo>
                    <a:pt x="747" y="773"/>
                  </a:moveTo>
                  <a:lnTo>
                    <a:pt x="872" y="767"/>
                  </a:lnTo>
                  <a:lnTo>
                    <a:pt x="872" y="799"/>
                  </a:lnTo>
                  <a:lnTo>
                    <a:pt x="747" y="803"/>
                  </a:lnTo>
                  <a:lnTo>
                    <a:pt x="747" y="773"/>
                  </a:lnTo>
                  <a:close/>
                  <a:moveTo>
                    <a:pt x="747" y="664"/>
                  </a:moveTo>
                  <a:lnTo>
                    <a:pt x="872" y="652"/>
                  </a:lnTo>
                  <a:lnTo>
                    <a:pt x="872" y="684"/>
                  </a:lnTo>
                  <a:lnTo>
                    <a:pt x="747" y="694"/>
                  </a:lnTo>
                  <a:lnTo>
                    <a:pt x="747" y="664"/>
                  </a:lnTo>
                  <a:close/>
                  <a:moveTo>
                    <a:pt x="747" y="610"/>
                  </a:moveTo>
                  <a:lnTo>
                    <a:pt x="872" y="595"/>
                  </a:lnTo>
                  <a:lnTo>
                    <a:pt x="872" y="626"/>
                  </a:lnTo>
                  <a:lnTo>
                    <a:pt x="747" y="640"/>
                  </a:lnTo>
                  <a:lnTo>
                    <a:pt x="747" y="610"/>
                  </a:lnTo>
                  <a:close/>
                  <a:moveTo>
                    <a:pt x="747" y="555"/>
                  </a:moveTo>
                  <a:lnTo>
                    <a:pt x="872" y="537"/>
                  </a:lnTo>
                  <a:lnTo>
                    <a:pt x="872" y="569"/>
                  </a:lnTo>
                  <a:lnTo>
                    <a:pt x="747" y="585"/>
                  </a:lnTo>
                  <a:lnTo>
                    <a:pt x="747" y="555"/>
                  </a:lnTo>
                  <a:close/>
                  <a:moveTo>
                    <a:pt x="747" y="501"/>
                  </a:moveTo>
                  <a:lnTo>
                    <a:pt x="872" y="480"/>
                  </a:lnTo>
                  <a:lnTo>
                    <a:pt x="872" y="511"/>
                  </a:lnTo>
                  <a:lnTo>
                    <a:pt x="747" y="531"/>
                  </a:lnTo>
                  <a:lnTo>
                    <a:pt x="747" y="501"/>
                  </a:lnTo>
                  <a:close/>
                  <a:moveTo>
                    <a:pt x="742" y="481"/>
                  </a:moveTo>
                  <a:lnTo>
                    <a:pt x="877" y="458"/>
                  </a:lnTo>
                  <a:lnTo>
                    <a:pt x="877" y="417"/>
                  </a:lnTo>
                  <a:lnTo>
                    <a:pt x="742" y="443"/>
                  </a:lnTo>
                  <a:lnTo>
                    <a:pt x="742" y="481"/>
                  </a:lnTo>
                  <a:close/>
                  <a:moveTo>
                    <a:pt x="742" y="536"/>
                  </a:moveTo>
                  <a:lnTo>
                    <a:pt x="877" y="515"/>
                  </a:lnTo>
                  <a:lnTo>
                    <a:pt x="877" y="475"/>
                  </a:lnTo>
                  <a:lnTo>
                    <a:pt x="742" y="497"/>
                  </a:lnTo>
                  <a:lnTo>
                    <a:pt x="742" y="536"/>
                  </a:lnTo>
                  <a:close/>
                  <a:moveTo>
                    <a:pt x="742" y="590"/>
                  </a:moveTo>
                  <a:lnTo>
                    <a:pt x="877" y="573"/>
                  </a:lnTo>
                  <a:lnTo>
                    <a:pt x="877" y="532"/>
                  </a:lnTo>
                  <a:lnTo>
                    <a:pt x="742" y="552"/>
                  </a:lnTo>
                  <a:lnTo>
                    <a:pt x="742" y="590"/>
                  </a:lnTo>
                  <a:close/>
                  <a:moveTo>
                    <a:pt x="742" y="644"/>
                  </a:moveTo>
                  <a:lnTo>
                    <a:pt x="877" y="630"/>
                  </a:lnTo>
                  <a:lnTo>
                    <a:pt x="877" y="590"/>
                  </a:lnTo>
                  <a:lnTo>
                    <a:pt x="742" y="606"/>
                  </a:lnTo>
                  <a:lnTo>
                    <a:pt x="742" y="644"/>
                  </a:lnTo>
                  <a:close/>
                  <a:moveTo>
                    <a:pt x="742" y="699"/>
                  </a:moveTo>
                  <a:lnTo>
                    <a:pt x="877" y="688"/>
                  </a:lnTo>
                  <a:lnTo>
                    <a:pt x="877" y="647"/>
                  </a:lnTo>
                  <a:lnTo>
                    <a:pt x="742" y="660"/>
                  </a:lnTo>
                  <a:lnTo>
                    <a:pt x="742" y="699"/>
                  </a:lnTo>
                  <a:close/>
                  <a:moveTo>
                    <a:pt x="742" y="753"/>
                  </a:moveTo>
                  <a:lnTo>
                    <a:pt x="877" y="745"/>
                  </a:lnTo>
                  <a:lnTo>
                    <a:pt x="877" y="705"/>
                  </a:lnTo>
                  <a:lnTo>
                    <a:pt x="742" y="715"/>
                  </a:lnTo>
                  <a:lnTo>
                    <a:pt x="742" y="753"/>
                  </a:lnTo>
                  <a:close/>
                  <a:moveTo>
                    <a:pt x="742" y="807"/>
                  </a:moveTo>
                  <a:lnTo>
                    <a:pt x="877" y="803"/>
                  </a:lnTo>
                  <a:lnTo>
                    <a:pt x="877" y="762"/>
                  </a:lnTo>
                  <a:lnTo>
                    <a:pt x="742" y="769"/>
                  </a:lnTo>
                  <a:lnTo>
                    <a:pt x="742" y="807"/>
                  </a:lnTo>
                  <a:close/>
                  <a:moveTo>
                    <a:pt x="742" y="862"/>
                  </a:moveTo>
                  <a:lnTo>
                    <a:pt x="877" y="861"/>
                  </a:lnTo>
                  <a:lnTo>
                    <a:pt x="877" y="820"/>
                  </a:lnTo>
                  <a:lnTo>
                    <a:pt x="742" y="823"/>
                  </a:lnTo>
                  <a:lnTo>
                    <a:pt x="742" y="862"/>
                  </a:lnTo>
                  <a:close/>
                  <a:moveTo>
                    <a:pt x="742" y="916"/>
                  </a:moveTo>
                  <a:lnTo>
                    <a:pt x="877" y="918"/>
                  </a:lnTo>
                  <a:lnTo>
                    <a:pt x="877" y="878"/>
                  </a:lnTo>
                  <a:lnTo>
                    <a:pt x="742" y="878"/>
                  </a:lnTo>
                  <a:lnTo>
                    <a:pt x="742" y="916"/>
                  </a:lnTo>
                  <a:close/>
                  <a:moveTo>
                    <a:pt x="742" y="970"/>
                  </a:moveTo>
                  <a:lnTo>
                    <a:pt x="877" y="976"/>
                  </a:lnTo>
                  <a:lnTo>
                    <a:pt x="877" y="935"/>
                  </a:lnTo>
                  <a:lnTo>
                    <a:pt x="742" y="932"/>
                  </a:lnTo>
                  <a:lnTo>
                    <a:pt x="742" y="970"/>
                  </a:lnTo>
                  <a:close/>
                  <a:moveTo>
                    <a:pt x="742" y="1025"/>
                  </a:moveTo>
                  <a:lnTo>
                    <a:pt x="877" y="1033"/>
                  </a:lnTo>
                  <a:lnTo>
                    <a:pt x="877" y="993"/>
                  </a:lnTo>
                  <a:lnTo>
                    <a:pt x="742" y="986"/>
                  </a:lnTo>
                  <a:lnTo>
                    <a:pt x="742" y="1025"/>
                  </a:lnTo>
                  <a:close/>
                  <a:moveTo>
                    <a:pt x="736" y="432"/>
                  </a:moveTo>
                  <a:lnTo>
                    <a:pt x="884" y="402"/>
                  </a:lnTo>
                  <a:lnTo>
                    <a:pt x="884" y="1046"/>
                  </a:lnTo>
                  <a:lnTo>
                    <a:pt x="736" y="1036"/>
                  </a:lnTo>
                  <a:lnTo>
                    <a:pt x="736" y="432"/>
                  </a:lnTo>
                  <a:close/>
                  <a:moveTo>
                    <a:pt x="1030" y="1019"/>
                  </a:moveTo>
                  <a:lnTo>
                    <a:pt x="1104" y="1023"/>
                  </a:lnTo>
                  <a:lnTo>
                    <a:pt x="1104" y="1012"/>
                  </a:lnTo>
                  <a:lnTo>
                    <a:pt x="1030" y="1008"/>
                  </a:lnTo>
                  <a:lnTo>
                    <a:pt x="1030" y="1019"/>
                  </a:lnTo>
                  <a:close/>
                  <a:moveTo>
                    <a:pt x="1030" y="1034"/>
                  </a:moveTo>
                  <a:lnTo>
                    <a:pt x="1104" y="1038"/>
                  </a:lnTo>
                  <a:lnTo>
                    <a:pt x="1104" y="1027"/>
                  </a:lnTo>
                  <a:lnTo>
                    <a:pt x="1030" y="1023"/>
                  </a:lnTo>
                  <a:lnTo>
                    <a:pt x="1030" y="1034"/>
                  </a:lnTo>
                  <a:close/>
                  <a:moveTo>
                    <a:pt x="1110" y="1028"/>
                  </a:moveTo>
                  <a:lnTo>
                    <a:pt x="1116" y="1029"/>
                  </a:lnTo>
                  <a:lnTo>
                    <a:pt x="1116" y="1024"/>
                  </a:lnTo>
                  <a:lnTo>
                    <a:pt x="1110" y="1023"/>
                  </a:lnTo>
                  <a:lnTo>
                    <a:pt x="1110" y="1028"/>
                  </a:lnTo>
                  <a:close/>
                  <a:moveTo>
                    <a:pt x="1110" y="1038"/>
                  </a:moveTo>
                  <a:lnTo>
                    <a:pt x="1116" y="1038"/>
                  </a:lnTo>
                  <a:lnTo>
                    <a:pt x="1116" y="1033"/>
                  </a:lnTo>
                  <a:lnTo>
                    <a:pt x="1110" y="1033"/>
                  </a:lnTo>
                  <a:lnTo>
                    <a:pt x="1110" y="1038"/>
                  </a:lnTo>
                  <a:close/>
                  <a:moveTo>
                    <a:pt x="1119" y="1019"/>
                  </a:moveTo>
                  <a:cubicBezTo>
                    <a:pt x="1120" y="1019"/>
                    <a:pt x="1121" y="1018"/>
                    <a:pt x="1121" y="1016"/>
                  </a:cubicBezTo>
                  <a:cubicBezTo>
                    <a:pt x="1121" y="1015"/>
                    <a:pt x="1120" y="1013"/>
                    <a:pt x="1119" y="1013"/>
                  </a:cubicBezTo>
                  <a:cubicBezTo>
                    <a:pt x="1118" y="1013"/>
                    <a:pt x="1118" y="1015"/>
                    <a:pt x="1118" y="1016"/>
                  </a:cubicBezTo>
                  <a:cubicBezTo>
                    <a:pt x="1118" y="1018"/>
                    <a:pt x="1118" y="1019"/>
                    <a:pt x="1119" y="1019"/>
                  </a:cubicBezTo>
                  <a:close/>
                  <a:moveTo>
                    <a:pt x="1119" y="1029"/>
                  </a:moveTo>
                  <a:cubicBezTo>
                    <a:pt x="1120" y="1029"/>
                    <a:pt x="1121" y="1028"/>
                    <a:pt x="1121" y="1027"/>
                  </a:cubicBezTo>
                  <a:cubicBezTo>
                    <a:pt x="1121" y="1025"/>
                    <a:pt x="1120" y="1024"/>
                    <a:pt x="1119" y="1024"/>
                  </a:cubicBezTo>
                  <a:cubicBezTo>
                    <a:pt x="1118" y="1024"/>
                    <a:pt x="1118" y="1025"/>
                    <a:pt x="1118" y="1026"/>
                  </a:cubicBezTo>
                  <a:cubicBezTo>
                    <a:pt x="1118" y="1028"/>
                    <a:pt x="1118" y="1029"/>
                    <a:pt x="1119" y="1029"/>
                  </a:cubicBezTo>
                  <a:close/>
                  <a:moveTo>
                    <a:pt x="1119" y="1039"/>
                  </a:moveTo>
                  <a:cubicBezTo>
                    <a:pt x="1120" y="1039"/>
                    <a:pt x="1121" y="1038"/>
                    <a:pt x="1121" y="1037"/>
                  </a:cubicBezTo>
                  <a:cubicBezTo>
                    <a:pt x="1121" y="1035"/>
                    <a:pt x="1120" y="1034"/>
                    <a:pt x="1119" y="1034"/>
                  </a:cubicBezTo>
                  <a:cubicBezTo>
                    <a:pt x="1118" y="1034"/>
                    <a:pt x="1118" y="1035"/>
                    <a:pt x="1118" y="1036"/>
                  </a:cubicBezTo>
                  <a:cubicBezTo>
                    <a:pt x="1118" y="1038"/>
                    <a:pt x="1118" y="1039"/>
                    <a:pt x="1119" y="1039"/>
                  </a:cubicBezTo>
                  <a:close/>
                  <a:moveTo>
                    <a:pt x="1128" y="1039"/>
                  </a:moveTo>
                  <a:lnTo>
                    <a:pt x="1132" y="1040"/>
                  </a:lnTo>
                  <a:lnTo>
                    <a:pt x="1132" y="1013"/>
                  </a:lnTo>
                  <a:lnTo>
                    <a:pt x="1128" y="1013"/>
                  </a:lnTo>
                  <a:lnTo>
                    <a:pt x="1128" y="1039"/>
                  </a:lnTo>
                  <a:close/>
                  <a:moveTo>
                    <a:pt x="1135" y="1040"/>
                  </a:moveTo>
                  <a:lnTo>
                    <a:pt x="1139" y="1040"/>
                  </a:lnTo>
                  <a:lnTo>
                    <a:pt x="1139" y="1014"/>
                  </a:lnTo>
                  <a:lnTo>
                    <a:pt x="1135" y="1014"/>
                  </a:lnTo>
                  <a:lnTo>
                    <a:pt x="1135" y="1040"/>
                  </a:lnTo>
                  <a:close/>
                  <a:moveTo>
                    <a:pt x="1142" y="1040"/>
                  </a:moveTo>
                  <a:lnTo>
                    <a:pt x="1146" y="1041"/>
                  </a:lnTo>
                  <a:lnTo>
                    <a:pt x="1146" y="1014"/>
                  </a:lnTo>
                  <a:lnTo>
                    <a:pt x="1142" y="1014"/>
                  </a:lnTo>
                  <a:lnTo>
                    <a:pt x="1142" y="1040"/>
                  </a:lnTo>
                  <a:close/>
                  <a:moveTo>
                    <a:pt x="1150" y="1041"/>
                  </a:moveTo>
                  <a:lnTo>
                    <a:pt x="1154" y="1041"/>
                  </a:lnTo>
                  <a:lnTo>
                    <a:pt x="1154" y="1014"/>
                  </a:lnTo>
                  <a:lnTo>
                    <a:pt x="1150" y="1014"/>
                  </a:lnTo>
                  <a:lnTo>
                    <a:pt x="1150" y="1041"/>
                  </a:lnTo>
                  <a:close/>
                  <a:moveTo>
                    <a:pt x="1157" y="1041"/>
                  </a:moveTo>
                  <a:lnTo>
                    <a:pt x="1161" y="1041"/>
                  </a:lnTo>
                  <a:lnTo>
                    <a:pt x="1161" y="1015"/>
                  </a:lnTo>
                  <a:lnTo>
                    <a:pt x="1157" y="1015"/>
                  </a:lnTo>
                  <a:lnTo>
                    <a:pt x="1157" y="1041"/>
                  </a:lnTo>
                  <a:close/>
                  <a:moveTo>
                    <a:pt x="1165" y="1042"/>
                  </a:moveTo>
                  <a:lnTo>
                    <a:pt x="1168" y="1042"/>
                  </a:lnTo>
                  <a:lnTo>
                    <a:pt x="1168" y="1015"/>
                  </a:lnTo>
                  <a:lnTo>
                    <a:pt x="1165" y="1015"/>
                  </a:lnTo>
                  <a:lnTo>
                    <a:pt x="1165" y="1042"/>
                  </a:lnTo>
                  <a:close/>
                  <a:moveTo>
                    <a:pt x="1172" y="1042"/>
                  </a:moveTo>
                  <a:lnTo>
                    <a:pt x="1176" y="1042"/>
                  </a:lnTo>
                  <a:lnTo>
                    <a:pt x="1176" y="1016"/>
                  </a:lnTo>
                  <a:lnTo>
                    <a:pt x="1172" y="1015"/>
                  </a:lnTo>
                  <a:lnTo>
                    <a:pt x="1172" y="1042"/>
                  </a:lnTo>
                  <a:close/>
                  <a:moveTo>
                    <a:pt x="1180" y="1043"/>
                  </a:moveTo>
                  <a:lnTo>
                    <a:pt x="1183" y="1043"/>
                  </a:lnTo>
                  <a:lnTo>
                    <a:pt x="1183" y="1016"/>
                  </a:lnTo>
                  <a:lnTo>
                    <a:pt x="1180" y="1016"/>
                  </a:lnTo>
                  <a:lnTo>
                    <a:pt x="1180" y="1043"/>
                  </a:lnTo>
                  <a:close/>
                  <a:moveTo>
                    <a:pt x="1113" y="1013"/>
                  </a:moveTo>
                  <a:cubicBezTo>
                    <a:pt x="1112" y="1013"/>
                    <a:pt x="1111" y="1014"/>
                    <a:pt x="1111" y="1016"/>
                  </a:cubicBezTo>
                  <a:cubicBezTo>
                    <a:pt x="1111" y="1017"/>
                    <a:pt x="1112" y="1019"/>
                    <a:pt x="1113" y="1019"/>
                  </a:cubicBezTo>
                  <a:cubicBezTo>
                    <a:pt x="1114" y="1019"/>
                    <a:pt x="1115" y="1017"/>
                    <a:pt x="1115" y="1016"/>
                  </a:cubicBezTo>
                  <a:cubicBezTo>
                    <a:pt x="1115" y="1014"/>
                    <a:pt x="1114" y="1013"/>
                    <a:pt x="1113" y="1013"/>
                  </a:cubicBezTo>
                  <a:close/>
                  <a:moveTo>
                    <a:pt x="1027" y="1004"/>
                  </a:moveTo>
                  <a:lnTo>
                    <a:pt x="1187" y="1012"/>
                  </a:lnTo>
                  <a:lnTo>
                    <a:pt x="1187" y="1048"/>
                  </a:lnTo>
                  <a:lnTo>
                    <a:pt x="1027" y="1038"/>
                  </a:lnTo>
                  <a:lnTo>
                    <a:pt x="1027" y="1004"/>
                  </a:lnTo>
                  <a:close/>
                  <a:moveTo>
                    <a:pt x="1030" y="713"/>
                  </a:moveTo>
                  <a:lnTo>
                    <a:pt x="1104" y="708"/>
                  </a:lnTo>
                  <a:lnTo>
                    <a:pt x="1104" y="697"/>
                  </a:lnTo>
                  <a:lnTo>
                    <a:pt x="1030" y="702"/>
                  </a:lnTo>
                  <a:lnTo>
                    <a:pt x="1030" y="713"/>
                  </a:lnTo>
                  <a:close/>
                  <a:moveTo>
                    <a:pt x="1030" y="728"/>
                  </a:moveTo>
                  <a:lnTo>
                    <a:pt x="1104" y="724"/>
                  </a:lnTo>
                  <a:lnTo>
                    <a:pt x="1104" y="712"/>
                  </a:lnTo>
                  <a:lnTo>
                    <a:pt x="1030" y="717"/>
                  </a:lnTo>
                  <a:lnTo>
                    <a:pt x="1030" y="728"/>
                  </a:lnTo>
                  <a:close/>
                  <a:moveTo>
                    <a:pt x="1110" y="713"/>
                  </a:moveTo>
                  <a:lnTo>
                    <a:pt x="1116" y="713"/>
                  </a:lnTo>
                  <a:lnTo>
                    <a:pt x="1116" y="708"/>
                  </a:lnTo>
                  <a:lnTo>
                    <a:pt x="1110" y="708"/>
                  </a:lnTo>
                  <a:lnTo>
                    <a:pt x="1110" y="713"/>
                  </a:lnTo>
                  <a:close/>
                  <a:moveTo>
                    <a:pt x="1110" y="723"/>
                  </a:moveTo>
                  <a:lnTo>
                    <a:pt x="1116" y="722"/>
                  </a:lnTo>
                  <a:lnTo>
                    <a:pt x="1116" y="717"/>
                  </a:lnTo>
                  <a:lnTo>
                    <a:pt x="1110" y="718"/>
                  </a:lnTo>
                  <a:lnTo>
                    <a:pt x="1110" y="723"/>
                  </a:lnTo>
                  <a:close/>
                  <a:moveTo>
                    <a:pt x="1119" y="702"/>
                  </a:moveTo>
                  <a:cubicBezTo>
                    <a:pt x="1120" y="702"/>
                    <a:pt x="1121" y="701"/>
                    <a:pt x="1121" y="699"/>
                  </a:cubicBezTo>
                  <a:cubicBezTo>
                    <a:pt x="1121" y="698"/>
                    <a:pt x="1120" y="697"/>
                    <a:pt x="1119" y="697"/>
                  </a:cubicBezTo>
                  <a:cubicBezTo>
                    <a:pt x="1118" y="697"/>
                    <a:pt x="1118" y="698"/>
                    <a:pt x="1118" y="700"/>
                  </a:cubicBezTo>
                  <a:cubicBezTo>
                    <a:pt x="1118" y="701"/>
                    <a:pt x="1118" y="702"/>
                    <a:pt x="1119" y="702"/>
                  </a:cubicBezTo>
                  <a:close/>
                  <a:moveTo>
                    <a:pt x="1119" y="713"/>
                  </a:moveTo>
                  <a:cubicBezTo>
                    <a:pt x="1120" y="713"/>
                    <a:pt x="1121" y="711"/>
                    <a:pt x="1121" y="710"/>
                  </a:cubicBezTo>
                  <a:cubicBezTo>
                    <a:pt x="1121" y="708"/>
                    <a:pt x="1120" y="707"/>
                    <a:pt x="1119" y="707"/>
                  </a:cubicBezTo>
                  <a:cubicBezTo>
                    <a:pt x="1118" y="707"/>
                    <a:pt x="1118" y="708"/>
                    <a:pt x="1118" y="710"/>
                  </a:cubicBezTo>
                  <a:cubicBezTo>
                    <a:pt x="1118" y="711"/>
                    <a:pt x="1118" y="713"/>
                    <a:pt x="1119" y="713"/>
                  </a:cubicBezTo>
                  <a:close/>
                  <a:moveTo>
                    <a:pt x="1119" y="723"/>
                  </a:moveTo>
                  <a:cubicBezTo>
                    <a:pt x="1120" y="722"/>
                    <a:pt x="1121" y="721"/>
                    <a:pt x="1121" y="720"/>
                  </a:cubicBezTo>
                  <a:cubicBezTo>
                    <a:pt x="1121" y="718"/>
                    <a:pt x="1120" y="717"/>
                    <a:pt x="1119" y="717"/>
                  </a:cubicBezTo>
                  <a:cubicBezTo>
                    <a:pt x="1118" y="717"/>
                    <a:pt x="1118" y="718"/>
                    <a:pt x="1118" y="720"/>
                  </a:cubicBezTo>
                  <a:cubicBezTo>
                    <a:pt x="1118" y="721"/>
                    <a:pt x="1118" y="723"/>
                    <a:pt x="1119" y="723"/>
                  </a:cubicBezTo>
                  <a:close/>
                  <a:moveTo>
                    <a:pt x="1128" y="722"/>
                  </a:moveTo>
                  <a:lnTo>
                    <a:pt x="1132" y="722"/>
                  </a:lnTo>
                  <a:lnTo>
                    <a:pt x="1132" y="695"/>
                  </a:lnTo>
                  <a:lnTo>
                    <a:pt x="1128" y="696"/>
                  </a:lnTo>
                  <a:lnTo>
                    <a:pt x="1128" y="722"/>
                  </a:lnTo>
                  <a:close/>
                  <a:moveTo>
                    <a:pt x="1135" y="721"/>
                  </a:moveTo>
                  <a:lnTo>
                    <a:pt x="1139" y="721"/>
                  </a:lnTo>
                  <a:lnTo>
                    <a:pt x="1139" y="695"/>
                  </a:lnTo>
                  <a:lnTo>
                    <a:pt x="1135" y="695"/>
                  </a:lnTo>
                  <a:lnTo>
                    <a:pt x="1135" y="721"/>
                  </a:lnTo>
                  <a:close/>
                  <a:moveTo>
                    <a:pt x="1142" y="721"/>
                  </a:moveTo>
                  <a:lnTo>
                    <a:pt x="1146" y="721"/>
                  </a:lnTo>
                  <a:lnTo>
                    <a:pt x="1146" y="694"/>
                  </a:lnTo>
                  <a:lnTo>
                    <a:pt x="1142" y="695"/>
                  </a:lnTo>
                  <a:lnTo>
                    <a:pt x="1142" y="721"/>
                  </a:lnTo>
                  <a:close/>
                  <a:moveTo>
                    <a:pt x="1150" y="721"/>
                  </a:moveTo>
                  <a:lnTo>
                    <a:pt x="1154" y="720"/>
                  </a:lnTo>
                  <a:lnTo>
                    <a:pt x="1154" y="694"/>
                  </a:lnTo>
                  <a:lnTo>
                    <a:pt x="1150" y="694"/>
                  </a:lnTo>
                  <a:lnTo>
                    <a:pt x="1150" y="721"/>
                  </a:lnTo>
                  <a:close/>
                  <a:moveTo>
                    <a:pt x="1157" y="720"/>
                  </a:moveTo>
                  <a:lnTo>
                    <a:pt x="1161" y="720"/>
                  </a:lnTo>
                  <a:lnTo>
                    <a:pt x="1161" y="693"/>
                  </a:lnTo>
                  <a:lnTo>
                    <a:pt x="1157" y="694"/>
                  </a:lnTo>
                  <a:lnTo>
                    <a:pt x="1157" y="720"/>
                  </a:lnTo>
                  <a:close/>
                  <a:moveTo>
                    <a:pt x="1165" y="720"/>
                  </a:moveTo>
                  <a:lnTo>
                    <a:pt x="1168" y="719"/>
                  </a:lnTo>
                  <a:lnTo>
                    <a:pt x="1168" y="693"/>
                  </a:lnTo>
                  <a:lnTo>
                    <a:pt x="1165" y="693"/>
                  </a:lnTo>
                  <a:lnTo>
                    <a:pt x="1165" y="720"/>
                  </a:lnTo>
                  <a:close/>
                  <a:moveTo>
                    <a:pt x="1172" y="719"/>
                  </a:moveTo>
                  <a:lnTo>
                    <a:pt x="1176" y="719"/>
                  </a:lnTo>
                  <a:lnTo>
                    <a:pt x="1176" y="692"/>
                  </a:lnTo>
                  <a:lnTo>
                    <a:pt x="1172" y="692"/>
                  </a:lnTo>
                  <a:lnTo>
                    <a:pt x="1172" y="719"/>
                  </a:lnTo>
                  <a:close/>
                  <a:moveTo>
                    <a:pt x="1180" y="719"/>
                  </a:moveTo>
                  <a:lnTo>
                    <a:pt x="1183" y="719"/>
                  </a:lnTo>
                  <a:lnTo>
                    <a:pt x="1183" y="692"/>
                  </a:lnTo>
                  <a:lnTo>
                    <a:pt x="1180" y="692"/>
                  </a:lnTo>
                  <a:lnTo>
                    <a:pt x="1180" y="719"/>
                  </a:lnTo>
                  <a:close/>
                  <a:moveTo>
                    <a:pt x="1113" y="697"/>
                  </a:moveTo>
                  <a:cubicBezTo>
                    <a:pt x="1112" y="697"/>
                    <a:pt x="1111" y="699"/>
                    <a:pt x="1111" y="700"/>
                  </a:cubicBezTo>
                  <a:cubicBezTo>
                    <a:pt x="1111" y="702"/>
                    <a:pt x="1112" y="703"/>
                    <a:pt x="1113" y="703"/>
                  </a:cubicBezTo>
                  <a:cubicBezTo>
                    <a:pt x="1114" y="703"/>
                    <a:pt x="1115" y="701"/>
                    <a:pt x="1115" y="700"/>
                  </a:cubicBezTo>
                  <a:cubicBezTo>
                    <a:pt x="1115" y="698"/>
                    <a:pt x="1114" y="697"/>
                    <a:pt x="1113" y="697"/>
                  </a:cubicBezTo>
                  <a:close/>
                  <a:moveTo>
                    <a:pt x="1027" y="699"/>
                  </a:moveTo>
                  <a:lnTo>
                    <a:pt x="1187" y="687"/>
                  </a:lnTo>
                  <a:lnTo>
                    <a:pt x="1187" y="723"/>
                  </a:lnTo>
                  <a:lnTo>
                    <a:pt x="1027" y="732"/>
                  </a:lnTo>
                  <a:lnTo>
                    <a:pt x="1027" y="699"/>
                  </a:lnTo>
                  <a:close/>
                  <a:moveTo>
                    <a:pt x="1027" y="407"/>
                  </a:moveTo>
                  <a:lnTo>
                    <a:pt x="1102" y="393"/>
                  </a:lnTo>
                  <a:lnTo>
                    <a:pt x="1102" y="382"/>
                  </a:lnTo>
                  <a:lnTo>
                    <a:pt x="1027" y="396"/>
                  </a:lnTo>
                  <a:lnTo>
                    <a:pt x="1027" y="407"/>
                  </a:lnTo>
                  <a:close/>
                  <a:moveTo>
                    <a:pt x="1027" y="421"/>
                  </a:moveTo>
                  <a:lnTo>
                    <a:pt x="1102" y="408"/>
                  </a:lnTo>
                  <a:lnTo>
                    <a:pt x="1102" y="397"/>
                  </a:lnTo>
                  <a:lnTo>
                    <a:pt x="1027" y="410"/>
                  </a:lnTo>
                  <a:lnTo>
                    <a:pt x="1027" y="421"/>
                  </a:lnTo>
                  <a:close/>
                  <a:moveTo>
                    <a:pt x="1107" y="397"/>
                  </a:moveTo>
                  <a:lnTo>
                    <a:pt x="1113" y="396"/>
                  </a:lnTo>
                  <a:lnTo>
                    <a:pt x="1113" y="391"/>
                  </a:lnTo>
                  <a:lnTo>
                    <a:pt x="1107" y="392"/>
                  </a:lnTo>
                  <a:lnTo>
                    <a:pt x="1107" y="397"/>
                  </a:lnTo>
                  <a:close/>
                  <a:moveTo>
                    <a:pt x="1107" y="406"/>
                  </a:moveTo>
                  <a:lnTo>
                    <a:pt x="1113" y="405"/>
                  </a:lnTo>
                  <a:lnTo>
                    <a:pt x="1113" y="400"/>
                  </a:lnTo>
                  <a:lnTo>
                    <a:pt x="1107" y="401"/>
                  </a:lnTo>
                  <a:lnTo>
                    <a:pt x="1107" y="406"/>
                  </a:lnTo>
                  <a:close/>
                  <a:moveTo>
                    <a:pt x="1117" y="385"/>
                  </a:moveTo>
                  <a:cubicBezTo>
                    <a:pt x="1118" y="385"/>
                    <a:pt x="1119" y="383"/>
                    <a:pt x="1119" y="382"/>
                  </a:cubicBezTo>
                  <a:cubicBezTo>
                    <a:pt x="1119" y="380"/>
                    <a:pt x="1118" y="379"/>
                    <a:pt x="1117" y="379"/>
                  </a:cubicBezTo>
                  <a:cubicBezTo>
                    <a:pt x="1116" y="380"/>
                    <a:pt x="1115" y="381"/>
                    <a:pt x="1115" y="383"/>
                  </a:cubicBezTo>
                  <a:cubicBezTo>
                    <a:pt x="1115" y="384"/>
                    <a:pt x="1116" y="385"/>
                    <a:pt x="1117" y="385"/>
                  </a:cubicBezTo>
                  <a:close/>
                  <a:moveTo>
                    <a:pt x="1117" y="395"/>
                  </a:moveTo>
                  <a:cubicBezTo>
                    <a:pt x="1118" y="395"/>
                    <a:pt x="1119" y="394"/>
                    <a:pt x="1119" y="392"/>
                  </a:cubicBezTo>
                  <a:cubicBezTo>
                    <a:pt x="1119" y="391"/>
                    <a:pt x="1118" y="390"/>
                    <a:pt x="1117" y="390"/>
                  </a:cubicBezTo>
                  <a:cubicBezTo>
                    <a:pt x="1116" y="390"/>
                    <a:pt x="1115" y="391"/>
                    <a:pt x="1115" y="393"/>
                  </a:cubicBezTo>
                  <a:cubicBezTo>
                    <a:pt x="1115" y="394"/>
                    <a:pt x="1116" y="395"/>
                    <a:pt x="1117" y="395"/>
                  </a:cubicBezTo>
                  <a:close/>
                  <a:moveTo>
                    <a:pt x="1117" y="405"/>
                  </a:moveTo>
                  <a:cubicBezTo>
                    <a:pt x="1118" y="405"/>
                    <a:pt x="1119" y="404"/>
                    <a:pt x="1119" y="402"/>
                  </a:cubicBezTo>
                  <a:cubicBezTo>
                    <a:pt x="1119" y="401"/>
                    <a:pt x="1118" y="399"/>
                    <a:pt x="1117" y="400"/>
                  </a:cubicBezTo>
                  <a:cubicBezTo>
                    <a:pt x="1116" y="400"/>
                    <a:pt x="1115" y="401"/>
                    <a:pt x="1115" y="403"/>
                  </a:cubicBezTo>
                  <a:cubicBezTo>
                    <a:pt x="1115" y="404"/>
                    <a:pt x="1116" y="405"/>
                    <a:pt x="1117" y="405"/>
                  </a:cubicBezTo>
                  <a:close/>
                  <a:moveTo>
                    <a:pt x="1125" y="404"/>
                  </a:moveTo>
                  <a:lnTo>
                    <a:pt x="1129" y="403"/>
                  </a:lnTo>
                  <a:lnTo>
                    <a:pt x="1129" y="377"/>
                  </a:lnTo>
                  <a:lnTo>
                    <a:pt x="1125" y="377"/>
                  </a:lnTo>
                  <a:lnTo>
                    <a:pt x="1125" y="404"/>
                  </a:lnTo>
                  <a:close/>
                  <a:moveTo>
                    <a:pt x="1133" y="402"/>
                  </a:moveTo>
                  <a:lnTo>
                    <a:pt x="1136" y="402"/>
                  </a:lnTo>
                  <a:lnTo>
                    <a:pt x="1136" y="375"/>
                  </a:lnTo>
                  <a:lnTo>
                    <a:pt x="1133" y="376"/>
                  </a:lnTo>
                  <a:lnTo>
                    <a:pt x="1133" y="402"/>
                  </a:lnTo>
                  <a:close/>
                  <a:moveTo>
                    <a:pt x="1140" y="401"/>
                  </a:moveTo>
                  <a:lnTo>
                    <a:pt x="1144" y="400"/>
                  </a:lnTo>
                  <a:lnTo>
                    <a:pt x="1144" y="374"/>
                  </a:lnTo>
                  <a:lnTo>
                    <a:pt x="1140" y="374"/>
                  </a:lnTo>
                  <a:lnTo>
                    <a:pt x="1140" y="401"/>
                  </a:lnTo>
                  <a:close/>
                  <a:moveTo>
                    <a:pt x="1147" y="400"/>
                  </a:moveTo>
                  <a:lnTo>
                    <a:pt x="1151" y="399"/>
                  </a:lnTo>
                  <a:lnTo>
                    <a:pt x="1151" y="372"/>
                  </a:lnTo>
                  <a:lnTo>
                    <a:pt x="1147" y="373"/>
                  </a:lnTo>
                  <a:lnTo>
                    <a:pt x="1147" y="400"/>
                  </a:lnTo>
                  <a:close/>
                  <a:moveTo>
                    <a:pt x="1155" y="398"/>
                  </a:moveTo>
                  <a:lnTo>
                    <a:pt x="1158" y="398"/>
                  </a:lnTo>
                  <a:lnTo>
                    <a:pt x="1158" y="371"/>
                  </a:lnTo>
                  <a:lnTo>
                    <a:pt x="1155" y="372"/>
                  </a:lnTo>
                  <a:lnTo>
                    <a:pt x="1155" y="398"/>
                  </a:lnTo>
                  <a:close/>
                  <a:moveTo>
                    <a:pt x="1162" y="397"/>
                  </a:moveTo>
                  <a:lnTo>
                    <a:pt x="1166" y="396"/>
                  </a:lnTo>
                  <a:lnTo>
                    <a:pt x="1166" y="370"/>
                  </a:lnTo>
                  <a:lnTo>
                    <a:pt x="1162" y="370"/>
                  </a:lnTo>
                  <a:lnTo>
                    <a:pt x="1162" y="397"/>
                  </a:lnTo>
                  <a:close/>
                  <a:moveTo>
                    <a:pt x="1169" y="396"/>
                  </a:moveTo>
                  <a:lnTo>
                    <a:pt x="1173" y="395"/>
                  </a:lnTo>
                  <a:lnTo>
                    <a:pt x="1173" y="368"/>
                  </a:lnTo>
                  <a:lnTo>
                    <a:pt x="1169" y="369"/>
                  </a:lnTo>
                  <a:lnTo>
                    <a:pt x="1169" y="396"/>
                  </a:lnTo>
                  <a:close/>
                  <a:moveTo>
                    <a:pt x="1177" y="394"/>
                  </a:moveTo>
                  <a:lnTo>
                    <a:pt x="1181" y="394"/>
                  </a:lnTo>
                  <a:lnTo>
                    <a:pt x="1181" y="367"/>
                  </a:lnTo>
                  <a:lnTo>
                    <a:pt x="1177" y="367"/>
                  </a:lnTo>
                  <a:lnTo>
                    <a:pt x="1177" y="394"/>
                  </a:lnTo>
                  <a:close/>
                  <a:moveTo>
                    <a:pt x="1110" y="381"/>
                  </a:moveTo>
                  <a:cubicBezTo>
                    <a:pt x="1109" y="381"/>
                    <a:pt x="1108" y="382"/>
                    <a:pt x="1108" y="384"/>
                  </a:cubicBezTo>
                  <a:cubicBezTo>
                    <a:pt x="1108" y="385"/>
                    <a:pt x="1109" y="386"/>
                    <a:pt x="1110" y="386"/>
                  </a:cubicBezTo>
                  <a:cubicBezTo>
                    <a:pt x="1111" y="386"/>
                    <a:pt x="1112" y="385"/>
                    <a:pt x="1112" y="383"/>
                  </a:cubicBezTo>
                  <a:cubicBezTo>
                    <a:pt x="1112" y="382"/>
                    <a:pt x="1111" y="380"/>
                    <a:pt x="1110" y="381"/>
                  </a:cubicBezTo>
                  <a:close/>
                  <a:moveTo>
                    <a:pt x="1025" y="392"/>
                  </a:moveTo>
                  <a:lnTo>
                    <a:pt x="1185" y="362"/>
                  </a:lnTo>
                  <a:lnTo>
                    <a:pt x="1185" y="397"/>
                  </a:lnTo>
                  <a:lnTo>
                    <a:pt x="1025" y="426"/>
                  </a:lnTo>
                  <a:lnTo>
                    <a:pt x="1025" y="392"/>
                  </a:lnTo>
                  <a:close/>
                  <a:moveTo>
                    <a:pt x="1027" y="943"/>
                  </a:moveTo>
                  <a:lnTo>
                    <a:pt x="1187" y="947"/>
                  </a:lnTo>
                  <a:lnTo>
                    <a:pt x="1187" y="983"/>
                  </a:lnTo>
                  <a:lnTo>
                    <a:pt x="1027" y="977"/>
                  </a:lnTo>
                  <a:lnTo>
                    <a:pt x="1027" y="943"/>
                  </a:lnTo>
                  <a:close/>
                  <a:moveTo>
                    <a:pt x="1027" y="882"/>
                  </a:moveTo>
                  <a:lnTo>
                    <a:pt x="1187" y="882"/>
                  </a:lnTo>
                  <a:lnTo>
                    <a:pt x="1187" y="918"/>
                  </a:lnTo>
                  <a:lnTo>
                    <a:pt x="1027" y="916"/>
                  </a:lnTo>
                  <a:lnTo>
                    <a:pt x="1027" y="882"/>
                  </a:lnTo>
                  <a:close/>
                  <a:moveTo>
                    <a:pt x="1027" y="821"/>
                  </a:moveTo>
                  <a:lnTo>
                    <a:pt x="1187" y="817"/>
                  </a:lnTo>
                  <a:lnTo>
                    <a:pt x="1187" y="853"/>
                  </a:lnTo>
                  <a:lnTo>
                    <a:pt x="1027" y="854"/>
                  </a:lnTo>
                  <a:lnTo>
                    <a:pt x="1027" y="821"/>
                  </a:lnTo>
                  <a:close/>
                  <a:moveTo>
                    <a:pt x="1027" y="760"/>
                  </a:moveTo>
                  <a:lnTo>
                    <a:pt x="1187" y="752"/>
                  </a:lnTo>
                  <a:lnTo>
                    <a:pt x="1187" y="788"/>
                  </a:lnTo>
                  <a:lnTo>
                    <a:pt x="1027" y="793"/>
                  </a:lnTo>
                  <a:lnTo>
                    <a:pt x="1027" y="760"/>
                  </a:lnTo>
                  <a:close/>
                  <a:moveTo>
                    <a:pt x="1027" y="637"/>
                  </a:moveTo>
                  <a:lnTo>
                    <a:pt x="1187" y="622"/>
                  </a:lnTo>
                  <a:lnTo>
                    <a:pt x="1187" y="658"/>
                  </a:lnTo>
                  <a:lnTo>
                    <a:pt x="1027" y="671"/>
                  </a:lnTo>
                  <a:lnTo>
                    <a:pt x="1027" y="637"/>
                  </a:lnTo>
                  <a:close/>
                  <a:moveTo>
                    <a:pt x="1027" y="576"/>
                  </a:moveTo>
                  <a:lnTo>
                    <a:pt x="1187" y="557"/>
                  </a:lnTo>
                  <a:lnTo>
                    <a:pt x="1187" y="593"/>
                  </a:lnTo>
                  <a:lnTo>
                    <a:pt x="1027" y="610"/>
                  </a:lnTo>
                  <a:lnTo>
                    <a:pt x="1027" y="576"/>
                  </a:lnTo>
                  <a:close/>
                  <a:moveTo>
                    <a:pt x="1027" y="515"/>
                  </a:moveTo>
                  <a:lnTo>
                    <a:pt x="1187" y="492"/>
                  </a:lnTo>
                  <a:lnTo>
                    <a:pt x="1187" y="528"/>
                  </a:lnTo>
                  <a:lnTo>
                    <a:pt x="1027" y="549"/>
                  </a:lnTo>
                  <a:lnTo>
                    <a:pt x="1027" y="515"/>
                  </a:lnTo>
                  <a:close/>
                  <a:moveTo>
                    <a:pt x="1027" y="454"/>
                  </a:moveTo>
                  <a:lnTo>
                    <a:pt x="1187" y="427"/>
                  </a:lnTo>
                  <a:lnTo>
                    <a:pt x="1187" y="463"/>
                  </a:lnTo>
                  <a:lnTo>
                    <a:pt x="1027" y="488"/>
                  </a:lnTo>
                  <a:lnTo>
                    <a:pt x="1027" y="454"/>
                  </a:lnTo>
                  <a:close/>
                  <a:moveTo>
                    <a:pt x="1022" y="493"/>
                  </a:moveTo>
                  <a:lnTo>
                    <a:pt x="1193" y="467"/>
                  </a:lnTo>
                  <a:lnTo>
                    <a:pt x="1193" y="421"/>
                  </a:lnTo>
                  <a:lnTo>
                    <a:pt x="1022" y="450"/>
                  </a:lnTo>
                  <a:lnTo>
                    <a:pt x="1022" y="493"/>
                  </a:lnTo>
                  <a:close/>
                  <a:moveTo>
                    <a:pt x="1022" y="554"/>
                  </a:moveTo>
                  <a:lnTo>
                    <a:pt x="1193" y="532"/>
                  </a:lnTo>
                  <a:lnTo>
                    <a:pt x="1193" y="486"/>
                  </a:lnTo>
                  <a:lnTo>
                    <a:pt x="1022" y="511"/>
                  </a:lnTo>
                  <a:lnTo>
                    <a:pt x="1022" y="554"/>
                  </a:lnTo>
                  <a:close/>
                  <a:moveTo>
                    <a:pt x="1022" y="615"/>
                  </a:moveTo>
                  <a:lnTo>
                    <a:pt x="1193" y="597"/>
                  </a:lnTo>
                  <a:lnTo>
                    <a:pt x="1193" y="552"/>
                  </a:lnTo>
                  <a:lnTo>
                    <a:pt x="1022" y="572"/>
                  </a:lnTo>
                  <a:lnTo>
                    <a:pt x="1022" y="615"/>
                  </a:lnTo>
                  <a:close/>
                  <a:moveTo>
                    <a:pt x="1022" y="676"/>
                  </a:moveTo>
                  <a:lnTo>
                    <a:pt x="1193" y="662"/>
                  </a:lnTo>
                  <a:lnTo>
                    <a:pt x="1193" y="617"/>
                  </a:lnTo>
                  <a:lnTo>
                    <a:pt x="1022" y="633"/>
                  </a:lnTo>
                  <a:lnTo>
                    <a:pt x="1022" y="676"/>
                  </a:lnTo>
                  <a:close/>
                  <a:moveTo>
                    <a:pt x="1022" y="737"/>
                  </a:moveTo>
                  <a:lnTo>
                    <a:pt x="1193" y="728"/>
                  </a:lnTo>
                  <a:lnTo>
                    <a:pt x="1193" y="682"/>
                  </a:lnTo>
                  <a:lnTo>
                    <a:pt x="1022" y="694"/>
                  </a:lnTo>
                  <a:lnTo>
                    <a:pt x="1022" y="737"/>
                  </a:lnTo>
                  <a:close/>
                  <a:moveTo>
                    <a:pt x="1022" y="798"/>
                  </a:moveTo>
                  <a:lnTo>
                    <a:pt x="1193" y="793"/>
                  </a:lnTo>
                  <a:lnTo>
                    <a:pt x="1193" y="747"/>
                  </a:lnTo>
                  <a:lnTo>
                    <a:pt x="1022" y="755"/>
                  </a:lnTo>
                  <a:lnTo>
                    <a:pt x="1022" y="798"/>
                  </a:lnTo>
                  <a:close/>
                  <a:moveTo>
                    <a:pt x="1022" y="859"/>
                  </a:moveTo>
                  <a:lnTo>
                    <a:pt x="1193" y="858"/>
                  </a:lnTo>
                  <a:lnTo>
                    <a:pt x="1193" y="812"/>
                  </a:lnTo>
                  <a:lnTo>
                    <a:pt x="1022" y="816"/>
                  </a:lnTo>
                  <a:lnTo>
                    <a:pt x="1022" y="859"/>
                  </a:lnTo>
                  <a:close/>
                  <a:moveTo>
                    <a:pt x="1022" y="920"/>
                  </a:moveTo>
                  <a:lnTo>
                    <a:pt x="1193" y="923"/>
                  </a:lnTo>
                  <a:lnTo>
                    <a:pt x="1193" y="877"/>
                  </a:lnTo>
                  <a:lnTo>
                    <a:pt x="1022" y="877"/>
                  </a:lnTo>
                  <a:lnTo>
                    <a:pt x="1022" y="920"/>
                  </a:lnTo>
                  <a:close/>
                  <a:moveTo>
                    <a:pt x="1022" y="981"/>
                  </a:moveTo>
                  <a:lnTo>
                    <a:pt x="1193" y="988"/>
                  </a:lnTo>
                  <a:lnTo>
                    <a:pt x="1193" y="942"/>
                  </a:lnTo>
                  <a:lnTo>
                    <a:pt x="1022" y="938"/>
                  </a:lnTo>
                  <a:lnTo>
                    <a:pt x="1022" y="981"/>
                  </a:lnTo>
                  <a:close/>
                  <a:moveTo>
                    <a:pt x="1022" y="1042"/>
                  </a:moveTo>
                  <a:lnTo>
                    <a:pt x="1193" y="1053"/>
                  </a:lnTo>
                  <a:lnTo>
                    <a:pt x="1193" y="1007"/>
                  </a:lnTo>
                  <a:lnTo>
                    <a:pt x="1022" y="999"/>
                  </a:lnTo>
                  <a:lnTo>
                    <a:pt x="1022" y="1042"/>
                  </a:lnTo>
                  <a:close/>
                  <a:moveTo>
                    <a:pt x="1014" y="377"/>
                  </a:moveTo>
                  <a:lnTo>
                    <a:pt x="1202" y="339"/>
                  </a:lnTo>
                  <a:lnTo>
                    <a:pt x="1202" y="1068"/>
                  </a:lnTo>
                  <a:lnTo>
                    <a:pt x="1014" y="1055"/>
                  </a:lnTo>
                  <a:lnTo>
                    <a:pt x="1014" y="377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1044" name="Группа 1043">
            <a:extLst>
              <a:ext uri="{FF2B5EF4-FFF2-40B4-BE49-F238E27FC236}">
                <a16:creationId xmlns:a16="http://schemas.microsoft.com/office/drawing/2014/main" id="{134F56DD-3DE8-48BF-94F6-31DD76BBD343}"/>
              </a:ext>
            </a:extLst>
          </p:cNvPr>
          <p:cNvGrpSpPr/>
          <p:nvPr/>
        </p:nvGrpSpPr>
        <p:grpSpPr>
          <a:xfrm>
            <a:off x="3206533" y="1140793"/>
            <a:ext cx="906861" cy="659213"/>
            <a:chOff x="2977281" y="1408093"/>
            <a:chExt cx="1209148" cy="878951"/>
          </a:xfrm>
          <a:gradFill flip="none" rotWithShape="1">
            <a:gsLst>
              <a:gs pos="6000">
                <a:schemeClr val="accent1">
                  <a:lumMod val="5000"/>
                  <a:lumOff val="95000"/>
                </a:schemeClr>
              </a:gs>
              <a:gs pos="73000">
                <a:srgbClr val="003CA0"/>
              </a:gs>
            </a:gsLst>
            <a:lin ang="10800000" scaled="1"/>
            <a:tileRect/>
          </a:gradFill>
        </p:grpSpPr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B1A55FDD-867E-4D89-8F0A-C1D4FD519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7281" y="1408093"/>
              <a:ext cx="593438" cy="878951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4D79F23A-A1A0-4F3D-83BD-0F2C872DC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2991" y="1408093"/>
              <a:ext cx="593438" cy="878951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1DA49A77-3B1C-40C7-B6AC-44DB06F91CC1}"/>
              </a:ext>
            </a:extLst>
          </p:cNvPr>
          <p:cNvGrpSpPr/>
          <p:nvPr/>
        </p:nvGrpSpPr>
        <p:grpSpPr>
          <a:xfrm>
            <a:off x="5117471" y="1140793"/>
            <a:ext cx="906861" cy="659213"/>
            <a:chOff x="2977281" y="1408093"/>
            <a:chExt cx="1209148" cy="878951"/>
          </a:xfrm>
          <a:gradFill flip="none" rotWithShape="1">
            <a:gsLst>
              <a:gs pos="6000">
                <a:schemeClr val="accent1">
                  <a:lumMod val="5000"/>
                  <a:lumOff val="95000"/>
                </a:schemeClr>
              </a:gs>
              <a:gs pos="73000">
                <a:srgbClr val="003CA0"/>
              </a:gs>
            </a:gsLst>
            <a:lin ang="0" scaled="1"/>
            <a:tileRect/>
          </a:gradFill>
        </p:grpSpPr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B7622D80-BEBA-4BDF-8B65-7816C6A58F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7281" y="1408093"/>
              <a:ext cx="593438" cy="878951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CAA22803-AF39-4FD8-942B-D1AD1B0FD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2991" y="1408093"/>
              <a:ext cx="593438" cy="878951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 dirty="0"/>
            </a:p>
          </p:txBody>
        </p:sp>
      </p:grpSp>
      <p:grpSp>
        <p:nvGrpSpPr>
          <p:cNvPr id="1045" name="Группа 1044">
            <a:extLst>
              <a:ext uri="{FF2B5EF4-FFF2-40B4-BE49-F238E27FC236}">
                <a16:creationId xmlns:a16="http://schemas.microsoft.com/office/drawing/2014/main" id="{52DAAA60-121A-4591-ABE8-A070130DB9F2}"/>
              </a:ext>
            </a:extLst>
          </p:cNvPr>
          <p:cNvGrpSpPr/>
          <p:nvPr/>
        </p:nvGrpSpPr>
        <p:grpSpPr>
          <a:xfrm>
            <a:off x="3731417" y="1252822"/>
            <a:ext cx="1824820" cy="421784"/>
            <a:chOff x="4037301" y="1696165"/>
            <a:chExt cx="673056" cy="338410"/>
          </a:xfrm>
        </p:grpSpPr>
        <p:sp>
          <p:nvSpPr>
            <p:cNvPr id="41" name="Стрелка вправо 10">
              <a:extLst>
                <a:ext uri="{FF2B5EF4-FFF2-40B4-BE49-F238E27FC236}">
                  <a16:creationId xmlns:a16="http://schemas.microsoft.com/office/drawing/2014/main" id="{C95DB6FC-7C02-48F6-BA54-A33BA4F055EB}"/>
                </a:ext>
              </a:extLst>
            </p:cNvPr>
            <p:cNvSpPr/>
            <p:nvPr/>
          </p:nvSpPr>
          <p:spPr bwMode="auto">
            <a:xfrm>
              <a:off x="4037302" y="1696165"/>
              <a:ext cx="673055" cy="141014"/>
            </a:xfrm>
            <a:prstGeom prst="rightArrow">
              <a:avLst/>
            </a:prstGeom>
            <a:solidFill>
              <a:srgbClr val="003CA0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02406" indent="-202406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900" dirty="0"/>
            </a:p>
          </p:txBody>
        </p:sp>
        <p:sp>
          <p:nvSpPr>
            <p:cNvPr id="42" name="Стрелка вправо 10">
              <a:extLst>
                <a:ext uri="{FF2B5EF4-FFF2-40B4-BE49-F238E27FC236}">
                  <a16:creationId xmlns:a16="http://schemas.microsoft.com/office/drawing/2014/main" id="{22AE9D6F-B085-4EEF-91C4-5496DD9334D2}"/>
                </a:ext>
              </a:extLst>
            </p:cNvPr>
            <p:cNvSpPr/>
            <p:nvPr/>
          </p:nvSpPr>
          <p:spPr bwMode="auto">
            <a:xfrm flipH="1">
              <a:off x="4037301" y="1893561"/>
              <a:ext cx="673055" cy="141014"/>
            </a:xfrm>
            <a:prstGeom prst="rightArrow">
              <a:avLst/>
            </a:prstGeom>
            <a:solidFill>
              <a:srgbClr val="003CA0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02406" indent="-202406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900" dirty="0"/>
            </a:p>
          </p:txBody>
        </p:sp>
      </p:grpSp>
      <p:graphicFrame>
        <p:nvGraphicFramePr>
          <p:cNvPr id="1048" name="Таблица 1048">
            <a:extLst>
              <a:ext uri="{FF2B5EF4-FFF2-40B4-BE49-F238E27FC236}">
                <a16:creationId xmlns:a16="http://schemas.microsoft.com/office/drawing/2014/main" id="{5A6BF98A-CB71-48F5-95C6-DD9C8365C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91500"/>
              </p:ext>
            </p:extLst>
          </p:nvPr>
        </p:nvGraphicFramePr>
        <p:xfrm>
          <a:off x="359228" y="3392580"/>
          <a:ext cx="8425541" cy="92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086">
                  <a:extLst>
                    <a:ext uri="{9D8B030D-6E8A-4147-A177-3AD203B41FA5}">
                      <a16:colId xmlns:a16="http://schemas.microsoft.com/office/drawing/2014/main" val="4058835031"/>
                    </a:ext>
                  </a:extLst>
                </a:gridCol>
                <a:gridCol w="2648857">
                  <a:extLst>
                    <a:ext uri="{9D8B030D-6E8A-4147-A177-3AD203B41FA5}">
                      <a16:colId xmlns:a16="http://schemas.microsoft.com/office/drawing/2014/main" val="2333675407"/>
                    </a:ext>
                  </a:extLst>
                </a:gridCol>
                <a:gridCol w="2768598">
                  <a:extLst>
                    <a:ext uri="{9D8B030D-6E8A-4147-A177-3AD203B41FA5}">
                      <a16:colId xmlns:a16="http://schemas.microsoft.com/office/drawing/2014/main" val="50212059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20000"/>
                        <a:buFontTx/>
                        <a:buNone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</a:rPr>
                        <a:t>Модернизация существующего программного обеспечения</a:t>
                      </a:r>
                    </a:p>
                    <a:p>
                      <a:pPr marL="266700" lvl="1" indent="-266700">
                        <a:spcBef>
                          <a:spcPts val="0"/>
                        </a:spcBef>
                        <a:spcAft>
                          <a:spcPts val="0"/>
                        </a:spcAft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</a:rPr>
                        <a:t>Конверторы</a:t>
                      </a:r>
                    </a:p>
                    <a:p>
                      <a:pPr marL="266700" lvl="1" indent="-266700">
                        <a:spcBef>
                          <a:spcPts val="0"/>
                        </a:spcBef>
                        <a:spcAft>
                          <a:spcPts val="0"/>
                        </a:spcAft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</a:rPr>
                        <a:t>CIM</a:t>
                      </a:r>
                      <a:r>
                        <a:rPr lang="ru-RU" sz="1400" b="0" kern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lang="ru-RU" sz="1400" b="0" kern="0" dirty="0">
                          <a:solidFill>
                            <a:schemeClr val="tx1"/>
                          </a:solidFill>
                        </a:rPr>
                        <a:t> модель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</a:rPr>
                        <a:t>Отладка интеграции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</a:rPr>
                        <a:t>Реализация портальных решений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13021"/>
                  </a:ext>
                </a:extLst>
              </a:tr>
            </a:tbl>
          </a:graphicData>
        </a:graphic>
      </p:graphicFrame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1A8821DC-7B37-479B-BA5F-7F2CB4A79826}"/>
              </a:ext>
            </a:extLst>
          </p:cNvPr>
          <p:cNvCxnSpPr>
            <a:cxnSpLocks/>
          </p:cNvCxnSpPr>
          <p:nvPr/>
        </p:nvCxnSpPr>
        <p:spPr bwMode="auto">
          <a:xfrm>
            <a:off x="359228" y="4427088"/>
            <a:ext cx="8425541" cy="0"/>
          </a:xfrm>
          <a:prstGeom prst="line">
            <a:avLst/>
          </a:prstGeom>
          <a:noFill/>
          <a:ln w="57150" cap="flat" cmpd="sng" algn="ctr">
            <a:solidFill>
              <a:srgbClr val="003C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51" name="Группа 1050">
            <a:extLst>
              <a:ext uri="{FF2B5EF4-FFF2-40B4-BE49-F238E27FC236}">
                <a16:creationId xmlns:a16="http://schemas.microsoft.com/office/drawing/2014/main" id="{0F15AB9D-E5B1-4970-9F1C-B2940469B5B7}"/>
              </a:ext>
            </a:extLst>
          </p:cNvPr>
          <p:cNvGrpSpPr/>
          <p:nvPr/>
        </p:nvGrpSpPr>
        <p:grpSpPr>
          <a:xfrm>
            <a:off x="359228" y="2299534"/>
            <a:ext cx="8425542" cy="440281"/>
            <a:chOff x="405442" y="3137035"/>
            <a:chExt cx="8350369" cy="587041"/>
          </a:xfrm>
        </p:grpSpPr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id="{D5DA0C90-3910-4A3A-8BDB-DA6D7C4BC6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442" y="3235660"/>
              <a:ext cx="8350369" cy="0"/>
            </a:xfrm>
            <a:prstGeom prst="line">
              <a:avLst/>
            </a:prstGeom>
            <a:noFill/>
            <a:ln w="57150" cap="flat" cmpd="sng" algn="ctr">
              <a:solidFill>
                <a:srgbClr val="003C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47" name="Группа 1046">
              <a:extLst>
                <a:ext uri="{FF2B5EF4-FFF2-40B4-BE49-F238E27FC236}">
                  <a16:creationId xmlns:a16="http://schemas.microsoft.com/office/drawing/2014/main" id="{71CB44AD-1D45-4DA1-ACC4-66DF7DC140AD}"/>
                </a:ext>
              </a:extLst>
            </p:cNvPr>
            <p:cNvGrpSpPr/>
            <p:nvPr/>
          </p:nvGrpSpPr>
          <p:grpSpPr>
            <a:xfrm>
              <a:off x="1820174" y="3237750"/>
              <a:ext cx="5184919" cy="486326"/>
              <a:chOff x="1820174" y="3096883"/>
              <a:chExt cx="5184919" cy="808220"/>
            </a:xfrm>
          </p:grpSpPr>
          <p:sp>
            <p:nvSpPr>
              <p:cNvPr id="1046" name="Полилиния: фигура 1045">
                <a:extLst>
                  <a:ext uri="{FF2B5EF4-FFF2-40B4-BE49-F238E27FC236}">
                    <a16:creationId xmlns:a16="http://schemas.microsoft.com/office/drawing/2014/main" id="{BC48F5F7-C2BC-4DA3-AF62-986B68EFB266}"/>
                  </a:ext>
                </a:extLst>
              </p:cNvPr>
              <p:cNvSpPr/>
              <p:nvPr/>
            </p:nvSpPr>
            <p:spPr bwMode="auto">
              <a:xfrm>
                <a:off x="1820174" y="3096883"/>
                <a:ext cx="0" cy="690113"/>
              </a:xfrm>
              <a:custGeom>
                <a:avLst/>
                <a:gdLst>
                  <a:gd name="connsiteX0" fmla="*/ 0 w 0"/>
                  <a:gd name="connsiteY0" fmla="*/ 0 h 690113"/>
                  <a:gd name="connsiteX1" fmla="*/ 0 w 0"/>
                  <a:gd name="connsiteY1" fmla="*/ 690113 h 69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90113">
                    <a:moveTo>
                      <a:pt x="0" y="0"/>
                    </a:moveTo>
                    <a:lnTo>
                      <a:pt x="0" y="690113"/>
                    </a:lnTo>
                  </a:path>
                </a:pathLst>
              </a:custGeom>
              <a:noFill/>
              <a:ln w="38100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lg" len="sm"/>
              </a:ln>
              <a:effectLst/>
            </p:spPr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104" name="Полилиния: фигура 103">
                <a:extLst>
                  <a:ext uri="{FF2B5EF4-FFF2-40B4-BE49-F238E27FC236}">
                    <a16:creationId xmlns:a16="http://schemas.microsoft.com/office/drawing/2014/main" id="{B51B52C7-B183-49D7-862C-1D34CDA46A20}"/>
                  </a:ext>
                </a:extLst>
              </p:cNvPr>
              <p:cNvSpPr/>
              <p:nvPr/>
            </p:nvSpPr>
            <p:spPr bwMode="auto">
              <a:xfrm>
                <a:off x="4684143" y="3096883"/>
                <a:ext cx="0" cy="478623"/>
              </a:xfrm>
              <a:custGeom>
                <a:avLst/>
                <a:gdLst>
                  <a:gd name="connsiteX0" fmla="*/ 0 w 0"/>
                  <a:gd name="connsiteY0" fmla="*/ 0 h 690113"/>
                  <a:gd name="connsiteX1" fmla="*/ 0 w 0"/>
                  <a:gd name="connsiteY1" fmla="*/ 690113 h 69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90113">
                    <a:moveTo>
                      <a:pt x="0" y="0"/>
                    </a:moveTo>
                    <a:lnTo>
                      <a:pt x="0" y="690113"/>
                    </a:lnTo>
                  </a:path>
                </a:pathLst>
              </a:custGeom>
              <a:noFill/>
              <a:ln w="38100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lg" len="sm"/>
              </a:ln>
              <a:effectLst/>
            </p:spPr>
            <p:txBody>
              <a:bodyPr rtlCol="0" anchor="ctr"/>
              <a:lstStyle/>
              <a:p>
                <a:pPr algn="ctr"/>
                <a:endParaRPr lang="ru-RU" sz="1050" dirty="0"/>
              </a:p>
            </p:txBody>
          </p:sp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id="{50AF4E4C-1BBD-478F-87E3-3CC049E62DD3}"/>
                  </a:ext>
                </a:extLst>
              </p:cNvPr>
              <p:cNvSpPr/>
              <p:nvPr/>
            </p:nvSpPr>
            <p:spPr bwMode="auto">
              <a:xfrm>
                <a:off x="6959374" y="3096883"/>
                <a:ext cx="45719" cy="808220"/>
              </a:xfrm>
              <a:custGeom>
                <a:avLst/>
                <a:gdLst>
                  <a:gd name="connsiteX0" fmla="*/ 0 w 0"/>
                  <a:gd name="connsiteY0" fmla="*/ 0 h 690113"/>
                  <a:gd name="connsiteX1" fmla="*/ 0 w 0"/>
                  <a:gd name="connsiteY1" fmla="*/ 690113 h 69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90113">
                    <a:moveTo>
                      <a:pt x="0" y="0"/>
                    </a:moveTo>
                    <a:lnTo>
                      <a:pt x="0" y="690113"/>
                    </a:lnTo>
                  </a:path>
                </a:pathLst>
              </a:custGeom>
              <a:noFill/>
              <a:ln w="38100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lg" len="sm"/>
              </a:ln>
              <a:effectLst/>
            </p:spPr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1050" name="Прямоугольник: скругленные углы 1049">
              <a:extLst>
                <a:ext uri="{FF2B5EF4-FFF2-40B4-BE49-F238E27FC236}">
                  <a16:creationId xmlns:a16="http://schemas.microsoft.com/office/drawing/2014/main" id="{58D8405E-3F17-4556-9A80-4D11F5601FC0}"/>
                </a:ext>
              </a:extLst>
            </p:cNvPr>
            <p:cNvSpPr/>
            <p:nvPr/>
          </p:nvSpPr>
          <p:spPr bwMode="auto">
            <a:xfrm>
              <a:off x="1558734" y="3137035"/>
              <a:ext cx="499888" cy="248480"/>
            </a:xfrm>
            <a:prstGeom prst="roundRect">
              <a:avLst/>
            </a:prstGeom>
            <a:solidFill>
              <a:srgbClr val="003CA0"/>
            </a:solidFill>
            <a:ln w="28575" cap="flat" cmpd="sng" algn="ctr">
              <a:noFill/>
              <a:prstDash val="solid"/>
              <a:round/>
              <a:headEnd type="oval" w="med" len="me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26DB1456-4A90-4410-B46E-39A6EDA74FCC}"/>
                </a:ext>
              </a:extLst>
            </p:cNvPr>
            <p:cNvSpPr/>
            <p:nvPr/>
          </p:nvSpPr>
          <p:spPr bwMode="auto">
            <a:xfrm>
              <a:off x="4434199" y="3137035"/>
              <a:ext cx="499888" cy="248480"/>
            </a:xfrm>
            <a:prstGeom prst="roundRect">
              <a:avLst/>
            </a:prstGeom>
            <a:solidFill>
              <a:srgbClr val="003CA0"/>
            </a:solidFill>
            <a:ln w="28575" cap="flat" cmpd="sng" algn="ctr">
              <a:noFill/>
              <a:prstDash val="solid"/>
              <a:round/>
              <a:headEnd type="oval" w="med" len="me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C95ADC9A-0AB9-46FF-A42E-F88D16F3006B}"/>
                </a:ext>
              </a:extLst>
            </p:cNvPr>
            <p:cNvSpPr/>
            <p:nvPr/>
          </p:nvSpPr>
          <p:spPr bwMode="auto">
            <a:xfrm>
              <a:off x="6697813" y="3137035"/>
              <a:ext cx="499888" cy="248480"/>
            </a:xfrm>
            <a:prstGeom prst="roundRect">
              <a:avLst/>
            </a:prstGeom>
            <a:solidFill>
              <a:srgbClr val="003CA0"/>
            </a:solidFill>
            <a:ln w="28575" cap="flat" cmpd="sng" algn="ctr">
              <a:noFill/>
              <a:prstDash val="solid"/>
              <a:round/>
              <a:headEnd type="oval" w="med" len="me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271A0B7E-768A-4096-A9FC-ADC94D59B985}"/>
              </a:ext>
            </a:extLst>
          </p:cNvPr>
          <p:cNvSpPr/>
          <p:nvPr/>
        </p:nvSpPr>
        <p:spPr bwMode="auto">
          <a:xfrm>
            <a:off x="4589189" y="4605509"/>
            <a:ext cx="297543" cy="304487"/>
          </a:xfrm>
          <a:prstGeom prst="rightArrow">
            <a:avLst/>
          </a:prstGeom>
          <a:solidFill>
            <a:srgbClr val="003CA0"/>
          </a:solidFill>
          <a:ln w="28575" cap="flat" cmpd="sng" algn="ctr">
            <a:noFill/>
            <a:prstDash val="solid"/>
            <a:round/>
            <a:headEnd type="triangle" w="lg" len="sm"/>
            <a:tailEnd type="triangle" w="lg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28754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5CF93-7CE8-444D-A2D1-DB5040A5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результаты и направления развития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0D1089-39DD-4111-BE21-A2ED2A5B8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DBD64DF-A8D8-4B88-8131-45E685EC2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26693"/>
              </p:ext>
            </p:extLst>
          </p:nvPr>
        </p:nvGraphicFramePr>
        <p:xfrm>
          <a:off x="232229" y="1098071"/>
          <a:ext cx="3889829" cy="362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829">
                  <a:extLst>
                    <a:ext uri="{9D8B030D-6E8A-4147-A177-3AD203B41FA5}">
                      <a16:colId xmlns:a16="http://schemas.microsoft.com/office/drawing/2014/main" val="78579411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3CA0"/>
                          </a:solidFill>
                        </a:rPr>
                        <a:t>Сделано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810441"/>
                  </a:ext>
                </a:extLst>
              </a:tr>
              <a:tr h="3201390"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3CA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Утверждены ГОСТ Р серии 58651</a:t>
                      </a:r>
                    </a:p>
                    <a:p>
                      <a:pPr marL="285750" indent="-285750" algn="just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3CA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Разработана методика цифрового моделирования электрической сети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(АО «СО ЕЭС» и ПАО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Россети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just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3CA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 регламент взаимодействия между ПАО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Россети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и АО «СО ЕЭС» при обмене данными информационных моделей</a:t>
                      </a:r>
                    </a:p>
                    <a:p>
                      <a:pPr marL="285750" indent="-285750" algn="just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3CA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Организован процесс предоставления в АО «СО ЕЭС» параметров и характеристик оборудования и ЛЭП, принадлежащего ПАО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Россети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в трех пилотных зонах</a:t>
                      </a:r>
                    </a:p>
                  </a:txBody>
                  <a:tcPr marL="68580" marR="68580" marT="81000" marB="3429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75340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0D9BEAD-CEA4-4260-82BC-AE3D21A11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44967"/>
              </p:ext>
            </p:extLst>
          </p:nvPr>
        </p:nvGraphicFramePr>
        <p:xfrm>
          <a:off x="4368800" y="1098071"/>
          <a:ext cx="4534353" cy="378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353">
                  <a:extLst>
                    <a:ext uri="{9D8B030D-6E8A-4147-A177-3AD203B41FA5}">
                      <a16:colId xmlns:a16="http://schemas.microsoft.com/office/drawing/2014/main" val="78579411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3CA0"/>
                          </a:solidFill>
                        </a:rPr>
                        <a:t>Краткосрочные цели</a:t>
                      </a:r>
                      <a:endParaRPr lang="ru-RU" sz="1400" b="1" dirty="0">
                        <a:solidFill>
                          <a:srgbClr val="003CA0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810441"/>
                  </a:ext>
                </a:extLst>
              </a:tr>
              <a:tr h="3315690"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3CA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ГОСТ Р серии 58651,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т.ч. утверждение рекомендаций по применению стандартов</a:t>
                      </a:r>
                    </a:p>
                    <a:p>
                      <a:pPr marL="285750" indent="-285750" algn="just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3CA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Переход на обмен данными информационной модели с ПАО «РусГидро»</a:t>
                      </a:r>
                    </a:p>
                    <a:p>
                      <a:pPr marL="285750" indent="-285750" algn="just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3CA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Переход на обмен данными о параметрах и характеристиках оборудования и ЛЭП со всеми субъектами электроэнергетики</a:t>
                      </a:r>
                    </a:p>
                    <a:p>
                      <a:pPr marL="285750" indent="-285750" algn="just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3CA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Утверждения порядка ведения Единой цифровой модели ЕЭС России</a:t>
                      </a:r>
                    </a:p>
                    <a:p>
                      <a:pPr marL="285750" indent="-285750" algn="just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3CA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Переход к информационному взаимодействию с использованием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CIM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всем жизненном цикле объекта</a:t>
                      </a:r>
                    </a:p>
                  </a:txBody>
                  <a:tcPr marL="68580" marR="68580" marT="81000" marB="3429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753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05962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id="{6D00FB7E-2E33-487B-B3BF-AAA61BDABDCC}"/>
              </a:ext>
            </a:extLst>
          </p:cNvPr>
          <p:cNvGrpSpPr/>
          <p:nvPr/>
        </p:nvGrpSpPr>
        <p:grpSpPr>
          <a:xfrm>
            <a:off x="1910251" y="2062086"/>
            <a:ext cx="230628" cy="2669285"/>
            <a:chOff x="2179888" y="2749447"/>
            <a:chExt cx="307504" cy="3559047"/>
          </a:xfrm>
          <a:gradFill flip="none" rotWithShape="1">
            <a:gsLst>
              <a:gs pos="6000">
                <a:schemeClr val="accent1">
                  <a:lumMod val="5000"/>
                  <a:lumOff val="95000"/>
                </a:schemeClr>
              </a:gs>
              <a:gs pos="73000">
                <a:srgbClr val="00B050"/>
              </a:gs>
            </a:gsLst>
            <a:lin ang="0" scaled="1"/>
            <a:tileRect/>
          </a:gradFill>
        </p:grpSpPr>
        <p:sp>
          <p:nvSpPr>
            <p:cNvPr id="163" name="Freeform 33">
              <a:extLst>
                <a:ext uri="{FF2B5EF4-FFF2-40B4-BE49-F238E27FC236}">
                  <a16:creationId xmlns:a16="http://schemas.microsoft.com/office/drawing/2014/main" id="{88D2575C-3B6B-4EFA-A25C-B87DB7320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2749447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64" name="Freeform 33">
              <a:extLst>
                <a:ext uri="{FF2B5EF4-FFF2-40B4-BE49-F238E27FC236}">
                  <a16:creationId xmlns:a16="http://schemas.microsoft.com/office/drawing/2014/main" id="{DD8D320B-285D-48FE-AD5E-793BB51FE7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3253870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A25F859A-22EE-4624-B255-F93266A0B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3783077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608C333A-E50D-4D74-9B84-AEAB5AD4F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4298019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67" name="Freeform 33">
              <a:extLst>
                <a:ext uri="{FF2B5EF4-FFF2-40B4-BE49-F238E27FC236}">
                  <a16:creationId xmlns:a16="http://schemas.microsoft.com/office/drawing/2014/main" id="{96D282ED-5F0D-4A89-B793-5455865EA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4824409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68" name="Freeform 33">
              <a:extLst>
                <a:ext uri="{FF2B5EF4-FFF2-40B4-BE49-F238E27FC236}">
                  <a16:creationId xmlns:a16="http://schemas.microsoft.com/office/drawing/2014/main" id="{55EB3157-D066-4392-A8AA-E10AF90FBF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5346781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69" name="Freeform 33">
              <a:extLst>
                <a:ext uri="{FF2B5EF4-FFF2-40B4-BE49-F238E27FC236}">
                  <a16:creationId xmlns:a16="http://schemas.microsoft.com/office/drawing/2014/main" id="{0342D29E-BEA8-4C13-83FD-C4BF63D58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5853045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11411113-4E48-4875-BEEB-26F226EFFCD0}"/>
              </a:ext>
            </a:extLst>
          </p:cNvPr>
          <p:cNvSpPr/>
          <p:nvPr/>
        </p:nvSpPr>
        <p:spPr bwMode="auto">
          <a:xfrm>
            <a:off x="7024900" y="1145262"/>
            <a:ext cx="1721518" cy="3721133"/>
          </a:xfrm>
          <a:prstGeom prst="roundRect">
            <a:avLst>
              <a:gd name="adj" fmla="val 8249"/>
            </a:avLst>
          </a:prstGeom>
          <a:solidFill>
            <a:schemeClr val="bg1"/>
          </a:solidFill>
          <a:ln w="19050" cap="flat" cmpd="sng" algn="ctr">
            <a:solidFill>
              <a:srgbClr val="003C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200" dirty="0">
                <a:solidFill>
                  <a:srgbClr val="003CA0"/>
                </a:solidFill>
              </a:rPr>
              <a:t>Субъекты электроэнергетики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5CF93-7CE8-444D-A2D1-DB5040A5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результаты и направления развития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0D1089-39DD-4111-BE21-A2ED2A5B8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8A008EF-A967-42E6-80F6-7ECA61575621}"/>
              </a:ext>
            </a:extLst>
          </p:cNvPr>
          <p:cNvGrpSpPr/>
          <p:nvPr/>
        </p:nvGrpSpPr>
        <p:grpSpPr>
          <a:xfrm>
            <a:off x="7199295" y="1700410"/>
            <a:ext cx="633155" cy="471832"/>
            <a:chOff x="318533" y="2703718"/>
            <a:chExt cx="1186511" cy="884197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4FF3CABA-2B90-413D-924B-9277A276F90A}"/>
                </a:ext>
              </a:extLst>
            </p:cNvPr>
            <p:cNvGrpSpPr/>
            <p:nvPr/>
          </p:nvGrpSpPr>
          <p:grpSpPr>
            <a:xfrm>
              <a:off x="669716" y="2913915"/>
              <a:ext cx="835328" cy="674000"/>
              <a:chOff x="2408238" y="3011342"/>
              <a:chExt cx="2565779" cy="2070246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60858CEE-809D-4455-A416-588A62F65C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8238" y="3343275"/>
                <a:ext cx="1538288" cy="1738313"/>
              </a:xfrm>
              <a:custGeom>
                <a:avLst/>
                <a:gdLst>
                  <a:gd name="T0" fmla="*/ 1249 w 4272"/>
                  <a:gd name="T1" fmla="*/ 248 h 4817"/>
                  <a:gd name="T2" fmla="*/ 144 w 4272"/>
                  <a:gd name="T3" fmla="*/ 793 h 4817"/>
                  <a:gd name="T4" fmla="*/ 3095 w 4272"/>
                  <a:gd name="T5" fmla="*/ 4203 h 4817"/>
                  <a:gd name="T6" fmla="*/ 4272 w 4272"/>
                  <a:gd name="T7" fmla="*/ 4581 h 4817"/>
                  <a:gd name="T8" fmla="*/ 1919 w 4272"/>
                  <a:gd name="T9" fmla="*/ 4581 h 4817"/>
                  <a:gd name="T10" fmla="*/ 3095 w 4272"/>
                  <a:gd name="T11" fmla="*/ 4203 h 4817"/>
                  <a:gd name="T12" fmla="*/ 2164 w 4272"/>
                  <a:gd name="T13" fmla="*/ 2666 h 4817"/>
                  <a:gd name="T14" fmla="*/ 4026 w 4272"/>
                  <a:gd name="T15" fmla="*/ 2666 h 4817"/>
                  <a:gd name="T16" fmla="*/ 3095 w 4272"/>
                  <a:gd name="T17" fmla="*/ 2863 h 4817"/>
                  <a:gd name="T18" fmla="*/ 3095 w 4272"/>
                  <a:gd name="T19" fmla="*/ 2469 h 4817"/>
                  <a:gd name="T20" fmla="*/ 3095 w 4272"/>
                  <a:gd name="T21" fmla="*/ 2863 h 4817"/>
                  <a:gd name="T22" fmla="*/ 1935 w 4272"/>
                  <a:gd name="T23" fmla="*/ 2674 h 4817"/>
                  <a:gd name="T24" fmla="*/ 4256 w 4272"/>
                  <a:gd name="T25" fmla="*/ 2674 h 4817"/>
                  <a:gd name="T26" fmla="*/ 3095 w 4272"/>
                  <a:gd name="T27" fmla="*/ 2455 h 4817"/>
                  <a:gd name="T28" fmla="*/ 4272 w 4272"/>
                  <a:gd name="T29" fmla="*/ 3260 h 4817"/>
                  <a:gd name="T30" fmla="*/ 1919 w 4272"/>
                  <a:gd name="T31" fmla="*/ 3260 h 4817"/>
                  <a:gd name="T32" fmla="*/ 3095 w 4272"/>
                  <a:gd name="T33" fmla="*/ 2455 h 4817"/>
                  <a:gd name="T34" fmla="*/ 4272 w 4272"/>
                  <a:gd name="T35" fmla="*/ 3327 h 4817"/>
                  <a:gd name="T36" fmla="*/ 3095 w 4272"/>
                  <a:gd name="T37" fmla="*/ 4143 h 4817"/>
                  <a:gd name="T38" fmla="*/ 1919 w 4272"/>
                  <a:gd name="T39" fmla="*/ 3327 h 4817"/>
                  <a:gd name="T40" fmla="*/ 87 w 4272"/>
                  <a:gd name="T41" fmla="*/ 862 h 4817"/>
                  <a:gd name="T42" fmla="*/ 1306 w 4272"/>
                  <a:gd name="T43" fmla="*/ 177 h 4817"/>
                  <a:gd name="T44" fmla="*/ 87 w 4272"/>
                  <a:gd name="T45" fmla="*/ 862 h 4817"/>
                  <a:gd name="T46" fmla="*/ 1306 w 4272"/>
                  <a:gd name="T47" fmla="*/ 1175 h 4817"/>
                  <a:gd name="T48" fmla="*/ 87 w 4272"/>
                  <a:gd name="T49" fmla="*/ 927 h 4817"/>
                  <a:gd name="T50" fmla="*/ 87 w 4272"/>
                  <a:gd name="T51" fmla="*/ 1851 h 4817"/>
                  <a:gd name="T52" fmla="*/ 1306 w 4272"/>
                  <a:gd name="T53" fmla="*/ 1251 h 4817"/>
                  <a:gd name="T54" fmla="*/ 87 w 4272"/>
                  <a:gd name="T55" fmla="*/ 1851 h 4817"/>
                  <a:gd name="T56" fmla="*/ 1306 w 4272"/>
                  <a:gd name="T57" fmla="*/ 2248 h 4817"/>
                  <a:gd name="T58" fmla="*/ 87 w 4272"/>
                  <a:gd name="T59" fmla="*/ 1917 h 4817"/>
                  <a:gd name="T60" fmla="*/ 87 w 4272"/>
                  <a:gd name="T61" fmla="*/ 2841 h 4817"/>
                  <a:gd name="T62" fmla="*/ 1306 w 4272"/>
                  <a:gd name="T63" fmla="*/ 2325 h 4817"/>
                  <a:gd name="T64" fmla="*/ 87 w 4272"/>
                  <a:gd name="T65" fmla="*/ 2841 h 4817"/>
                  <a:gd name="T66" fmla="*/ 1306 w 4272"/>
                  <a:gd name="T67" fmla="*/ 3322 h 4817"/>
                  <a:gd name="T68" fmla="*/ 87 w 4272"/>
                  <a:gd name="T69" fmla="*/ 2907 h 4817"/>
                  <a:gd name="T70" fmla="*/ 674 w 4272"/>
                  <a:gd name="T71" fmla="*/ 4201 h 4817"/>
                  <a:gd name="T72" fmla="*/ 674 w 4272"/>
                  <a:gd name="T73" fmla="*/ 3901 h 4817"/>
                  <a:gd name="T74" fmla="*/ 674 w 4272"/>
                  <a:gd name="T75" fmla="*/ 4201 h 4817"/>
                  <a:gd name="T76" fmla="*/ 932 w 4272"/>
                  <a:gd name="T77" fmla="*/ 3537 h 4817"/>
                  <a:gd name="T78" fmla="*/ 856 w 4272"/>
                  <a:gd name="T79" fmla="*/ 3537 h 4817"/>
                  <a:gd name="T80" fmla="*/ 1032 w 4272"/>
                  <a:gd name="T81" fmla="*/ 3596 h 4817"/>
                  <a:gd name="T82" fmla="*/ 1032 w 4272"/>
                  <a:gd name="T83" fmla="*/ 3480 h 4817"/>
                  <a:gd name="T84" fmla="*/ 1032 w 4272"/>
                  <a:gd name="T85" fmla="*/ 3596 h 4817"/>
                  <a:gd name="T86" fmla="*/ 1212 w 4272"/>
                  <a:gd name="T87" fmla="*/ 3539 h 4817"/>
                  <a:gd name="T88" fmla="*/ 1133 w 4272"/>
                  <a:gd name="T89" fmla="*/ 3538 h 4817"/>
                  <a:gd name="T90" fmla="*/ 1405 w 4272"/>
                  <a:gd name="T91" fmla="*/ 0 h 4817"/>
                  <a:gd name="T92" fmla="*/ 4119 w 4272"/>
                  <a:gd name="T93" fmla="*/ 2454 h 4817"/>
                  <a:gd name="T94" fmla="*/ 1821 w 4272"/>
                  <a:gd name="T95" fmla="*/ 2620 h 4817"/>
                  <a:gd name="T96" fmla="*/ 2135 w 4272"/>
                  <a:gd name="T97" fmla="*/ 4754 h 4817"/>
                  <a:gd name="T98" fmla="*/ 0 w 4272"/>
                  <a:gd name="T99" fmla="*/ 4696 h 4817"/>
                  <a:gd name="T100" fmla="*/ 1405 w 4272"/>
                  <a:gd name="T101" fmla="*/ 0 h 4817"/>
                  <a:gd name="T102" fmla="*/ 1249 w 4272"/>
                  <a:gd name="T103" fmla="*/ 1317 h 4817"/>
                  <a:gd name="T104" fmla="*/ 144 w 4272"/>
                  <a:gd name="T105" fmla="*/ 1787 h 4817"/>
                  <a:gd name="T106" fmla="*/ 144 w 4272"/>
                  <a:gd name="T107" fmla="*/ 1969 h 4817"/>
                  <a:gd name="T108" fmla="*/ 1249 w 4272"/>
                  <a:gd name="T109" fmla="*/ 2195 h 4817"/>
                  <a:gd name="T110" fmla="*/ 144 w 4272"/>
                  <a:gd name="T111" fmla="*/ 1969 h 4817"/>
                  <a:gd name="T112" fmla="*/ 1249 w 4272"/>
                  <a:gd name="T113" fmla="*/ 782 h 4817"/>
                  <a:gd name="T114" fmla="*/ 144 w 4272"/>
                  <a:gd name="T115" fmla="*/ 1290 h 4817"/>
                  <a:gd name="T116" fmla="*/ 144 w 4272"/>
                  <a:gd name="T117" fmla="*/ 2962 h 4817"/>
                  <a:gd name="T118" fmla="*/ 1249 w 4272"/>
                  <a:gd name="T119" fmla="*/ 3265 h 4817"/>
                  <a:gd name="T120" fmla="*/ 144 w 4272"/>
                  <a:gd name="T121" fmla="*/ 2962 h 4817"/>
                  <a:gd name="T122" fmla="*/ 1249 w 4272"/>
                  <a:gd name="T123" fmla="*/ 2386 h 4817"/>
                  <a:gd name="T124" fmla="*/ 144 w 4272"/>
                  <a:gd name="T125" fmla="*/ 2780 h 4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72" h="4817">
                    <a:moveTo>
                      <a:pt x="144" y="479"/>
                    </a:moveTo>
                    <a:lnTo>
                      <a:pt x="1249" y="248"/>
                    </a:lnTo>
                    <a:lnTo>
                      <a:pt x="1249" y="590"/>
                    </a:lnTo>
                    <a:lnTo>
                      <a:pt x="144" y="793"/>
                    </a:lnTo>
                    <a:lnTo>
                      <a:pt x="144" y="479"/>
                    </a:lnTo>
                    <a:close/>
                    <a:moveTo>
                      <a:pt x="3095" y="4203"/>
                    </a:moveTo>
                    <a:cubicBezTo>
                      <a:pt x="3745" y="4203"/>
                      <a:pt x="4272" y="4106"/>
                      <a:pt x="4272" y="3987"/>
                    </a:cubicBezTo>
                    <a:lnTo>
                      <a:pt x="4272" y="4581"/>
                    </a:lnTo>
                    <a:cubicBezTo>
                      <a:pt x="4272" y="4700"/>
                      <a:pt x="3745" y="4797"/>
                      <a:pt x="3095" y="4797"/>
                    </a:cubicBezTo>
                    <a:cubicBezTo>
                      <a:pt x="2446" y="4797"/>
                      <a:pt x="1919" y="4700"/>
                      <a:pt x="1919" y="4581"/>
                    </a:cubicBezTo>
                    <a:lnTo>
                      <a:pt x="1919" y="3987"/>
                    </a:lnTo>
                    <a:cubicBezTo>
                      <a:pt x="1919" y="4106"/>
                      <a:pt x="2446" y="4203"/>
                      <a:pt x="3095" y="4203"/>
                    </a:cubicBezTo>
                    <a:close/>
                    <a:moveTo>
                      <a:pt x="3095" y="2496"/>
                    </a:moveTo>
                    <a:cubicBezTo>
                      <a:pt x="2581" y="2496"/>
                      <a:pt x="2164" y="2572"/>
                      <a:pt x="2164" y="2666"/>
                    </a:cubicBezTo>
                    <a:cubicBezTo>
                      <a:pt x="2164" y="2760"/>
                      <a:pt x="2581" y="2837"/>
                      <a:pt x="3095" y="2837"/>
                    </a:cubicBezTo>
                    <a:cubicBezTo>
                      <a:pt x="3610" y="2837"/>
                      <a:pt x="4026" y="2760"/>
                      <a:pt x="4026" y="2666"/>
                    </a:cubicBezTo>
                    <a:cubicBezTo>
                      <a:pt x="4026" y="2572"/>
                      <a:pt x="3610" y="2496"/>
                      <a:pt x="3095" y="2496"/>
                    </a:cubicBezTo>
                    <a:close/>
                    <a:moveTo>
                      <a:pt x="3095" y="2863"/>
                    </a:moveTo>
                    <a:cubicBezTo>
                      <a:pt x="2500" y="2863"/>
                      <a:pt x="2017" y="2775"/>
                      <a:pt x="2017" y="2666"/>
                    </a:cubicBezTo>
                    <a:cubicBezTo>
                      <a:pt x="2017" y="2557"/>
                      <a:pt x="2500" y="2469"/>
                      <a:pt x="3095" y="2469"/>
                    </a:cubicBezTo>
                    <a:cubicBezTo>
                      <a:pt x="3691" y="2469"/>
                      <a:pt x="4174" y="2557"/>
                      <a:pt x="4174" y="2666"/>
                    </a:cubicBezTo>
                    <a:cubicBezTo>
                      <a:pt x="4174" y="2775"/>
                      <a:pt x="3691" y="2863"/>
                      <a:pt x="3095" y="2863"/>
                    </a:cubicBezTo>
                    <a:close/>
                    <a:moveTo>
                      <a:pt x="3095" y="2462"/>
                    </a:moveTo>
                    <a:cubicBezTo>
                      <a:pt x="2456" y="2462"/>
                      <a:pt x="1935" y="2557"/>
                      <a:pt x="1935" y="2674"/>
                    </a:cubicBezTo>
                    <a:cubicBezTo>
                      <a:pt x="1935" y="2790"/>
                      <a:pt x="2456" y="2885"/>
                      <a:pt x="3095" y="2885"/>
                    </a:cubicBezTo>
                    <a:cubicBezTo>
                      <a:pt x="3735" y="2885"/>
                      <a:pt x="4256" y="2790"/>
                      <a:pt x="4256" y="2674"/>
                    </a:cubicBezTo>
                    <a:cubicBezTo>
                      <a:pt x="4256" y="2557"/>
                      <a:pt x="3735" y="2462"/>
                      <a:pt x="3095" y="2462"/>
                    </a:cubicBezTo>
                    <a:close/>
                    <a:moveTo>
                      <a:pt x="3095" y="2455"/>
                    </a:moveTo>
                    <a:cubicBezTo>
                      <a:pt x="3744" y="2455"/>
                      <a:pt x="4272" y="2553"/>
                      <a:pt x="4272" y="2674"/>
                    </a:cubicBezTo>
                    <a:lnTo>
                      <a:pt x="4272" y="3260"/>
                    </a:lnTo>
                    <a:cubicBezTo>
                      <a:pt x="4272" y="3379"/>
                      <a:pt x="3745" y="3475"/>
                      <a:pt x="3095" y="3475"/>
                    </a:cubicBezTo>
                    <a:cubicBezTo>
                      <a:pt x="2446" y="3475"/>
                      <a:pt x="1919" y="3379"/>
                      <a:pt x="1919" y="3260"/>
                    </a:cubicBezTo>
                    <a:lnTo>
                      <a:pt x="1919" y="2674"/>
                    </a:lnTo>
                    <a:cubicBezTo>
                      <a:pt x="1919" y="2553"/>
                      <a:pt x="2447" y="2455"/>
                      <a:pt x="3095" y="2455"/>
                    </a:cubicBezTo>
                    <a:close/>
                    <a:moveTo>
                      <a:pt x="3095" y="3543"/>
                    </a:moveTo>
                    <a:cubicBezTo>
                      <a:pt x="3745" y="3543"/>
                      <a:pt x="4272" y="3446"/>
                      <a:pt x="4272" y="3327"/>
                    </a:cubicBezTo>
                    <a:lnTo>
                      <a:pt x="4272" y="3928"/>
                    </a:lnTo>
                    <a:cubicBezTo>
                      <a:pt x="4272" y="4047"/>
                      <a:pt x="3745" y="4143"/>
                      <a:pt x="3095" y="4143"/>
                    </a:cubicBezTo>
                    <a:cubicBezTo>
                      <a:pt x="2446" y="4143"/>
                      <a:pt x="1919" y="4047"/>
                      <a:pt x="1919" y="3928"/>
                    </a:cubicBezTo>
                    <a:lnTo>
                      <a:pt x="1919" y="3327"/>
                    </a:lnTo>
                    <a:cubicBezTo>
                      <a:pt x="1919" y="3446"/>
                      <a:pt x="2446" y="3543"/>
                      <a:pt x="3095" y="3543"/>
                    </a:cubicBezTo>
                    <a:close/>
                    <a:moveTo>
                      <a:pt x="87" y="862"/>
                    </a:moveTo>
                    <a:lnTo>
                      <a:pt x="1306" y="638"/>
                    </a:lnTo>
                    <a:lnTo>
                      <a:pt x="1306" y="177"/>
                    </a:lnTo>
                    <a:lnTo>
                      <a:pt x="87" y="432"/>
                    </a:lnTo>
                    <a:lnTo>
                      <a:pt x="87" y="862"/>
                    </a:lnTo>
                    <a:close/>
                    <a:moveTo>
                      <a:pt x="87" y="1356"/>
                    </a:moveTo>
                    <a:lnTo>
                      <a:pt x="1306" y="1175"/>
                    </a:lnTo>
                    <a:lnTo>
                      <a:pt x="1306" y="714"/>
                    </a:lnTo>
                    <a:lnTo>
                      <a:pt x="87" y="927"/>
                    </a:lnTo>
                    <a:lnTo>
                      <a:pt x="87" y="1356"/>
                    </a:lnTo>
                    <a:close/>
                    <a:moveTo>
                      <a:pt x="87" y="1851"/>
                    </a:moveTo>
                    <a:lnTo>
                      <a:pt x="1306" y="1711"/>
                    </a:lnTo>
                    <a:lnTo>
                      <a:pt x="1306" y="1251"/>
                    </a:lnTo>
                    <a:lnTo>
                      <a:pt x="87" y="1422"/>
                    </a:lnTo>
                    <a:lnTo>
                      <a:pt x="87" y="1851"/>
                    </a:lnTo>
                    <a:close/>
                    <a:moveTo>
                      <a:pt x="87" y="2346"/>
                    </a:moveTo>
                    <a:lnTo>
                      <a:pt x="1306" y="2248"/>
                    </a:lnTo>
                    <a:lnTo>
                      <a:pt x="1306" y="1788"/>
                    </a:lnTo>
                    <a:lnTo>
                      <a:pt x="87" y="1917"/>
                    </a:lnTo>
                    <a:lnTo>
                      <a:pt x="87" y="2346"/>
                    </a:lnTo>
                    <a:close/>
                    <a:moveTo>
                      <a:pt x="87" y="2841"/>
                    </a:moveTo>
                    <a:lnTo>
                      <a:pt x="1306" y="2785"/>
                    </a:lnTo>
                    <a:lnTo>
                      <a:pt x="1306" y="2325"/>
                    </a:lnTo>
                    <a:lnTo>
                      <a:pt x="87" y="2412"/>
                    </a:lnTo>
                    <a:lnTo>
                      <a:pt x="87" y="2841"/>
                    </a:lnTo>
                    <a:close/>
                    <a:moveTo>
                      <a:pt x="87" y="3335"/>
                    </a:moveTo>
                    <a:lnTo>
                      <a:pt x="1306" y="3322"/>
                    </a:lnTo>
                    <a:lnTo>
                      <a:pt x="1306" y="2862"/>
                    </a:lnTo>
                    <a:lnTo>
                      <a:pt x="87" y="2907"/>
                    </a:lnTo>
                    <a:lnTo>
                      <a:pt x="87" y="3335"/>
                    </a:lnTo>
                    <a:close/>
                    <a:moveTo>
                      <a:pt x="674" y="4201"/>
                    </a:moveTo>
                    <a:cubicBezTo>
                      <a:pt x="728" y="4204"/>
                      <a:pt x="773" y="4139"/>
                      <a:pt x="773" y="4055"/>
                    </a:cubicBezTo>
                    <a:cubicBezTo>
                      <a:pt x="773" y="3972"/>
                      <a:pt x="728" y="3903"/>
                      <a:pt x="674" y="3901"/>
                    </a:cubicBezTo>
                    <a:cubicBezTo>
                      <a:pt x="620" y="3899"/>
                      <a:pt x="577" y="3965"/>
                      <a:pt x="577" y="4047"/>
                    </a:cubicBezTo>
                    <a:cubicBezTo>
                      <a:pt x="577" y="4130"/>
                      <a:pt x="620" y="4199"/>
                      <a:pt x="674" y="4201"/>
                    </a:cubicBezTo>
                    <a:close/>
                    <a:moveTo>
                      <a:pt x="894" y="3595"/>
                    </a:moveTo>
                    <a:cubicBezTo>
                      <a:pt x="915" y="3595"/>
                      <a:pt x="932" y="3569"/>
                      <a:pt x="932" y="3537"/>
                    </a:cubicBezTo>
                    <a:cubicBezTo>
                      <a:pt x="932" y="3506"/>
                      <a:pt x="915" y="3480"/>
                      <a:pt x="894" y="3480"/>
                    </a:cubicBezTo>
                    <a:cubicBezTo>
                      <a:pt x="873" y="3480"/>
                      <a:pt x="856" y="3505"/>
                      <a:pt x="856" y="3537"/>
                    </a:cubicBezTo>
                    <a:cubicBezTo>
                      <a:pt x="856" y="3569"/>
                      <a:pt x="873" y="3595"/>
                      <a:pt x="894" y="3595"/>
                    </a:cubicBezTo>
                    <a:close/>
                    <a:moveTo>
                      <a:pt x="1032" y="3596"/>
                    </a:moveTo>
                    <a:cubicBezTo>
                      <a:pt x="1054" y="3596"/>
                      <a:pt x="1071" y="3570"/>
                      <a:pt x="1071" y="3538"/>
                    </a:cubicBezTo>
                    <a:cubicBezTo>
                      <a:pt x="1071" y="3506"/>
                      <a:pt x="1054" y="3480"/>
                      <a:pt x="1032" y="3480"/>
                    </a:cubicBezTo>
                    <a:cubicBezTo>
                      <a:pt x="1011" y="3480"/>
                      <a:pt x="993" y="3506"/>
                      <a:pt x="993" y="3538"/>
                    </a:cubicBezTo>
                    <a:cubicBezTo>
                      <a:pt x="993" y="3570"/>
                      <a:pt x="1011" y="3596"/>
                      <a:pt x="1032" y="3596"/>
                    </a:cubicBezTo>
                    <a:close/>
                    <a:moveTo>
                      <a:pt x="1173" y="3597"/>
                    </a:moveTo>
                    <a:cubicBezTo>
                      <a:pt x="1194" y="3597"/>
                      <a:pt x="1212" y="3571"/>
                      <a:pt x="1212" y="3539"/>
                    </a:cubicBezTo>
                    <a:cubicBezTo>
                      <a:pt x="1212" y="3506"/>
                      <a:pt x="1194" y="3480"/>
                      <a:pt x="1173" y="3480"/>
                    </a:cubicBezTo>
                    <a:cubicBezTo>
                      <a:pt x="1151" y="3480"/>
                      <a:pt x="1133" y="3506"/>
                      <a:pt x="1133" y="3538"/>
                    </a:cubicBezTo>
                    <a:cubicBezTo>
                      <a:pt x="1133" y="3571"/>
                      <a:pt x="1151" y="3597"/>
                      <a:pt x="1173" y="3597"/>
                    </a:cubicBezTo>
                    <a:close/>
                    <a:moveTo>
                      <a:pt x="1405" y="0"/>
                    </a:moveTo>
                    <a:lnTo>
                      <a:pt x="4119" y="600"/>
                    </a:lnTo>
                    <a:lnTo>
                      <a:pt x="4119" y="2454"/>
                    </a:lnTo>
                    <a:cubicBezTo>
                      <a:pt x="3871" y="2385"/>
                      <a:pt x="3476" y="2349"/>
                      <a:pt x="3095" y="2349"/>
                    </a:cubicBezTo>
                    <a:cubicBezTo>
                      <a:pt x="2478" y="2349"/>
                      <a:pt x="1821" y="2444"/>
                      <a:pt x="1821" y="2620"/>
                    </a:cubicBezTo>
                    <a:lnTo>
                      <a:pt x="1821" y="4575"/>
                    </a:lnTo>
                    <a:cubicBezTo>
                      <a:pt x="1821" y="4650"/>
                      <a:pt x="1945" y="4710"/>
                      <a:pt x="2135" y="4754"/>
                    </a:cubicBezTo>
                    <a:lnTo>
                      <a:pt x="1405" y="4817"/>
                    </a:lnTo>
                    <a:lnTo>
                      <a:pt x="0" y="4696"/>
                    </a:lnTo>
                    <a:lnTo>
                      <a:pt x="0" y="311"/>
                    </a:lnTo>
                    <a:lnTo>
                      <a:pt x="1405" y="0"/>
                    </a:lnTo>
                    <a:close/>
                    <a:moveTo>
                      <a:pt x="144" y="1472"/>
                    </a:moveTo>
                    <a:lnTo>
                      <a:pt x="1249" y="1317"/>
                    </a:lnTo>
                    <a:lnTo>
                      <a:pt x="1249" y="1660"/>
                    </a:lnTo>
                    <a:lnTo>
                      <a:pt x="144" y="1787"/>
                    </a:lnTo>
                    <a:lnTo>
                      <a:pt x="144" y="1472"/>
                    </a:lnTo>
                    <a:close/>
                    <a:moveTo>
                      <a:pt x="144" y="1969"/>
                    </a:moveTo>
                    <a:lnTo>
                      <a:pt x="1249" y="1852"/>
                    </a:lnTo>
                    <a:lnTo>
                      <a:pt x="1249" y="2195"/>
                    </a:lnTo>
                    <a:lnTo>
                      <a:pt x="144" y="2284"/>
                    </a:lnTo>
                    <a:lnTo>
                      <a:pt x="144" y="1969"/>
                    </a:lnTo>
                    <a:close/>
                    <a:moveTo>
                      <a:pt x="144" y="975"/>
                    </a:moveTo>
                    <a:lnTo>
                      <a:pt x="1249" y="782"/>
                    </a:lnTo>
                    <a:lnTo>
                      <a:pt x="1249" y="1125"/>
                    </a:lnTo>
                    <a:lnTo>
                      <a:pt x="144" y="1290"/>
                    </a:lnTo>
                    <a:lnTo>
                      <a:pt x="144" y="975"/>
                    </a:lnTo>
                    <a:close/>
                    <a:moveTo>
                      <a:pt x="144" y="2962"/>
                    </a:moveTo>
                    <a:lnTo>
                      <a:pt x="1249" y="2921"/>
                    </a:lnTo>
                    <a:lnTo>
                      <a:pt x="1249" y="3265"/>
                    </a:lnTo>
                    <a:lnTo>
                      <a:pt x="144" y="3277"/>
                    </a:lnTo>
                    <a:lnTo>
                      <a:pt x="144" y="2962"/>
                    </a:lnTo>
                    <a:close/>
                    <a:moveTo>
                      <a:pt x="144" y="2465"/>
                    </a:moveTo>
                    <a:lnTo>
                      <a:pt x="1249" y="2386"/>
                    </a:lnTo>
                    <a:lnTo>
                      <a:pt x="1249" y="2730"/>
                    </a:lnTo>
                    <a:lnTo>
                      <a:pt x="144" y="2780"/>
                    </a:lnTo>
                    <a:lnTo>
                      <a:pt x="144" y="2465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22CCE6A2-7655-4E7A-B6AF-954A359AAF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0574" y="3011342"/>
                <a:ext cx="1143443" cy="2070246"/>
              </a:xfrm>
              <a:custGeom>
                <a:avLst/>
                <a:gdLst>
                  <a:gd name="T0" fmla="*/ 0 w 3299"/>
                  <a:gd name="T1" fmla="*/ 2921 h 5952"/>
                  <a:gd name="T2" fmla="*/ 691 w 3299"/>
                  <a:gd name="T3" fmla="*/ 3106 h 5952"/>
                  <a:gd name="T4" fmla="*/ 1189 w 3299"/>
                  <a:gd name="T5" fmla="*/ 5666 h 5952"/>
                  <a:gd name="T6" fmla="*/ 3057 w 3299"/>
                  <a:gd name="T7" fmla="*/ 5952 h 5952"/>
                  <a:gd name="T8" fmla="*/ 2154 w 3299"/>
                  <a:gd name="T9" fmla="*/ 4944 h 5952"/>
                  <a:gd name="T10" fmla="*/ 1189 w 3299"/>
                  <a:gd name="T11" fmla="*/ 4550 h 5952"/>
                  <a:gd name="T12" fmla="*/ 876 w 3299"/>
                  <a:gd name="T13" fmla="*/ 5481 h 5952"/>
                  <a:gd name="T14" fmla="*/ 1189 w 3299"/>
                  <a:gd name="T15" fmla="*/ 3106 h 5952"/>
                  <a:gd name="T16" fmla="*/ 3057 w 3299"/>
                  <a:gd name="T17" fmla="*/ 3884 h 5952"/>
                  <a:gd name="T18" fmla="*/ 2154 w 3299"/>
                  <a:gd name="T19" fmla="*/ 2876 h 5952"/>
                  <a:gd name="T20" fmla="*/ 1189 w 3299"/>
                  <a:gd name="T21" fmla="*/ 2482 h 5952"/>
                  <a:gd name="T22" fmla="*/ 876 w 3299"/>
                  <a:gd name="T23" fmla="*/ 2921 h 5952"/>
                  <a:gd name="T24" fmla="*/ 1189 w 3299"/>
                  <a:gd name="T25" fmla="*/ 907 h 5952"/>
                  <a:gd name="T26" fmla="*/ 3057 w 3299"/>
                  <a:gd name="T27" fmla="*/ 1815 h 5952"/>
                  <a:gd name="T28" fmla="*/ 2154 w 3299"/>
                  <a:gd name="T29" fmla="*/ 807 h 5952"/>
                  <a:gd name="T30" fmla="*/ 1189 w 3299"/>
                  <a:gd name="T31" fmla="*/ 413 h 5952"/>
                  <a:gd name="T32" fmla="*/ 691 w 3299"/>
                  <a:gd name="T33" fmla="*/ 722 h 5952"/>
                  <a:gd name="T34" fmla="*/ 2396 w 3299"/>
                  <a:gd name="T35" fmla="*/ 394 h 5952"/>
                  <a:gd name="T36" fmla="*/ 1431 w 3299"/>
                  <a:gd name="T37" fmla="*/ 0 h 5952"/>
                  <a:gd name="T38" fmla="*/ 2123 w 3299"/>
                  <a:gd name="T39" fmla="*/ 306 h 5952"/>
                  <a:gd name="T40" fmla="*/ 3146 w 3299"/>
                  <a:gd name="T41" fmla="*/ 717 h 5952"/>
                  <a:gd name="T42" fmla="*/ 3299 w 3299"/>
                  <a:gd name="T43" fmla="*/ 1402 h 5952"/>
                  <a:gd name="T44" fmla="*/ 2396 w 3299"/>
                  <a:gd name="T45" fmla="*/ 394 h 5952"/>
                  <a:gd name="T46" fmla="*/ 2294 w 3299"/>
                  <a:gd name="T47" fmla="*/ 2069 h 5952"/>
                  <a:gd name="T48" fmla="*/ 1431 w 3299"/>
                  <a:gd name="T49" fmla="*/ 2374 h 5952"/>
                  <a:gd name="T50" fmla="*/ 2237 w 3299"/>
                  <a:gd name="T51" fmla="*/ 2785 h 5952"/>
                  <a:gd name="T52" fmla="*/ 3146 w 3299"/>
                  <a:gd name="T53" fmla="*/ 3470 h 5952"/>
                  <a:gd name="T54" fmla="*/ 3299 w 3299"/>
                  <a:gd name="T55" fmla="*/ 2463 h 5952"/>
                  <a:gd name="T56" fmla="*/ 2396 w 3299"/>
                  <a:gd name="T57" fmla="*/ 4531 h 5952"/>
                  <a:gd name="T58" fmla="*/ 1431 w 3299"/>
                  <a:gd name="T59" fmla="*/ 4137 h 5952"/>
                  <a:gd name="T60" fmla="*/ 2123 w 3299"/>
                  <a:gd name="T61" fmla="*/ 4443 h 5952"/>
                  <a:gd name="T62" fmla="*/ 3146 w 3299"/>
                  <a:gd name="T63" fmla="*/ 4854 h 5952"/>
                  <a:gd name="T64" fmla="*/ 3299 w 3299"/>
                  <a:gd name="T65" fmla="*/ 5539 h 5952"/>
                  <a:gd name="T66" fmla="*/ 2396 w 3299"/>
                  <a:gd name="T67" fmla="*/ 4531 h 5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99" h="5952">
                    <a:moveTo>
                      <a:pt x="691" y="2921"/>
                    </a:moveTo>
                    <a:lnTo>
                      <a:pt x="0" y="2921"/>
                    </a:lnTo>
                    <a:lnTo>
                      <a:pt x="0" y="3106"/>
                    </a:lnTo>
                    <a:lnTo>
                      <a:pt x="691" y="3106"/>
                    </a:lnTo>
                    <a:lnTo>
                      <a:pt x="691" y="5666"/>
                    </a:lnTo>
                    <a:lnTo>
                      <a:pt x="1189" y="5666"/>
                    </a:lnTo>
                    <a:lnTo>
                      <a:pt x="1189" y="5952"/>
                    </a:lnTo>
                    <a:lnTo>
                      <a:pt x="3057" y="5952"/>
                    </a:lnTo>
                    <a:lnTo>
                      <a:pt x="3057" y="4944"/>
                    </a:lnTo>
                    <a:lnTo>
                      <a:pt x="2154" y="4944"/>
                    </a:lnTo>
                    <a:lnTo>
                      <a:pt x="2053" y="4550"/>
                    </a:lnTo>
                    <a:lnTo>
                      <a:pt x="1189" y="4550"/>
                    </a:lnTo>
                    <a:lnTo>
                      <a:pt x="1189" y="5481"/>
                    </a:lnTo>
                    <a:lnTo>
                      <a:pt x="876" y="5481"/>
                    </a:lnTo>
                    <a:lnTo>
                      <a:pt x="876" y="3106"/>
                    </a:lnTo>
                    <a:lnTo>
                      <a:pt x="1189" y="3106"/>
                    </a:lnTo>
                    <a:lnTo>
                      <a:pt x="1189" y="3884"/>
                    </a:lnTo>
                    <a:lnTo>
                      <a:pt x="3057" y="3884"/>
                    </a:lnTo>
                    <a:lnTo>
                      <a:pt x="3057" y="2876"/>
                    </a:lnTo>
                    <a:lnTo>
                      <a:pt x="2154" y="2876"/>
                    </a:lnTo>
                    <a:lnTo>
                      <a:pt x="2053" y="2482"/>
                    </a:lnTo>
                    <a:lnTo>
                      <a:pt x="1189" y="2482"/>
                    </a:lnTo>
                    <a:lnTo>
                      <a:pt x="1189" y="2921"/>
                    </a:lnTo>
                    <a:lnTo>
                      <a:pt x="876" y="2921"/>
                    </a:lnTo>
                    <a:lnTo>
                      <a:pt x="876" y="907"/>
                    </a:lnTo>
                    <a:lnTo>
                      <a:pt x="1189" y="907"/>
                    </a:lnTo>
                    <a:lnTo>
                      <a:pt x="1189" y="1815"/>
                    </a:lnTo>
                    <a:lnTo>
                      <a:pt x="3057" y="1815"/>
                    </a:lnTo>
                    <a:lnTo>
                      <a:pt x="3057" y="807"/>
                    </a:lnTo>
                    <a:lnTo>
                      <a:pt x="2154" y="807"/>
                    </a:lnTo>
                    <a:lnTo>
                      <a:pt x="2053" y="413"/>
                    </a:lnTo>
                    <a:lnTo>
                      <a:pt x="1189" y="413"/>
                    </a:lnTo>
                    <a:lnTo>
                      <a:pt x="1189" y="722"/>
                    </a:lnTo>
                    <a:lnTo>
                      <a:pt x="691" y="722"/>
                    </a:lnTo>
                    <a:lnTo>
                      <a:pt x="691" y="2921"/>
                    </a:lnTo>
                    <a:close/>
                    <a:moveTo>
                      <a:pt x="2396" y="394"/>
                    </a:moveTo>
                    <a:lnTo>
                      <a:pt x="2294" y="0"/>
                    </a:lnTo>
                    <a:lnTo>
                      <a:pt x="1431" y="0"/>
                    </a:lnTo>
                    <a:lnTo>
                      <a:pt x="1431" y="306"/>
                    </a:lnTo>
                    <a:lnTo>
                      <a:pt x="2123" y="306"/>
                    </a:lnTo>
                    <a:lnTo>
                      <a:pt x="2237" y="717"/>
                    </a:lnTo>
                    <a:lnTo>
                      <a:pt x="3146" y="717"/>
                    </a:lnTo>
                    <a:lnTo>
                      <a:pt x="3146" y="1402"/>
                    </a:lnTo>
                    <a:lnTo>
                      <a:pt x="3299" y="1402"/>
                    </a:lnTo>
                    <a:lnTo>
                      <a:pt x="3299" y="394"/>
                    </a:lnTo>
                    <a:lnTo>
                      <a:pt x="2396" y="394"/>
                    </a:lnTo>
                    <a:close/>
                    <a:moveTo>
                      <a:pt x="2396" y="2463"/>
                    </a:moveTo>
                    <a:lnTo>
                      <a:pt x="2294" y="2069"/>
                    </a:lnTo>
                    <a:lnTo>
                      <a:pt x="1431" y="2069"/>
                    </a:lnTo>
                    <a:lnTo>
                      <a:pt x="1431" y="2374"/>
                    </a:lnTo>
                    <a:lnTo>
                      <a:pt x="2123" y="2374"/>
                    </a:lnTo>
                    <a:lnTo>
                      <a:pt x="2237" y="2785"/>
                    </a:lnTo>
                    <a:lnTo>
                      <a:pt x="3146" y="2785"/>
                    </a:lnTo>
                    <a:lnTo>
                      <a:pt x="3146" y="3470"/>
                    </a:lnTo>
                    <a:lnTo>
                      <a:pt x="3299" y="3470"/>
                    </a:lnTo>
                    <a:lnTo>
                      <a:pt x="3299" y="2463"/>
                    </a:lnTo>
                    <a:lnTo>
                      <a:pt x="2396" y="2463"/>
                    </a:lnTo>
                    <a:close/>
                    <a:moveTo>
                      <a:pt x="2396" y="4531"/>
                    </a:moveTo>
                    <a:lnTo>
                      <a:pt x="2294" y="4137"/>
                    </a:lnTo>
                    <a:lnTo>
                      <a:pt x="1431" y="4137"/>
                    </a:lnTo>
                    <a:lnTo>
                      <a:pt x="1431" y="4443"/>
                    </a:lnTo>
                    <a:lnTo>
                      <a:pt x="2123" y="4443"/>
                    </a:lnTo>
                    <a:lnTo>
                      <a:pt x="2237" y="4854"/>
                    </a:lnTo>
                    <a:lnTo>
                      <a:pt x="3146" y="4854"/>
                    </a:lnTo>
                    <a:lnTo>
                      <a:pt x="3146" y="5539"/>
                    </a:lnTo>
                    <a:lnTo>
                      <a:pt x="3299" y="5539"/>
                    </a:lnTo>
                    <a:lnTo>
                      <a:pt x="3299" y="4531"/>
                    </a:lnTo>
                    <a:lnTo>
                      <a:pt x="2396" y="453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51BE6DAD-D22E-4829-BDC8-E20D4383F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33" y="2703718"/>
              <a:ext cx="959749" cy="728086"/>
            </a:xfrm>
            <a:custGeom>
              <a:avLst/>
              <a:gdLst>
                <a:gd name="T0" fmla="*/ 1386 w 1386"/>
                <a:gd name="T1" fmla="*/ 278 h 1056"/>
                <a:gd name="T2" fmla="*/ 1032 w 1386"/>
                <a:gd name="T3" fmla="*/ 0 h 1056"/>
                <a:gd name="T4" fmla="*/ 685 w 1386"/>
                <a:gd name="T5" fmla="*/ 252 h 1056"/>
                <a:gd name="T6" fmla="*/ 602 w 1386"/>
                <a:gd name="T7" fmla="*/ 238 h 1056"/>
                <a:gd name="T8" fmla="*/ 336 w 1386"/>
                <a:gd name="T9" fmla="*/ 488 h 1056"/>
                <a:gd name="T10" fmla="*/ 287 w 1386"/>
                <a:gd name="T11" fmla="*/ 483 h 1056"/>
                <a:gd name="T12" fmla="*/ 0 w 1386"/>
                <a:gd name="T13" fmla="*/ 770 h 1056"/>
                <a:gd name="T14" fmla="*/ 245 w 1386"/>
                <a:gd name="T15" fmla="*/ 1056 h 1056"/>
                <a:gd name="T16" fmla="*/ 462 w 1386"/>
                <a:gd name="T17" fmla="*/ 1056 h 1056"/>
                <a:gd name="T18" fmla="*/ 462 w 1386"/>
                <a:gd name="T19" fmla="*/ 917 h 1056"/>
                <a:gd name="T20" fmla="*/ 376 w 1386"/>
                <a:gd name="T21" fmla="*/ 917 h 1056"/>
                <a:gd name="T22" fmla="*/ 446 w 1386"/>
                <a:gd name="T23" fmla="*/ 587 h 1056"/>
                <a:gd name="T24" fmla="*/ 773 w 1386"/>
                <a:gd name="T25" fmla="*/ 352 h 1056"/>
                <a:gd name="T26" fmla="*/ 1386 w 1386"/>
                <a:gd name="T27" fmla="*/ 278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6" h="1056">
                  <a:moveTo>
                    <a:pt x="1386" y="278"/>
                  </a:moveTo>
                  <a:cubicBezTo>
                    <a:pt x="1359" y="138"/>
                    <a:pt x="1200" y="0"/>
                    <a:pt x="1032" y="0"/>
                  </a:cubicBezTo>
                  <a:cubicBezTo>
                    <a:pt x="873" y="0"/>
                    <a:pt x="733" y="102"/>
                    <a:pt x="685" y="252"/>
                  </a:cubicBezTo>
                  <a:cubicBezTo>
                    <a:pt x="658" y="243"/>
                    <a:pt x="630" y="238"/>
                    <a:pt x="602" y="238"/>
                  </a:cubicBezTo>
                  <a:cubicBezTo>
                    <a:pt x="461" y="238"/>
                    <a:pt x="345" y="349"/>
                    <a:pt x="336" y="488"/>
                  </a:cubicBezTo>
                  <a:cubicBezTo>
                    <a:pt x="319" y="485"/>
                    <a:pt x="303" y="483"/>
                    <a:pt x="287" y="483"/>
                  </a:cubicBezTo>
                  <a:cubicBezTo>
                    <a:pt x="129" y="483"/>
                    <a:pt x="0" y="612"/>
                    <a:pt x="0" y="770"/>
                  </a:cubicBezTo>
                  <a:cubicBezTo>
                    <a:pt x="0" y="912"/>
                    <a:pt x="106" y="1036"/>
                    <a:pt x="245" y="1056"/>
                  </a:cubicBezTo>
                  <a:lnTo>
                    <a:pt x="462" y="1056"/>
                  </a:lnTo>
                  <a:lnTo>
                    <a:pt x="462" y="917"/>
                  </a:lnTo>
                  <a:lnTo>
                    <a:pt x="376" y="917"/>
                  </a:lnTo>
                  <a:cubicBezTo>
                    <a:pt x="74" y="918"/>
                    <a:pt x="102" y="594"/>
                    <a:pt x="446" y="587"/>
                  </a:cubicBezTo>
                  <a:cubicBezTo>
                    <a:pt x="404" y="287"/>
                    <a:pt x="670" y="320"/>
                    <a:pt x="773" y="352"/>
                  </a:cubicBezTo>
                  <a:cubicBezTo>
                    <a:pt x="789" y="128"/>
                    <a:pt x="1110" y="57"/>
                    <a:pt x="1386" y="278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64024A6C-69D7-4B59-8788-867CCFD6125D}"/>
              </a:ext>
            </a:extLst>
          </p:cNvPr>
          <p:cNvGrpSpPr/>
          <p:nvPr/>
        </p:nvGrpSpPr>
        <p:grpSpPr>
          <a:xfrm>
            <a:off x="7946300" y="2042299"/>
            <a:ext cx="633155" cy="471832"/>
            <a:chOff x="318533" y="2703718"/>
            <a:chExt cx="1186511" cy="884197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D4710111-28A4-42EF-874D-6787BBB95EE0}"/>
                </a:ext>
              </a:extLst>
            </p:cNvPr>
            <p:cNvGrpSpPr/>
            <p:nvPr/>
          </p:nvGrpSpPr>
          <p:grpSpPr>
            <a:xfrm>
              <a:off x="669716" y="2913915"/>
              <a:ext cx="835328" cy="674000"/>
              <a:chOff x="2408238" y="3011342"/>
              <a:chExt cx="2565779" cy="2070246"/>
            </a:xfrm>
          </p:grpSpPr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BC2A9FC3-5A03-45C7-B043-EF322DFDC0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8238" y="3343275"/>
                <a:ext cx="1538288" cy="1738313"/>
              </a:xfrm>
              <a:custGeom>
                <a:avLst/>
                <a:gdLst>
                  <a:gd name="T0" fmla="*/ 1249 w 4272"/>
                  <a:gd name="T1" fmla="*/ 248 h 4817"/>
                  <a:gd name="T2" fmla="*/ 144 w 4272"/>
                  <a:gd name="T3" fmla="*/ 793 h 4817"/>
                  <a:gd name="T4" fmla="*/ 3095 w 4272"/>
                  <a:gd name="T5" fmla="*/ 4203 h 4817"/>
                  <a:gd name="T6" fmla="*/ 4272 w 4272"/>
                  <a:gd name="T7" fmla="*/ 4581 h 4817"/>
                  <a:gd name="T8" fmla="*/ 1919 w 4272"/>
                  <a:gd name="T9" fmla="*/ 4581 h 4817"/>
                  <a:gd name="T10" fmla="*/ 3095 w 4272"/>
                  <a:gd name="T11" fmla="*/ 4203 h 4817"/>
                  <a:gd name="T12" fmla="*/ 2164 w 4272"/>
                  <a:gd name="T13" fmla="*/ 2666 h 4817"/>
                  <a:gd name="T14" fmla="*/ 4026 w 4272"/>
                  <a:gd name="T15" fmla="*/ 2666 h 4817"/>
                  <a:gd name="T16" fmla="*/ 3095 w 4272"/>
                  <a:gd name="T17" fmla="*/ 2863 h 4817"/>
                  <a:gd name="T18" fmla="*/ 3095 w 4272"/>
                  <a:gd name="T19" fmla="*/ 2469 h 4817"/>
                  <a:gd name="T20" fmla="*/ 3095 w 4272"/>
                  <a:gd name="T21" fmla="*/ 2863 h 4817"/>
                  <a:gd name="T22" fmla="*/ 1935 w 4272"/>
                  <a:gd name="T23" fmla="*/ 2674 h 4817"/>
                  <a:gd name="T24" fmla="*/ 4256 w 4272"/>
                  <a:gd name="T25" fmla="*/ 2674 h 4817"/>
                  <a:gd name="T26" fmla="*/ 3095 w 4272"/>
                  <a:gd name="T27" fmla="*/ 2455 h 4817"/>
                  <a:gd name="T28" fmla="*/ 4272 w 4272"/>
                  <a:gd name="T29" fmla="*/ 3260 h 4817"/>
                  <a:gd name="T30" fmla="*/ 1919 w 4272"/>
                  <a:gd name="T31" fmla="*/ 3260 h 4817"/>
                  <a:gd name="T32" fmla="*/ 3095 w 4272"/>
                  <a:gd name="T33" fmla="*/ 2455 h 4817"/>
                  <a:gd name="T34" fmla="*/ 4272 w 4272"/>
                  <a:gd name="T35" fmla="*/ 3327 h 4817"/>
                  <a:gd name="T36" fmla="*/ 3095 w 4272"/>
                  <a:gd name="T37" fmla="*/ 4143 h 4817"/>
                  <a:gd name="T38" fmla="*/ 1919 w 4272"/>
                  <a:gd name="T39" fmla="*/ 3327 h 4817"/>
                  <a:gd name="T40" fmla="*/ 87 w 4272"/>
                  <a:gd name="T41" fmla="*/ 862 h 4817"/>
                  <a:gd name="T42" fmla="*/ 1306 w 4272"/>
                  <a:gd name="T43" fmla="*/ 177 h 4817"/>
                  <a:gd name="T44" fmla="*/ 87 w 4272"/>
                  <a:gd name="T45" fmla="*/ 862 h 4817"/>
                  <a:gd name="T46" fmla="*/ 1306 w 4272"/>
                  <a:gd name="T47" fmla="*/ 1175 h 4817"/>
                  <a:gd name="T48" fmla="*/ 87 w 4272"/>
                  <a:gd name="T49" fmla="*/ 927 h 4817"/>
                  <a:gd name="T50" fmla="*/ 87 w 4272"/>
                  <a:gd name="T51" fmla="*/ 1851 h 4817"/>
                  <a:gd name="T52" fmla="*/ 1306 w 4272"/>
                  <a:gd name="T53" fmla="*/ 1251 h 4817"/>
                  <a:gd name="T54" fmla="*/ 87 w 4272"/>
                  <a:gd name="T55" fmla="*/ 1851 h 4817"/>
                  <a:gd name="T56" fmla="*/ 1306 w 4272"/>
                  <a:gd name="T57" fmla="*/ 2248 h 4817"/>
                  <a:gd name="T58" fmla="*/ 87 w 4272"/>
                  <a:gd name="T59" fmla="*/ 1917 h 4817"/>
                  <a:gd name="T60" fmla="*/ 87 w 4272"/>
                  <a:gd name="T61" fmla="*/ 2841 h 4817"/>
                  <a:gd name="T62" fmla="*/ 1306 w 4272"/>
                  <a:gd name="T63" fmla="*/ 2325 h 4817"/>
                  <a:gd name="T64" fmla="*/ 87 w 4272"/>
                  <a:gd name="T65" fmla="*/ 2841 h 4817"/>
                  <a:gd name="T66" fmla="*/ 1306 w 4272"/>
                  <a:gd name="T67" fmla="*/ 3322 h 4817"/>
                  <a:gd name="T68" fmla="*/ 87 w 4272"/>
                  <a:gd name="T69" fmla="*/ 2907 h 4817"/>
                  <a:gd name="T70" fmla="*/ 674 w 4272"/>
                  <a:gd name="T71" fmla="*/ 4201 h 4817"/>
                  <a:gd name="T72" fmla="*/ 674 w 4272"/>
                  <a:gd name="T73" fmla="*/ 3901 h 4817"/>
                  <a:gd name="T74" fmla="*/ 674 w 4272"/>
                  <a:gd name="T75" fmla="*/ 4201 h 4817"/>
                  <a:gd name="T76" fmla="*/ 932 w 4272"/>
                  <a:gd name="T77" fmla="*/ 3537 h 4817"/>
                  <a:gd name="T78" fmla="*/ 856 w 4272"/>
                  <a:gd name="T79" fmla="*/ 3537 h 4817"/>
                  <a:gd name="T80" fmla="*/ 1032 w 4272"/>
                  <a:gd name="T81" fmla="*/ 3596 h 4817"/>
                  <a:gd name="T82" fmla="*/ 1032 w 4272"/>
                  <a:gd name="T83" fmla="*/ 3480 h 4817"/>
                  <a:gd name="T84" fmla="*/ 1032 w 4272"/>
                  <a:gd name="T85" fmla="*/ 3596 h 4817"/>
                  <a:gd name="T86" fmla="*/ 1212 w 4272"/>
                  <a:gd name="T87" fmla="*/ 3539 h 4817"/>
                  <a:gd name="T88" fmla="*/ 1133 w 4272"/>
                  <a:gd name="T89" fmla="*/ 3538 h 4817"/>
                  <a:gd name="T90" fmla="*/ 1405 w 4272"/>
                  <a:gd name="T91" fmla="*/ 0 h 4817"/>
                  <a:gd name="T92" fmla="*/ 4119 w 4272"/>
                  <a:gd name="T93" fmla="*/ 2454 h 4817"/>
                  <a:gd name="T94" fmla="*/ 1821 w 4272"/>
                  <a:gd name="T95" fmla="*/ 2620 h 4817"/>
                  <a:gd name="T96" fmla="*/ 2135 w 4272"/>
                  <a:gd name="T97" fmla="*/ 4754 h 4817"/>
                  <a:gd name="T98" fmla="*/ 0 w 4272"/>
                  <a:gd name="T99" fmla="*/ 4696 h 4817"/>
                  <a:gd name="T100" fmla="*/ 1405 w 4272"/>
                  <a:gd name="T101" fmla="*/ 0 h 4817"/>
                  <a:gd name="T102" fmla="*/ 1249 w 4272"/>
                  <a:gd name="T103" fmla="*/ 1317 h 4817"/>
                  <a:gd name="T104" fmla="*/ 144 w 4272"/>
                  <a:gd name="T105" fmla="*/ 1787 h 4817"/>
                  <a:gd name="T106" fmla="*/ 144 w 4272"/>
                  <a:gd name="T107" fmla="*/ 1969 h 4817"/>
                  <a:gd name="T108" fmla="*/ 1249 w 4272"/>
                  <a:gd name="T109" fmla="*/ 2195 h 4817"/>
                  <a:gd name="T110" fmla="*/ 144 w 4272"/>
                  <a:gd name="T111" fmla="*/ 1969 h 4817"/>
                  <a:gd name="T112" fmla="*/ 1249 w 4272"/>
                  <a:gd name="T113" fmla="*/ 782 h 4817"/>
                  <a:gd name="T114" fmla="*/ 144 w 4272"/>
                  <a:gd name="T115" fmla="*/ 1290 h 4817"/>
                  <a:gd name="T116" fmla="*/ 144 w 4272"/>
                  <a:gd name="T117" fmla="*/ 2962 h 4817"/>
                  <a:gd name="T118" fmla="*/ 1249 w 4272"/>
                  <a:gd name="T119" fmla="*/ 3265 h 4817"/>
                  <a:gd name="T120" fmla="*/ 144 w 4272"/>
                  <a:gd name="T121" fmla="*/ 2962 h 4817"/>
                  <a:gd name="T122" fmla="*/ 1249 w 4272"/>
                  <a:gd name="T123" fmla="*/ 2386 h 4817"/>
                  <a:gd name="T124" fmla="*/ 144 w 4272"/>
                  <a:gd name="T125" fmla="*/ 2780 h 4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72" h="4817">
                    <a:moveTo>
                      <a:pt x="144" y="479"/>
                    </a:moveTo>
                    <a:lnTo>
                      <a:pt x="1249" y="248"/>
                    </a:lnTo>
                    <a:lnTo>
                      <a:pt x="1249" y="590"/>
                    </a:lnTo>
                    <a:lnTo>
                      <a:pt x="144" y="793"/>
                    </a:lnTo>
                    <a:lnTo>
                      <a:pt x="144" y="479"/>
                    </a:lnTo>
                    <a:close/>
                    <a:moveTo>
                      <a:pt x="3095" y="4203"/>
                    </a:moveTo>
                    <a:cubicBezTo>
                      <a:pt x="3745" y="4203"/>
                      <a:pt x="4272" y="4106"/>
                      <a:pt x="4272" y="3987"/>
                    </a:cubicBezTo>
                    <a:lnTo>
                      <a:pt x="4272" y="4581"/>
                    </a:lnTo>
                    <a:cubicBezTo>
                      <a:pt x="4272" y="4700"/>
                      <a:pt x="3745" y="4797"/>
                      <a:pt x="3095" y="4797"/>
                    </a:cubicBezTo>
                    <a:cubicBezTo>
                      <a:pt x="2446" y="4797"/>
                      <a:pt x="1919" y="4700"/>
                      <a:pt x="1919" y="4581"/>
                    </a:cubicBezTo>
                    <a:lnTo>
                      <a:pt x="1919" y="3987"/>
                    </a:lnTo>
                    <a:cubicBezTo>
                      <a:pt x="1919" y="4106"/>
                      <a:pt x="2446" y="4203"/>
                      <a:pt x="3095" y="4203"/>
                    </a:cubicBezTo>
                    <a:close/>
                    <a:moveTo>
                      <a:pt x="3095" y="2496"/>
                    </a:moveTo>
                    <a:cubicBezTo>
                      <a:pt x="2581" y="2496"/>
                      <a:pt x="2164" y="2572"/>
                      <a:pt x="2164" y="2666"/>
                    </a:cubicBezTo>
                    <a:cubicBezTo>
                      <a:pt x="2164" y="2760"/>
                      <a:pt x="2581" y="2837"/>
                      <a:pt x="3095" y="2837"/>
                    </a:cubicBezTo>
                    <a:cubicBezTo>
                      <a:pt x="3610" y="2837"/>
                      <a:pt x="4026" y="2760"/>
                      <a:pt x="4026" y="2666"/>
                    </a:cubicBezTo>
                    <a:cubicBezTo>
                      <a:pt x="4026" y="2572"/>
                      <a:pt x="3610" y="2496"/>
                      <a:pt x="3095" y="2496"/>
                    </a:cubicBezTo>
                    <a:close/>
                    <a:moveTo>
                      <a:pt x="3095" y="2863"/>
                    </a:moveTo>
                    <a:cubicBezTo>
                      <a:pt x="2500" y="2863"/>
                      <a:pt x="2017" y="2775"/>
                      <a:pt x="2017" y="2666"/>
                    </a:cubicBezTo>
                    <a:cubicBezTo>
                      <a:pt x="2017" y="2557"/>
                      <a:pt x="2500" y="2469"/>
                      <a:pt x="3095" y="2469"/>
                    </a:cubicBezTo>
                    <a:cubicBezTo>
                      <a:pt x="3691" y="2469"/>
                      <a:pt x="4174" y="2557"/>
                      <a:pt x="4174" y="2666"/>
                    </a:cubicBezTo>
                    <a:cubicBezTo>
                      <a:pt x="4174" y="2775"/>
                      <a:pt x="3691" y="2863"/>
                      <a:pt x="3095" y="2863"/>
                    </a:cubicBezTo>
                    <a:close/>
                    <a:moveTo>
                      <a:pt x="3095" y="2462"/>
                    </a:moveTo>
                    <a:cubicBezTo>
                      <a:pt x="2456" y="2462"/>
                      <a:pt x="1935" y="2557"/>
                      <a:pt x="1935" y="2674"/>
                    </a:cubicBezTo>
                    <a:cubicBezTo>
                      <a:pt x="1935" y="2790"/>
                      <a:pt x="2456" y="2885"/>
                      <a:pt x="3095" y="2885"/>
                    </a:cubicBezTo>
                    <a:cubicBezTo>
                      <a:pt x="3735" y="2885"/>
                      <a:pt x="4256" y="2790"/>
                      <a:pt x="4256" y="2674"/>
                    </a:cubicBezTo>
                    <a:cubicBezTo>
                      <a:pt x="4256" y="2557"/>
                      <a:pt x="3735" y="2462"/>
                      <a:pt x="3095" y="2462"/>
                    </a:cubicBezTo>
                    <a:close/>
                    <a:moveTo>
                      <a:pt x="3095" y="2455"/>
                    </a:moveTo>
                    <a:cubicBezTo>
                      <a:pt x="3744" y="2455"/>
                      <a:pt x="4272" y="2553"/>
                      <a:pt x="4272" y="2674"/>
                    </a:cubicBezTo>
                    <a:lnTo>
                      <a:pt x="4272" y="3260"/>
                    </a:lnTo>
                    <a:cubicBezTo>
                      <a:pt x="4272" y="3379"/>
                      <a:pt x="3745" y="3475"/>
                      <a:pt x="3095" y="3475"/>
                    </a:cubicBezTo>
                    <a:cubicBezTo>
                      <a:pt x="2446" y="3475"/>
                      <a:pt x="1919" y="3379"/>
                      <a:pt x="1919" y="3260"/>
                    </a:cubicBezTo>
                    <a:lnTo>
                      <a:pt x="1919" y="2674"/>
                    </a:lnTo>
                    <a:cubicBezTo>
                      <a:pt x="1919" y="2553"/>
                      <a:pt x="2447" y="2455"/>
                      <a:pt x="3095" y="2455"/>
                    </a:cubicBezTo>
                    <a:close/>
                    <a:moveTo>
                      <a:pt x="3095" y="3543"/>
                    </a:moveTo>
                    <a:cubicBezTo>
                      <a:pt x="3745" y="3543"/>
                      <a:pt x="4272" y="3446"/>
                      <a:pt x="4272" y="3327"/>
                    </a:cubicBezTo>
                    <a:lnTo>
                      <a:pt x="4272" y="3928"/>
                    </a:lnTo>
                    <a:cubicBezTo>
                      <a:pt x="4272" y="4047"/>
                      <a:pt x="3745" y="4143"/>
                      <a:pt x="3095" y="4143"/>
                    </a:cubicBezTo>
                    <a:cubicBezTo>
                      <a:pt x="2446" y="4143"/>
                      <a:pt x="1919" y="4047"/>
                      <a:pt x="1919" y="3928"/>
                    </a:cubicBezTo>
                    <a:lnTo>
                      <a:pt x="1919" y="3327"/>
                    </a:lnTo>
                    <a:cubicBezTo>
                      <a:pt x="1919" y="3446"/>
                      <a:pt x="2446" y="3543"/>
                      <a:pt x="3095" y="3543"/>
                    </a:cubicBezTo>
                    <a:close/>
                    <a:moveTo>
                      <a:pt x="87" y="862"/>
                    </a:moveTo>
                    <a:lnTo>
                      <a:pt x="1306" y="638"/>
                    </a:lnTo>
                    <a:lnTo>
                      <a:pt x="1306" y="177"/>
                    </a:lnTo>
                    <a:lnTo>
                      <a:pt x="87" y="432"/>
                    </a:lnTo>
                    <a:lnTo>
                      <a:pt x="87" y="862"/>
                    </a:lnTo>
                    <a:close/>
                    <a:moveTo>
                      <a:pt x="87" y="1356"/>
                    </a:moveTo>
                    <a:lnTo>
                      <a:pt x="1306" y="1175"/>
                    </a:lnTo>
                    <a:lnTo>
                      <a:pt x="1306" y="714"/>
                    </a:lnTo>
                    <a:lnTo>
                      <a:pt x="87" y="927"/>
                    </a:lnTo>
                    <a:lnTo>
                      <a:pt x="87" y="1356"/>
                    </a:lnTo>
                    <a:close/>
                    <a:moveTo>
                      <a:pt x="87" y="1851"/>
                    </a:moveTo>
                    <a:lnTo>
                      <a:pt x="1306" y="1711"/>
                    </a:lnTo>
                    <a:lnTo>
                      <a:pt x="1306" y="1251"/>
                    </a:lnTo>
                    <a:lnTo>
                      <a:pt x="87" y="1422"/>
                    </a:lnTo>
                    <a:lnTo>
                      <a:pt x="87" y="1851"/>
                    </a:lnTo>
                    <a:close/>
                    <a:moveTo>
                      <a:pt x="87" y="2346"/>
                    </a:moveTo>
                    <a:lnTo>
                      <a:pt x="1306" y="2248"/>
                    </a:lnTo>
                    <a:lnTo>
                      <a:pt x="1306" y="1788"/>
                    </a:lnTo>
                    <a:lnTo>
                      <a:pt x="87" y="1917"/>
                    </a:lnTo>
                    <a:lnTo>
                      <a:pt x="87" y="2346"/>
                    </a:lnTo>
                    <a:close/>
                    <a:moveTo>
                      <a:pt x="87" y="2841"/>
                    </a:moveTo>
                    <a:lnTo>
                      <a:pt x="1306" y="2785"/>
                    </a:lnTo>
                    <a:lnTo>
                      <a:pt x="1306" y="2325"/>
                    </a:lnTo>
                    <a:lnTo>
                      <a:pt x="87" y="2412"/>
                    </a:lnTo>
                    <a:lnTo>
                      <a:pt x="87" y="2841"/>
                    </a:lnTo>
                    <a:close/>
                    <a:moveTo>
                      <a:pt x="87" y="3335"/>
                    </a:moveTo>
                    <a:lnTo>
                      <a:pt x="1306" y="3322"/>
                    </a:lnTo>
                    <a:lnTo>
                      <a:pt x="1306" y="2862"/>
                    </a:lnTo>
                    <a:lnTo>
                      <a:pt x="87" y="2907"/>
                    </a:lnTo>
                    <a:lnTo>
                      <a:pt x="87" y="3335"/>
                    </a:lnTo>
                    <a:close/>
                    <a:moveTo>
                      <a:pt x="674" y="4201"/>
                    </a:moveTo>
                    <a:cubicBezTo>
                      <a:pt x="728" y="4204"/>
                      <a:pt x="773" y="4139"/>
                      <a:pt x="773" y="4055"/>
                    </a:cubicBezTo>
                    <a:cubicBezTo>
                      <a:pt x="773" y="3972"/>
                      <a:pt x="728" y="3903"/>
                      <a:pt x="674" y="3901"/>
                    </a:cubicBezTo>
                    <a:cubicBezTo>
                      <a:pt x="620" y="3899"/>
                      <a:pt x="577" y="3965"/>
                      <a:pt x="577" y="4047"/>
                    </a:cubicBezTo>
                    <a:cubicBezTo>
                      <a:pt x="577" y="4130"/>
                      <a:pt x="620" y="4199"/>
                      <a:pt x="674" y="4201"/>
                    </a:cubicBezTo>
                    <a:close/>
                    <a:moveTo>
                      <a:pt x="894" y="3595"/>
                    </a:moveTo>
                    <a:cubicBezTo>
                      <a:pt x="915" y="3595"/>
                      <a:pt x="932" y="3569"/>
                      <a:pt x="932" y="3537"/>
                    </a:cubicBezTo>
                    <a:cubicBezTo>
                      <a:pt x="932" y="3506"/>
                      <a:pt x="915" y="3480"/>
                      <a:pt x="894" y="3480"/>
                    </a:cubicBezTo>
                    <a:cubicBezTo>
                      <a:pt x="873" y="3480"/>
                      <a:pt x="856" y="3505"/>
                      <a:pt x="856" y="3537"/>
                    </a:cubicBezTo>
                    <a:cubicBezTo>
                      <a:pt x="856" y="3569"/>
                      <a:pt x="873" y="3595"/>
                      <a:pt x="894" y="3595"/>
                    </a:cubicBezTo>
                    <a:close/>
                    <a:moveTo>
                      <a:pt x="1032" y="3596"/>
                    </a:moveTo>
                    <a:cubicBezTo>
                      <a:pt x="1054" y="3596"/>
                      <a:pt x="1071" y="3570"/>
                      <a:pt x="1071" y="3538"/>
                    </a:cubicBezTo>
                    <a:cubicBezTo>
                      <a:pt x="1071" y="3506"/>
                      <a:pt x="1054" y="3480"/>
                      <a:pt x="1032" y="3480"/>
                    </a:cubicBezTo>
                    <a:cubicBezTo>
                      <a:pt x="1011" y="3480"/>
                      <a:pt x="993" y="3506"/>
                      <a:pt x="993" y="3538"/>
                    </a:cubicBezTo>
                    <a:cubicBezTo>
                      <a:pt x="993" y="3570"/>
                      <a:pt x="1011" y="3596"/>
                      <a:pt x="1032" y="3596"/>
                    </a:cubicBezTo>
                    <a:close/>
                    <a:moveTo>
                      <a:pt x="1173" y="3597"/>
                    </a:moveTo>
                    <a:cubicBezTo>
                      <a:pt x="1194" y="3597"/>
                      <a:pt x="1212" y="3571"/>
                      <a:pt x="1212" y="3539"/>
                    </a:cubicBezTo>
                    <a:cubicBezTo>
                      <a:pt x="1212" y="3506"/>
                      <a:pt x="1194" y="3480"/>
                      <a:pt x="1173" y="3480"/>
                    </a:cubicBezTo>
                    <a:cubicBezTo>
                      <a:pt x="1151" y="3480"/>
                      <a:pt x="1133" y="3506"/>
                      <a:pt x="1133" y="3538"/>
                    </a:cubicBezTo>
                    <a:cubicBezTo>
                      <a:pt x="1133" y="3571"/>
                      <a:pt x="1151" y="3597"/>
                      <a:pt x="1173" y="3597"/>
                    </a:cubicBezTo>
                    <a:close/>
                    <a:moveTo>
                      <a:pt x="1405" y="0"/>
                    </a:moveTo>
                    <a:lnTo>
                      <a:pt x="4119" y="600"/>
                    </a:lnTo>
                    <a:lnTo>
                      <a:pt x="4119" y="2454"/>
                    </a:lnTo>
                    <a:cubicBezTo>
                      <a:pt x="3871" y="2385"/>
                      <a:pt x="3476" y="2349"/>
                      <a:pt x="3095" y="2349"/>
                    </a:cubicBezTo>
                    <a:cubicBezTo>
                      <a:pt x="2478" y="2349"/>
                      <a:pt x="1821" y="2444"/>
                      <a:pt x="1821" y="2620"/>
                    </a:cubicBezTo>
                    <a:lnTo>
                      <a:pt x="1821" y="4575"/>
                    </a:lnTo>
                    <a:cubicBezTo>
                      <a:pt x="1821" y="4650"/>
                      <a:pt x="1945" y="4710"/>
                      <a:pt x="2135" y="4754"/>
                    </a:cubicBezTo>
                    <a:lnTo>
                      <a:pt x="1405" y="4817"/>
                    </a:lnTo>
                    <a:lnTo>
                      <a:pt x="0" y="4696"/>
                    </a:lnTo>
                    <a:lnTo>
                      <a:pt x="0" y="311"/>
                    </a:lnTo>
                    <a:lnTo>
                      <a:pt x="1405" y="0"/>
                    </a:lnTo>
                    <a:close/>
                    <a:moveTo>
                      <a:pt x="144" y="1472"/>
                    </a:moveTo>
                    <a:lnTo>
                      <a:pt x="1249" y="1317"/>
                    </a:lnTo>
                    <a:lnTo>
                      <a:pt x="1249" y="1660"/>
                    </a:lnTo>
                    <a:lnTo>
                      <a:pt x="144" y="1787"/>
                    </a:lnTo>
                    <a:lnTo>
                      <a:pt x="144" y="1472"/>
                    </a:lnTo>
                    <a:close/>
                    <a:moveTo>
                      <a:pt x="144" y="1969"/>
                    </a:moveTo>
                    <a:lnTo>
                      <a:pt x="1249" y="1852"/>
                    </a:lnTo>
                    <a:lnTo>
                      <a:pt x="1249" y="2195"/>
                    </a:lnTo>
                    <a:lnTo>
                      <a:pt x="144" y="2284"/>
                    </a:lnTo>
                    <a:lnTo>
                      <a:pt x="144" y="1969"/>
                    </a:lnTo>
                    <a:close/>
                    <a:moveTo>
                      <a:pt x="144" y="975"/>
                    </a:moveTo>
                    <a:lnTo>
                      <a:pt x="1249" y="782"/>
                    </a:lnTo>
                    <a:lnTo>
                      <a:pt x="1249" y="1125"/>
                    </a:lnTo>
                    <a:lnTo>
                      <a:pt x="144" y="1290"/>
                    </a:lnTo>
                    <a:lnTo>
                      <a:pt x="144" y="975"/>
                    </a:lnTo>
                    <a:close/>
                    <a:moveTo>
                      <a:pt x="144" y="2962"/>
                    </a:moveTo>
                    <a:lnTo>
                      <a:pt x="1249" y="2921"/>
                    </a:lnTo>
                    <a:lnTo>
                      <a:pt x="1249" y="3265"/>
                    </a:lnTo>
                    <a:lnTo>
                      <a:pt x="144" y="3277"/>
                    </a:lnTo>
                    <a:lnTo>
                      <a:pt x="144" y="2962"/>
                    </a:lnTo>
                    <a:close/>
                    <a:moveTo>
                      <a:pt x="144" y="2465"/>
                    </a:moveTo>
                    <a:lnTo>
                      <a:pt x="1249" y="2386"/>
                    </a:lnTo>
                    <a:lnTo>
                      <a:pt x="1249" y="2730"/>
                    </a:lnTo>
                    <a:lnTo>
                      <a:pt x="144" y="2780"/>
                    </a:lnTo>
                    <a:lnTo>
                      <a:pt x="144" y="2465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73" name="Freeform 21">
                <a:extLst>
                  <a:ext uri="{FF2B5EF4-FFF2-40B4-BE49-F238E27FC236}">
                    <a16:creationId xmlns:a16="http://schemas.microsoft.com/office/drawing/2014/main" id="{98D64A1A-2D4F-45B7-8662-39D2B91BD8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0574" y="3011342"/>
                <a:ext cx="1143443" cy="2070246"/>
              </a:xfrm>
              <a:custGeom>
                <a:avLst/>
                <a:gdLst>
                  <a:gd name="T0" fmla="*/ 0 w 3299"/>
                  <a:gd name="T1" fmla="*/ 2921 h 5952"/>
                  <a:gd name="T2" fmla="*/ 691 w 3299"/>
                  <a:gd name="T3" fmla="*/ 3106 h 5952"/>
                  <a:gd name="T4" fmla="*/ 1189 w 3299"/>
                  <a:gd name="T5" fmla="*/ 5666 h 5952"/>
                  <a:gd name="T6" fmla="*/ 3057 w 3299"/>
                  <a:gd name="T7" fmla="*/ 5952 h 5952"/>
                  <a:gd name="T8" fmla="*/ 2154 w 3299"/>
                  <a:gd name="T9" fmla="*/ 4944 h 5952"/>
                  <a:gd name="T10" fmla="*/ 1189 w 3299"/>
                  <a:gd name="T11" fmla="*/ 4550 h 5952"/>
                  <a:gd name="T12" fmla="*/ 876 w 3299"/>
                  <a:gd name="T13" fmla="*/ 5481 h 5952"/>
                  <a:gd name="T14" fmla="*/ 1189 w 3299"/>
                  <a:gd name="T15" fmla="*/ 3106 h 5952"/>
                  <a:gd name="T16" fmla="*/ 3057 w 3299"/>
                  <a:gd name="T17" fmla="*/ 3884 h 5952"/>
                  <a:gd name="T18" fmla="*/ 2154 w 3299"/>
                  <a:gd name="T19" fmla="*/ 2876 h 5952"/>
                  <a:gd name="T20" fmla="*/ 1189 w 3299"/>
                  <a:gd name="T21" fmla="*/ 2482 h 5952"/>
                  <a:gd name="T22" fmla="*/ 876 w 3299"/>
                  <a:gd name="T23" fmla="*/ 2921 h 5952"/>
                  <a:gd name="T24" fmla="*/ 1189 w 3299"/>
                  <a:gd name="T25" fmla="*/ 907 h 5952"/>
                  <a:gd name="T26" fmla="*/ 3057 w 3299"/>
                  <a:gd name="T27" fmla="*/ 1815 h 5952"/>
                  <a:gd name="T28" fmla="*/ 2154 w 3299"/>
                  <a:gd name="T29" fmla="*/ 807 h 5952"/>
                  <a:gd name="T30" fmla="*/ 1189 w 3299"/>
                  <a:gd name="T31" fmla="*/ 413 h 5952"/>
                  <a:gd name="T32" fmla="*/ 691 w 3299"/>
                  <a:gd name="T33" fmla="*/ 722 h 5952"/>
                  <a:gd name="T34" fmla="*/ 2396 w 3299"/>
                  <a:gd name="T35" fmla="*/ 394 h 5952"/>
                  <a:gd name="T36" fmla="*/ 1431 w 3299"/>
                  <a:gd name="T37" fmla="*/ 0 h 5952"/>
                  <a:gd name="T38" fmla="*/ 2123 w 3299"/>
                  <a:gd name="T39" fmla="*/ 306 h 5952"/>
                  <a:gd name="T40" fmla="*/ 3146 w 3299"/>
                  <a:gd name="T41" fmla="*/ 717 h 5952"/>
                  <a:gd name="T42" fmla="*/ 3299 w 3299"/>
                  <a:gd name="T43" fmla="*/ 1402 h 5952"/>
                  <a:gd name="T44" fmla="*/ 2396 w 3299"/>
                  <a:gd name="T45" fmla="*/ 394 h 5952"/>
                  <a:gd name="T46" fmla="*/ 2294 w 3299"/>
                  <a:gd name="T47" fmla="*/ 2069 h 5952"/>
                  <a:gd name="T48" fmla="*/ 1431 w 3299"/>
                  <a:gd name="T49" fmla="*/ 2374 h 5952"/>
                  <a:gd name="T50" fmla="*/ 2237 w 3299"/>
                  <a:gd name="T51" fmla="*/ 2785 h 5952"/>
                  <a:gd name="T52" fmla="*/ 3146 w 3299"/>
                  <a:gd name="T53" fmla="*/ 3470 h 5952"/>
                  <a:gd name="T54" fmla="*/ 3299 w 3299"/>
                  <a:gd name="T55" fmla="*/ 2463 h 5952"/>
                  <a:gd name="T56" fmla="*/ 2396 w 3299"/>
                  <a:gd name="T57" fmla="*/ 4531 h 5952"/>
                  <a:gd name="T58" fmla="*/ 1431 w 3299"/>
                  <a:gd name="T59" fmla="*/ 4137 h 5952"/>
                  <a:gd name="T60" fmla="*/ 2123 w 3299"/>
                  <a:gd name="T61" fmla="*/ 4443 h 5952"/>
                  <a:gd name="T62" fmla="*/ 3146 w 3299"/>
                  <a:gd name="T63" fmla="*/ 4854 h 5952"/>
                  <a:gd name="T64" fmla="*/ 3299 w 3299"/>
                  <a:gd name="T65" fmla="*/ 5539 h 5952"/>
                  <a:gd name="T66" fmla="*/ 2396 w 3299"/>
                  <a:gd name="T67" fmla="*/ 4531 h 5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99" h="5952">
                    <a:moveTo>
                      <a:pt x="691" y="2921"/>
                    </a:moveTo>
                    <a:lnTo>
                      <a:pt x="0" y="2921"/>
                    </a:lnTo>
                    <a:lnTo>
                      <a:pt x="0" y="3106"/>
                    </a:lnTo>
                    <a:lnTo>
                      <a:pt x="691" y="3106"/>
                    </a:lnTo>
                    <a:lnTo>
                      <a:pt x="691" y="5666"/>
                    </a:lnTo>
                    <a:lnTo>
                      <a:pt x="1189" y="5666"/>
                    </a:lnTo>
                    <a:lnTo>
                      <a:pt x="1189" y="5952"/>
                    </a:lnTo>
                    <a:lnTo>
                      <a:pt x="3057" y="5952"/>
                    </a:lnTo>
                    <a:lnTo>
                      <a:pt x="3057" y="4944"/>
                    </a:lnTo>
                    <a:lnTo>
                      <a:pt x="2154" y="4944"/>
                    </a:lnTo>
                    <a:lnTo>
                      <a:pt x="2053" y="4550"/>
                    </a:lnTo>
                    <a:lnTo>
                      <a:pt x="1189" y="4550"/>
                    </a:lnTo>
                    <a:lnTo>
                      <a:pt x="1189" y="5481"/>
                    </a:lnTo>
                    <a:lnTo>
                      <a:pt x="876" y="5481"/>
                    </a:lnTo>
                    <a:lnTo>
                      <a:pt x="876" y="3106"/>
                    </a:lnTo>
                    <a:lnTo>
                      <a:pt x="1189" y="3106"/>
                    </a:lnTo>
                    <a:lnTo>
                      <a:pt x="1189" y="3884"/>
                    </a:lnTo>
                    <a:lnTo>
                      <a:pt x="3057" y="3884"/>
                    </a:lnTo>
                    <a:lnTo>
                      <a:pt x="3057" y="2876"/>
                    </a:lnTo>
                    <a:lnTo>
                      <a:pt x="2154" y="2876"/>
                    </a:lnTo>
                    <a:lnTo>
                      <a:pt x="2053" y="2482"/>
                    </a:lnTo>
                    <a:lnTo>
                      <a:pt x="1189" y="2482"/>
                    </a:lnTo>
                    <a:lnTo>
                      <a:pt x="1189" y="2921"/>
                    </a:lnTo>
                    <a:lnTo>
                      <a:pt x="876" y="2921"/>
                    </a:lnTo>
                    <a:lnTo>
                      <a:pt x="876" y="907"/>
                    </a:lnTo>
                    <a:lnTo>
                      <a:pt x="1189" y="907"/>
                    </a:lnTo>
                    <a:lnTo>
                      <a:pt x="1189" y="1815"/>
                    </a:lnTo>
                    <a:lnTo>
                      <a:pt x="3057" y="1815"/>
                    </a:lnTo>
                    <a:lnTo>
                      <a:pt x="3057" y="807"/>
                    </a:lnTo>
                    <a:lnTo>
                      <a:pt x="2154" y="807"/>
                    </a:lnTo>
                    <a:lnTo>
                      <a:pt x="2053" y="413"/>
                    </a:lnTo>
                    <a:lnTo>
                      <a:pt x="1189" y="413"/>
                    </a:lnTo>
                    <a:lnTo>
                      <a:pt x="1189" y="722"/>
                    </a:lnTo>
                    <a:lnTo>
                      <a:pt x="691" y="722"/>
                    </a:lnTo>
                    <a:lnTo>
                      <a:pt x="691" y="2921"/>
                    </a:lnTo>
                    <a:close/>
                    <a:moveTo>
                      <a:pt x="2396" y="394"/>
                    </a:moveTo>
                    <a:lnTo>
                      <a:pt x="2294" y="0"/>
                    </a:lnTo>
                    <a:lnTo>
                      <a:pt x="1431" y="0"/>
                    </a:lnTo>
                    <a:lnTo>
                      <a:pt x="1431" y="306"/>
                    </a:lnTo>
                    <a:lnTo>
                      <a:pt x="2123" y="306"/>
                    </a:lnTo>
                    <a:lnTo>
                      <a:pt x="2237" y="717"/>
                    </a:lnTo>
                    <a:lnTo>
                      <a:pt x="3146" y="717"/>
                    </a:lnTo>
                    <a:lnTo>
                      <a:pt x="3146" y="1402"/>
                    </a:lnTo>
                    <a:lnTo>
                      <a:pt x="3299" y="1402"/>
                    </a:lnTo>
                    <a:lnTo>
                      <a:pt x="3299" y="394"/>
                    </a:lnTo>
                    <a:lnTo>
                      <a:pt x="2396" y="394"/>
                    </a:lnTo>
                    <a:close/>
                    <a:moveTo>
                      <a:pt x="2396" y="2463"/>
                    </a:moveTo>
                    <a:lnTo>
                      <a:pt x="2294" y="2069"/>
                    </a:lnTo>
                    <a:lnTo>
                      <a:pt x="1431" y="2069"/>
                    </a:lnTo>
                    <a:lnTo>
                      <a:pt x="1431" y="2374"/>
                    </a:lnTo>
                    <a:lnTo>
                      <a:pt x="2123" y="2374"/>
                    </a:lnTo>
                    <a:lnTo>
                      <a:pt x="2237" y="2785"/>
                    </a:lnTo>
                    <a:lnTo>
                      <a:pt x="3146" y="2785"/>
                    </a:lnTo>
                    <a:lnTo>
                      <a:pt x="3146" y="3470"/>
                    </a:lnTo>
                    <a:lnTo>
                      <a:pt x="3299" y="3470"/>
                    </a:lnTo>
                    <a:lnTo>
                      <a:pt x="3299" y="2463"/>
                    </a:lnTo>
                    <a:lnTo>
                      <a:pt x="2396" y="2463"/>
                    </a:lnTo>
                    <a:close/>
                    <a:moveTo>
                      <a:pt x="2396" y="4531"/>
                    </a:moveTo>
                    <a:lnTo>
                      <a:pt x="2294" y="4137"/>
                    </a:lnTo>
                    <a:lnTo>
                      <a:pt x="1431" y="4137"/>
                    </a:lnTo>
                    <a:lnTo>
                      <a:pt x="1431" y="4443"/>
                    </a:lnTo>
                    <a:lnTo>
                      <a:pt x="2123" y="4443"/>
                    </a:lnTo>
                    <a:lnTo>
                      <a:pt x="2237" y="4854"/>
                    </a:lnTo>
                    <a:lnTo>
                      <a:pt x="3146" y="4854"/>
                    </a:lnTo>
                    <a:lnTo>
                      <a:pt x="3146" y="5539"/>
                    </a:lnTo>
                    <a:lnTo>
                      <a:pt x="3299" y="5539"/>
                    </a:lnTo>
                    <a:lnTo>
                      <a:pt x="3299" y="4531"/>
                    </a:lnTo>
                    <a:lnTo>
                      <a:pt x="2396" y="453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73C89B1D-47B8-4D85-8B86-4BFB7558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33" y="2703718"/>
              <a:ext cx="959749" cy="728086"/>
            </a:xfrm>
            <a:custGeom>
              <a:avLst/>
              <a:gdLst>
                <a:gd name="T0" fmla="*/ 1386 w 1386"/>
                <a:gd name="T1" fmla="*/ 278 h 1056"/>
                <a:gd name="T2" fmla="*/ 1032 w 1386"/>
                <a:gd name="T3" fmla="*/ 0 h 1056"/>
                <a:gd name="T4" fmla="*/ 685 w 1386"/>
                <a:gd name="T5" fmla="*/ 252 h 1056"/>
                <a:gd name="T6" fmla="*/ 602 w 1386"/>
                <a:gd name="T7" fmla="*/ 238 h 1056"/>
                <a:gd name="T8" fmla="*/ 336 w 1386"/>
                <a:gd name="T9" fmla="*/ 488 h 1056"/>
                <a:gd name="T10" fmla="*/ 287 w 1386"/>
                <a:gd name="T11" fmla="*/ 483 h 1056"/>
                <a:gd name="T12" fmla="*/ 0 w 1386"/>
                <a:gd name="T13" fmla="*/ 770 h 1056"/>
                <a:gd name="T14" fmla="*/ 245 w 1386"/>
                <a:gd name="T15" fmla="*/ 1056 h 1056"/>
                <a:gd name="T16" fmla="*/ 462 w 1386"/>
                <a:gd name="T17" fmla="*/ 1056 h 1056"/>
                <a:gd name="T18" fmla="*/ 462 w 1386"/>
                <a:gd name="T19" fmla="*/ 917 h 1056"/>
                <a:gd name="T20" fmla="*/ 376 w 1386"/>
                <a:gd name="T21" fmla="*/ 917 h 1056"/>
                <a:gd name="T22" fmla="*/ 446 w 1386"/>
                <a:gd name="T23" fmla="*/ 587 h 1056"/>
                <a:gd name="T24" fmla="*/ 773 w 1386"/>
                <a:gd name="T25" fmla="*/ 352 h 1056"/>
                <a:gd name="T26" fmla="*/ 1386 w 1386"/>
                <a:gd name="T27" fmla="*/ 278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6" h="1056">
                  <a:moveTo>
                    <a:pt x="1386" y="278"/>
                  </a:moveTo>
                  <a:cubicBezTo>
                    <a:pt x="1359" y="138"/>
                    <a:pt x="1200" y="0"/>
                    <a:pt x="1032" y="0"/>
                  </a:cubicBezTo>
                  <a:cubicBezTo>
                    <a:pt x="873" y="0"/>
                    <a:pt x="733" y="102"/>
                    <a:pt x="685" y="252"/>
                  </a:cubicBezTo>
                  <a:cubicBezTo>
                    <a:pt x="658" y="243"/>
                    <a:pt x="630" y="238"/>
                    <a:pt x="602" y="238"/>
                  </a:cubicBezTo>
                  <a:cubicBezTo>
                    <a:pt x="461" y="238"/>
                    <a:pt x="345" y="349"/>
                    <a:pt x="336" y="488"/>
                  </a:cubicBezTo>
                  <a:cubicBezTo>
                    <a:pt x="319" y="485"/>
                    <a:pt x="303" y="483"/>
                    <a:pt x="287" y="483"/>
                  </a:cubicBezTo>
                  <a:cubicBezTo>
                    <a:pt x="129" y="483"/>
                    <a:pt x="0" y="612"/>
                    <a:pt x="0" y="770"/>
                  </a:cubicBezTo>
                  <a:cubicBezTo>
                    <a:pt x="0" y="912"/>
                    <a:pt x="106" y="1036"/>
                    <a:pt x="245" y="1056"/>
                  </a:cubicBezTo>
                  <a:lnTo>
                    <a:pt x="462" y="1056"/>
                  </a:lnTo>
                  <a:lnTo>
                    <a:pt x="462" y="917"/>
                  </a:lnTo>
                  <a:lnTo>
                    <a:pt x="376" y="917"/>
                  </a:lnTo>
                  <a:cubicBezTo>
                    <a:pt x="74" y="918"/>
                    <a:pt x="102" y="594"/>
                    <a:pt x="446" y="587"/>
                  </a:cubicBezTo>
                  <a:cubicBezTo>
                    <a:pt x="404" y="287"/>
                    <a:pt x="670" y="320"/>
                    <a:pt x="773" y="352"/>
                  </a:cubicBezTo>
                  <a:cubicBezTo>
                    <a:pt x="789" y="128"/>
                    <a:pt x="1110" y="57"/>
                    <a:pt x="1386" y="278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E56684F-0952-4E24-A37B-C220C59A7B69}"/>
              </a:ext>
            </a:extLst>
          </p:cNvPr>
          <p:cNvGrpSpPr/>
          <p:nvPr/>
        </p:nvGrpSpPr>
        <p:grpSpPr>
          <a:xfrm>
            <a:off x="7199295" y="3460938"/>
            <a:ext cx="633155" cy="471832"/>
            <a:chOff x="318533" y="2703718"/>
            <a:chExt cx="1186511" cy="884197"/>
          </a:xfrm>
        </p:grpSpPr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9A490D14-34C0-4C2E-8D69-7565770CFE08}"/>
                </a:ext>
              </a:extLst>
            </p:cNvPr>
            <p:cNvGrpSpPr/>
            <p:nvPr/>
          </p:nvGrpSpPr>
          <p:grpSpPr>
            <a:xfrm>
              <a:off x="669716" y="2913915"/>
              <a:ext cx="835328" cy="674000"/>
              <a:chOff x="2408238" y="3011342"/>
              <a:chExt cx="2565779" cy="2070246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702F133A-68F9-42D8-BA36-763C3D045A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8238" y="3343275"/>
                <a:ext cx="1538288" cy="1738313"/>
              </a:xfrm>
              <a:custGeom>
                <a:avLst/>
                <a:gdLst>
                  <a:gd name="T0" fmla="*/ 1249 w 4272"/>
                  <a:gd name="T1" fmla="*/ 248 h 4817"/>
                  <a:gd name="T2" fmla="*/ 144 w 4272"/>
                  <a:gd name="T3" fmla="*/ 793 h 4817"/>
                  <a:gd name="T4" fmla="*/ 3095 w 4272"/>
                  <a:gd name="T5" fmla="*/ 4203 h 4817"/>
                  <a:gd name="T6" fmla="*/ 4272 w 4272"/>
                  <a:gd name="T7" fmla="*/ 4581 h 4817"/>
                  <a:gd name="T8" fmla="*/ 1919 w 4272"/>
                  <a:gd name="T9" fmla="*/ 4581 h 4817"/>
                  <a:gd name="T10" fmla="*/ 3095 w 4272"/>
                  <a:gd name="T11" fmla="*/ 4203 h 4817"/>
                  <a:gd name="T12" fmla="*/ 2164 w 4272"/>
                  <a:gd name="T13" fmla="*/ 2666 h 4817"/>
                  <a:gd name="T14" fmla="*/ 4026 w 4272"/>
                  <a:gd name="T15" fmla="*/ 2666 h 4817"/>
                  <a:gd name="T16" fmla="*/ 3095 w 4272"/>
                  <a:gd name="T17" fmla="*/ 2863 h 4817"/>
                  <a:gd name="T18" fmla="*/ 3095 w 4272"/>
                  <a:gd name="T19" fmla="*/ 2469 h 4817"/>
                  <a:gd name="T20" fmla="*/ 3095 w 4272"/>
                  <a:gd name="T21" fmla="*/ 2863 h 4817"/>
                  <a:gd name="T22" fmla="*/ 1935 w 4272"/>
                  <a:gd name="T23" fmla="*/ 2674 h 4817"/>
                  <a:gd name="T24" fmla="*/ 4256 w 4272"/>
                  <a:gd name="T25" fmla="*/ 2674 h 4817"/>
                  <a:gd name="T26" fmla="*/ 3095 w 4272"/>
                  <a:gd name="T27" fmla="*/ 2455 h 4817"/>
                  <a:gd name="T28" fmla="*/ 4272 w 4272"/>
                  <a:gd name="T29" fmla="*/ 3260 h 4817"/>
                  <a:gd name="T30" fmla="*/ 1919 w 4272"/>
                  <a:gd name="T31" fmla="*/ 3260 h 4817"/>
                  <a:gd name="T32" fmla="*/ 3095 w 4272"/>
                  <a:gd name="T33" fmla="*/ 2455 h 4817"/>
                  <a:gd name="T34" fmla="*/ 4272 w 4272"/>
                  <a:gd name="T35" fmla="*/ 3327 h 4817"/>
                  <a:gd name="T36" fmla="*/ 3095 w 4272"/>
                  <a:gd name="T37" fmla="*/ 4143 h 4817"/>
                  <a:gd name="T38" fmla="*/ 1919 w 4272"/>
                  <a:gd name="T39" fmla="*/ 3327 h 4817"/>
                  <a:gd name="T40" fmla="*/ 87 w 4272"/>
                  <a:gd name="T41" fmla="*/ 862 h 4817"/>
                  <a:gd name="T42" fmla="*/ 1306 w 4272"/>
                  <a:gd name="T43" fmla="*/ 177 h 4817"/>
                  <a:gd name="T44" fmla="*/ 87 w 4272"/>
                  <a:gd name="T45" fmla="*/ 862 h 4817"/>
                  <a:gd name="T46" fmla="*/ 1306 w 4272"/>
                  <a:gd name="T47" fmla="*/ 1175 h 4817"/>
                  <a:gd name="T48" fmla="*/ 87 w 4272"/>
                  <a:gd name="T49" fmla="*/ 927 h 4817"/>
                  <a:gd name="T50" fmla="*/ 87 w 4272"/>
                  <a:gd name="T51" fmla="*/ 1851 h 4817"/>
                  <a:gd name="T52" fmla="*/ 1306 w 4272"/>
                  <a:gd name="T53" fmla="*/ 1251 h 4817"/>
                  <a:gd name="T54" fmla="*/ 87 w 4272"/>
                  <a:gd name="T55" fmla="*/ 1851 h 4817"/>
                  <a:gd name="T56" fmla="*/ 1306 w 4272"/>
                  <a:gd name="T57" fmla="*/ 2248 h 4817"/>
                  <a:gd name="T58" fmla="*/ 87 w 4272"/>
                  <a:gd name="T59" fmla="*/ 1917 h 4817"/>
                  <a:gd name="T60" fmla="*/ 87 w 4272"/>
                  <a:gd name="T61" fmla="*/ 2841 h 4817"/>
                  <a:gd name="T62" fmla="*/ 1306 w 4272"/>
                  <a:gd name="T63" fmla="*/ 2325 h 4817"/>
                  <a:gd name="T64" fmla="*/ 87 w 4272"/>
                  <a:gd name="T65" fmla="*/ 2841 h 4817"/>
                  <a:gd name="T66" fmla="*/ 1306 w 4272"/>
                  <a:gd name="T67" fmla="*/ 3322 h 4817"/>
                  <a:gd name="T68" fmla="*/ 87 w 4272"/>
                  <a:gd name="T69" fmla="*/ 2907 h 4817"/>
                  <a:gd name="T70" fmla="*/ 674 w 4272"/>
                  <a:gd name="T71" fmla="*/ 4201 h 4817"/>
                  <a:gd name="T72" fmla="*/ 674 w 4272"/>
                  <a:gd name="T73" fmla="*/ 3901 h 4817"/>
                  <a:gd name="T74" fmla="*/ 674 w 4272"/>
                  <a:gd name="T75" fmla="*/ 4201 h 4817"/>
                  <a:gd name="T76" fmla="*/ 932 w 4272"/>
                  <a:gd name="T77" fmla="*/ 3537 h 4817"/>
                  <a:gd name="T78" fmla="*/ 856 w 4272"/>
                  <a:gd name="T79" fmla="*/ 3537 h 4817"/>
                  <a:gd name="T80" fmla="*/ 1032 w 4272"/>
                  <a:gd name="T81" fmla="*/ 3596 h 4817"/>
                  <a:gd name="T82" fmla="*/ 1032 w 4272"/>
                  <a:gd name="T83" fmla="*/ 3480 h 4817"/>
                  <a:gd name="T84" fmla="*/ 1032 w 4272"/>
                  <a:gd name="T85" fmla="*/ 3596 h 4817"/>
                  <a:gd name="T86" fmla="*/ 1212 w 4272"/>
                  <a:gd name="T87" fmla="*/ 3539 h 4817"/>
                  <a:gd name="T88" fmla="*/ 1133 w 4272"/>
                  <a:gd name="T89" fmla="*/ 3538 h 4817"/>
                  <a:gd name="T90" fmla="*/ 1405 w 4272"/>
                  <a:gd name="T91" fmla="*/ 0 h 4817"/>
                  <a:gd name="T92" fmla="*/ 4119 w 4272"/>
                  <a:gd name="T93" fmla="*/ 2454 h 4817"/>
                  <a:gd name="T94" fmla="*/ 1821 w 4272"/>
                  <a:gd name="T95" fmla="*/ 2620 h 4817"/>
                  <a:gd name="T96" fmla="*/ 2135 w 4272"/>
                  <a:gd name="T97" fmla="*/ 4754 h 4817"/>
                  <a:gd name="T98" fmla="*/ 0 w 4272"/>
                  <a:gd name="T99" fmla="*/ 4696 h 4817"/>
                  <a:gd name="T100" fmla="*/ 1405 w 4272"/>
                  <a:gd name="T101" fmla="*/ 0 h 4817"/>
                  <a:gd name="T102" fmla="*/ 1249 w 4272"/>
                  <a:gd name="T103" fmla="*/ 1317 h 4817"/>
                  <a:gd name="T104" fmla="*/ 144 w 4272"/>
                  <a:gd name="T105" fmla="*/ 1787 h 4817"/>
                  <a:gd name="T106" fmla="*/ 144 w 4272"/>
                  <a:gd name="T107" fmla="*/ 1969 h 4817"/>
                  <a:gd name="T108" fmla="*/ 1249 w 4272"/>
                  <a:gd name="T109" fmla="*/ 2195 h 4817"/>
                  <a:gd name="T110" fmla="*/ 144 w 4272"/>
                  <a:gd name="T111" fmla="*/ 1969 h 4817"/>
                  <a:gd name="T112" fmla="*/ 1249 w 4272"/>
                  <a:gd name="T113" fmla="*/ 782 h 4817"/>
                  <a:gd name="T114" fmla="*/ 144 w 4272"/>
                  <a:gd name="T115" fmla="*/ 1290 h 4817"/>
                  <a:gd name="T116" fmla="*/ 144 w 4272"/>
                  <a:gd name="T117" fmla="*/ 2962 h 4817"/>
                  <a:gd name="T118" fmla="*/ 1249 w 4272"/>
                  <a:gd name="T119" fmla="*/ 3265 h 4817"/>
                  <a:gd name="T120" fmla="*/ 144 w 4272"/>
                  <a:gd name="T121" fmla="*/ 2962 h 4817"/>
                  <a:gd name="T122" fmla="*/ 1249 w 4272"/>
                  <a:gd name="T123" fmla="*/ 2386 h 4817"/>
                  <a:gd name="T124" fmla="*/ 144 w 4272"/>
                  <a:gd name="T125" fmla="*/ 2780 h 4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72" h="4817">
                    <a:moveTo>
                      <a:pt x="144" y="479"/>
                    </a:moveTo>
                    <a:lnTo>
                      <a:pt x="1249" y="248"/>
                    </a:lnTo>
                    <a:lnTo>
                      <a:pt x="1249" y="590"/>
                    </a:lnTo>
                    <a:lnTo>
                      <a:pt x="144" y="793"/>
                    </a:lnTo>
                    <a:lnTo>
                      <a:pt x="144" y="479"/>
                    </a:lnTo>
                    <a:close/>
                    <a:moveTo>
                      <a:pt x="3095" y="4203"/>
                    </a:moveTo>
                    <a:cubicBezTo>
                      <a:pt x="3745" y="4203"/>
                      <a:pt x="4272" y="4106"/>
                      <a:pt x="4272" y="3987"/>
                    </a:cubicBezTo>
                    <a:lnTo>
                      <a:pt x="4272" y="4581"/>
                    </a:lnTo>
                    <a:cubicBezTo>
                      <a:pt x="4272" y="4700"/>
                      <a:pt x="3745" y="4797"/>
                      <a:pt x="3095" y="4797"/>
                    </a:cubicBezTo>
                    <a:cubicBezTo>
                      <a:pt x="2446" y="4797"/>
                      <a:pt x="1919" y="4700"/>
                      <a:pt x="1919" y="4581"/>
                    </a:cubicBezTo>
                    <a:lnTo>
                      <a:pt x="1919" y="3987"/>
                    </a:lnTo>
                    <a:cubicBezTo>
                      <a:pt x="1919" y="4106"/>
                      <a:pt x="2446" y="4203"/>
                      <a:pt x="3095" y="4203"/>
                    </a:cubicBezTo>
                    <a:close/>
                    <a:moveTo>
                      <a:pt x="3095" y="2496"/>
                    </a:moveTo>
                    <a:cubicBezTo>
                      <a:pt x="2581" y="2496"/>
                      <a:pt x="2164" y="2572"/>
                      <a:pt x="2164" y="2666"/>
                    </a:cubicBezTo>
                    <a:cubicBezTo>
                      <a:pt x="2164" y="2760"/>
                      <a:pt x="2581" y="2837"/>
                      <a:pt x="3095" y="2837"/>
                    </a:cubicBezTo>
                    <a:cubicBezTo>
                      <a:pt x="3610" y="2837"/>
                      <a:pt x="4026" y="2760"/>
                      <a:pt x="4026" y="2666"/>
                    </a:cubicBezTo>
                    <a:cubicBezTo>
                      <a:pt x="4026" y="2572"/>
                      <a:pt x="3610" y="2496"/>
                      <a:pt x="3095" y="2496"/>
                    </a:cubicBezTo>
                    <a:close/>
                    <a:moveTo>
                      <a:pt x="3095" y="2863"/>
                    </a:moveTo>
                    <a:cubicBezTo>
                      <a:pt x="2500" y="2863"/>
                      <a:pt x="2017" y="2775"/>
                      <a:pt x="2017" y="2666"/>
                    </a:cubicBezTo>
                    <a:cubicBezTo>
                      <a:pt x="2017" y="2557"/>
                      <a:pt x="2500" y="2469"/>
                      <a:pt x="3095" y="2469"/>
                    </a:cubicBezTo>
                    <a:cubicBezTo>
                      <a:pt x="3691" y="2469"/>
                      <a:pt x="4174" y="2557"/>
                      <a:pt x="4174" y="2666"/>
                    </a:cubicBezTo>
                    <a:cubicBezTo>
                      <a:pt x="4174" y="2775"/>
                      <a:pt x="3691" y="2863"/>
                      <a:pt x="3095" y="2863"/>
                    </a:cubicBezTo>
                    <a:close/>
                    <a:moveTo>
                      <a:pt x="3095" y="2462"/>
                    </a:moveTo>
                    <a:cubicBezTo>
                      <a:pt x="2456" y="2462"/>
                      <a:pt x="1935" y="2557"/>
                      <a:pt x="1935" y="2674"/>
                    </a:cubicBezTo>
                    <a:cubicBezTo>
                      <a:pt x="1935" y="2790"/>
                      <a:pt x="2456" y="2885"/>
                      <a:pt x="3095" y="2885"/>
                    </a:cubicBezTo>
                    <a:cubicBezTo>
                      <a:pt x="3735" y="2885"/>
                      <a:pt x="4256" y="2790"/>
                      <a:pt x="4256" y="2674"/>
                    </a:cubicBezTo>
                    <a:cubicBezTo>
                      <a:pt x="4256" y="2557"/>
                      <a:pt x="3735" y="2462"/>
                      <a:pt x="3095" y="2462"/>
                    </a:cubicBezTo>
                    <a:close/>
                    <a:moveTo>
                      <a:pt x="3095" y="2455"/>
                    </a:moveTo>
                    <a:cubicBezTo>
                      <a:pt x="3744" y="2455"/>
                      <a:pt x="4272" y="2553"/>
                      <a:pt x="4272" y="2674"/>
                    </a:cubicBezTo>
                    <a:lnTo>
                      <a:pt x="4272" y="3260"/>
                    </a:lnTo>
                    <a:cubicBezTo>
                      <a:pt x="4272" y="3379"/>
                      <a:pt x="3745" y="3475"/>
                      <a:pt x="3095" y="3475"/>
                    </a:cubicBezTo>
                    <a:cubicBezTo>
                      <a:pt x="2446" y="3475"/>
                      <a:pt x="1919" y="3379"/>
                      <a:pt x="1919" y="3260"/>
                    </a:cubicBezTo>
                    <a:lnTo>
                      <a:pt x="1919" y="2674"/>
                    </a:lnTo>
                    <a:cubicBezTo>
                      <a:pt x="1919" y="2553"/>
                      <a:pt x="2447" y="2455"/>
                      <a:pt x="3095" y="2455"/>
                    </a:cubicBezTo>
                    <a:close/>
                    <a:moveTo>
                      <a:pt x="3095" y="3543"/>
                    </a:moveTo>
                    <a:cubicBezTo>
                      <a:pt x="3745" y="3543"/>
                      <a:pt x="4272" y="3446"/>
                      <a:pt x="4272" y="3327"/>
                    </a:cubicBezTo>
                    <a:lnTo>
                      <a:pt x="4272" y="3928"/>
                    </a:lnTo>
                    <a:cubicBezTo>
                      <a:pt x="4272" y="4047"/>
                      <a:pt x="3745" y="4143"/>
                      <a:pt x="3095" y="4143"/>
                    </a:cubicBezTo>
                    <a:cubicBezTo>
                      <a:pt x="2446" y="4143"/>
                      <a:pt x="1919" y="4047"/>
                      <a:pt x="1919" y="3928"/>
                    </a:cubicBezTo>
                    <a:lnTo>
                      <a:pt x="1919" y="3327"/>
                    </a:lnTo>
                    <a:cubicBezTo>
                      <a:pt x="1919" y="3446"/>
                      <a:pt x="2446" y="3543"/>
                      <a:pt x="3095" y="3543"/>
                    </a:cubicBezTo>
                    <a:close/>
                    <a:moveTo>
                      <a:pt x="87" y="862"/>
                    </a:moveTo>
                    <a:lnTo>
                      <a:pt x="1306" y="638"/>
                    </a:lnTo>
                    <a:lnTo>
                      <a:pt x="1306" y="177"/>
                    </a:lnTo>
                    <a:lnTo>
                      <a:pt x="87" y="432"/>
                    </a:lnTo>
                    <a:lnTo>
                      <a:pt x="87" y="862"/>
                    </a:lnTo>
                    <a:close/>
                    <a:moveTo>
                      <a:pt x="87" y="1356"/>
                    </a:moveTo>
                    <a:lnTo>
                      <a:pt x="1306" y="1175"/>
                    </a:lnTo>
                    <a:lnTo>
                      <a:pt x="1306" y="714"/>
                    </a:lnTo>
                    <a:lnTo>
                      <a:pt x="87" y="927"/>
                    </a:lnTo>
                    <a:lnTo>
                      <a:pt x="87" y="1356"/>
                    </a:lnTo>
                    <a:close/>
                    <a:moveTo>
                      <a:pt x="87" y="1851"/>
                    </a:moveTo>
                    <a:lnTo>
                      <a:pt x="1306" y="1711"/>
                    </a:lnTo>
                    <a:lnTo>
                      <a:pt x="1306" y="1251"/>
                    </a:lnTo>
                    <a:lnTo>
                      <a:pt x="87" y="1422"/>
                    </a:lnTo>
                    <a:lnTo>
                      <a:pt x="87" y="1851"/>
                    </a:lnTo>
                    <a:close/>
                    <a:moveTo>
                      <a:pt x="87" y="2346"/>
                    </a:moveTo>
                    <a:lnTo>
                      <a:pt x="1306" y="2248"/>
                    </a:lnTo>
                    <a:lnTo>
                      <a:pt x="1306" y="1788"/>
                    </a:lnTo>
                    <a:lnTo>
                      <a:pt x="87" y="1917"/>
                    </a:lnTo>
                    <a:lnTo>
                      <a:pt x="87" y="2346"/>
                    </a:lnTo>
                    <a:close/>
                    <a:moveTo>
                      <a:pt x="87" y="2841"/>
                    </a:moveTo>
                    <a:lnTo>
                      <a:pt x="1306" y="2785"/>
                    </a:lnTo>
                    <a:lnTo>
                      <a:pt x="1306" y="2325"/>
                    </a:lnTo>
                    <a:lnTo>
                      <a:pt x="87" y="2412"/>
                    </a:lnTo>
                    <a:lnTo>
                      <a:pt x="87" y="2841"/>
                    </a:lnTo>
                    <a:close/>
                    <a:moveTo>
                      <a:pt x="87" y="3335"/>
                    </a:moveTo>
                    <a:lnTo>
                      <a:pt x="1306" y="3322"/>
                    </a:lnTo>
                    <a:lnTo>
                      <a:pt x="1306" y="2862"/>
                    </a:lnTo>
                    <a:lnTo>
                      <a:pt x="87" y="2907"/>
                    </a:lnTo>
                    <a:lnTo>
                      <a:pt x="87" y="3335"/>
                    </a:lnTo>
                    <a:close/>
                    <a:moveTo>
                      <a:pt x="674" y="4201"/>
                    </a:moveTo>
                    <a:cubicBezTo>
                      <a:pt x="728" y="4204"/>
                      <a:pt x="773" y="4139"/>
                      <a:pt x="773" y="4055"/>
                    </a:cubicBezTo>
                    <a:cubicBezTo>
                      <a:pt x="773" y="3972"/>
                      <a:pt x="728" y="3903"/>
                      <a:pt x="674" y="3901"/>
                    </a:cubicBezTo>
                    <a:cubicBezTo>
                      <a:pt x="620" y="3899"/>
                      <a:pt x="577" y="3965"/>
                      <a:pt x="577" y="4047"/>
                    </a:cubicBezTo>
                    <a:cubicBezTo>
                      <a:pt x="577" y="4130"/>
                      <a:pt x="620" y="4199"/>
                      <a:pt x="674" y="4201"/>
                    </a:cubicBezTo>
                    <a:close/>
                    <a:moveTo>
                      <a:pt x="894" y="3595"/>
                    </a:moveTo>
                    <a:cubicBezTo>
                      <a:pt x="915" y="3595"/>
                      <a:pt x="932" y="3569"/>
                      <a:pt x="932" y="3537"/>
                    </a:cubicBezTo>
                    <a:cubicBezTo>
                      <a:pt x="932" y="3506"/>
                      <a:pt x="915" y="3480"/>
                      <a:pt x="894" y="3480"/>
                    </a:cubicBezTo>
                    <a:cubicBezTo>
                      <a:pt x="873" y="3480"/>
                      <a:pt x="856" y="3505"/>
                      <a:pt x="856" y="3537"/>
                    </a:cubicBezTo>
                    <a:cubicBezTo>
                      <a:pt x="856" y="3569"/>
                      <a:pt x="873" y="3595"/>
                      <a:pt x="894" y="3595"/>
                    </a:cubicBezTo>
                    <a:close/>
                    <a:moveTo>
                      <a:pt x="1032" y="3596"/>
                    </a:moveTo>
                    <a:cubicBezTo>
                      <a:pt x="1054" y="3596"/>
                      <a:pt x="1071" y="3570"/>
                      <a:pt x="1071" y="3538"/>
                    </a:cubicBezTo>
                    <a:cubicBezTo>
                      <a:pt x="1071" y="3506"/>
                      <a:pt x="1054" y="3480"/>
                      <a:pt x="1032" y="3480"/>
                    </a:cubicBezTo>
                    <a:cubicBezTo>
                      <a:pt x="1011" y="3480"/>
                      <a:pt x="993" y="3506"/>
                      <a:pt x="993" y="3538"/>
                    </a:cubicBezTo>
                    <a:cubicBezTo>
                      <a:pt x="993" y="3570"/>
                      <a:pt x="1011" y="3596"/>
                      <a:pt x="1032" y="3596"/>
                    </a:cubicBezTo>
                    <a:close/>
                    <a:moveTo>
                      <a:pt x="1173" y="3597"/>
                    </a:moveTo>
                    <a:cubicBezTo>
                      <a:pt x="1194" y="3597"/>
                      <a:pt x="1212" y="3571"/>
                      <a:pt x="1212" y="3539"/>
                    </a:cubicBezTo>
                    <a:cubicBezTo>
                      <a:pt x="1212" y="3506"/>
                      <a:pt x="1194" y="3480"/>
                      <a:pt x="1173" y="3480"/>
                    </a:cubicBezTo>
                    <a:cubicBezTo>
                      <a:pt x="1151" y="3480"/>
                      <a:pt x="1133" y="3506"/>
                      <a:pt x="1133" y="3538"/>
                    </a:cubicBezTo>
                    <a:cubicBezTo>
                      <a:pt x="1133" y="3571"/>
                      <a:pt x="1151" y="3597"/>
                      <a:pt x="1173" y="3597"/>
                    </a:cubicBezTo>
                    <a:close/>
                    <a:moveTo>
                      <a:pt x="1405" y="0"/>
                    </a:moveTo>
                    <a:lnTo>
                      <a:pt x="4119" y="600"/>
                    </a:lnTo>
                    <a:lnTo>
                      <a:pt x="4119" y="2454"/>
                    </a:lnTo>
                    <a:cubicBezTo>
                      <a:pt x="3871" y="2385"/>
                      <a:pt x="3476" y="2349"/>
                      <a:pt x="3095" y="2349"/>
                    </a:cubicBezTo>
                    <a:cubicBezTo>
                      <a:pt x="2478" y="2349"/>
                      <a:pt x="1821" y="2444"/>
                      <a:pt x="1821" y="2620"/>
                    </a:cubicBezTo>
                    <a:lnTo>
                      <a:pt x="1821" y="4575"/>
                    </a:lnTo>
                    <a:cubicBezTo>
                      <a:pt x="1821" y="4650"/>
                      <a:pt x="1945" y="4710"/>
                      <a:pt x="2135" y="4754"/>
                    </a:cubicBezTo>
                    <a:lnTo>
                      <a:pt x="1405" y="4817"/>
                    </a:lnTo>
                    <a:lnTo>
                      <a:pt x="0" y="4696"/>
                    </a:lnTo>
                    <a:lnTo>
                      <a:pt x="0" y="311"/>
                    </a:lnTo>
                    <a:lnTo>
                      <a:pt x="1405" y="0"/>
                    </a:lnTo>
                    <a:close/>
                    <a:moveTo>
                      <a:pt x="144" y="1472"/>
                    </a:moveTo>
                    <a:lnTo>
                      <a:pt x="1249" y="1317"/>
                    </a:lnTo>
                    <a:lnTo>
                      <a:pt x="1249" y="1660"/>
                    </a:lnTo>
                    <a:lnTo>
                      <a:pt x="144" y="1787"/>
                    </a:lnTo>
                    <a:lnTo>
                      <a:pt x="144" y="1472"/>
                    </a:lnTo>
                    <a:close/>
                    <a:moveTo>
                      <a:pt x="144" y="1969"/>
                    </a:moveTo>
                    <a:lnTo>
                      <a:pt x="1249" y="1852"/>
                    </a:lnTo>
                    <a:lnTo>
                      <a:pt x="1249" y="2195"/>
                    </a:lnTo>
                    <a:lnTo>
                      <a:pt x="144" y="2284"/>
                    </a:lnTo>
                    <a:lnTo>
                      <a:pt x="144" y="1969"/>
                    </a:lnTo>
                    <a:close/>
                    <a:moveTo>
                      <a:pt x="144" y="975"/>
                    </a:moveTo>
                    <a:lnTo>
                      <a:pt x="1249" y="782"/>
                    </a:lnTo>
                    <a:lnTo>
                      <a:pt x="1249" y="1125"/>
                    </a:lnTo>
                    <a:lnTo>
                      <a:pt x="144" y="1290"/>
                    </a:lnTo>
                    <a:lnTo>
                      <a:pt x="144" y="975"/>
                    </a:lnTo>
                    <a:close/>
                    <a:moveTo>
                      <a:pt x="144" y="2962"/>
                    </a:moveTo>
                    <a:lnTo>
                      <a:pt x="1249" y="2921"/>
                    </a:lnTo>
                    <a:lnTo>
                      <a:pt x="1249" y="3265"/>
                    </a:lnTo>
                    <a:lnTo>
                      <a:pt x="144" y="3277"/>
                    </a:lnTo>
                    <a:lnTo>
                      <a:pt x="144" y="2962"/>
                    </a:lnTo>
                    <a:close/>
                    <a:moveTo>
                      <a:pt x="144" y="2465"/>
                    </a:moveTo>
                    <a:lnTo>
                      <a:pt x="1249" y="2386"/>
                    </a:lnTo>
                    <a:lnTo>
                      <a:pt x="1249" y="2730"/>
                    </a:lnTo>
                    <a:lnTo>
                      <a:pt x="144" y="2780"/>
                    </a:lnTo>
                    <a:lnTo>
                      <a:pt x="144" y="2465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 dirty="0"/>
              </a:p>
            </p:txBody>
          </p:sp>
          <p:sp>
            <p:nvSpPr>
              <p:cNvPr id="83" name="Freeform 21">
                <a:extLst>
                  <a:ext uri="{FF2B5EF4-FFF2-40B4-BE49-F238E27FC236}">
                    <a16:creationId xmlns:a16="http://schemas.microsoft.com/office/drawing/2014/main" id="{4005C66E-DF2C-4241-BAAA-C80BCF348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0574" y="3011342"/>
                <a:ext cx="1143443" cy="2070246"/>
              </a:xfrm>
              <a:custGeom>
                <a:avLst/>
                <a:gdLst>
                  <a:gd name="T0" fmla="*/ 0 w 3299"/>
                  <a:gd name="T1" fmla="*/ 2921 h 5952"/>
                  <a:gd name="T2" fmla="*/ 691 w 3299"/>
                  <a:gd name="T3" fmla="*/ 3106 h 5952"/>
                  <a:gd name="T4" fmla="*/ 1189 w 3299"/>
                  <a:gd name="T5" fmla="*/ 5666 h 5952"/>
                  <a:gd name="T6" fmla="*/ 3057 w 3299"/>
                  <a:gd name="T7" fmla="*/ 5952 h 5952"/>
                  <a:gd name="T8" fmla="*/ 2154 w 3299"/>
                  <a:gd name="T9" fmla="*/ 4944 h 5952"/>
                  <a:gd name="T10" fmla="*/ 1189 w 3299"/>
                  <a:gd name="T11" fmla="*/ 4550 h 5952"/>
                  <a:gd name="T12" fmla="*/ 876 w 3299"/>
                  <a:gd name="T13" fmla="*/ 5481 h 5952"/>
                  <a:gd name="T14" fmla="*/ 1189 w 3299"/>
                  <a:gd name="T15" fmla="*/ 3106 h 5952"/>
                  <a:gd name="T16" fmla="*/ 3057 w 3299"/>
                  <a:gd name="T17" fmla="*/ 3884 h 5952"/>
                  <a:gd name="T18" fmla="*/ 2154 w 3299"/>
                  <a:gd name="T19" fmla="*/ 2876 h 5952"/>
                  <a:gd name="T20" fmla="*/ 1189 w 3299"/>
                  <a:gd name="T21" fmla="*/ 2482 h 5952"/>
                  <a:gd name="T22" fmla="*/ 876 w 3299"/>
                  <a:gd name="T23" fmla="*/ 2921 h 5952"/>
                  <a:gd name="T24" fmla="*/ 1189 w 3299"/>
                  <a:gd name="T25" fmla="*/ 907 h 5952"/>
                  <a:gd name="T26" fmla="*/ 3057 w 3299"/>
                  <a:gd name="T27" fmla="*/ 1815 h 5952"/>
                  <a:gd name="T28" fmla="*/ 2154 w 3299"/>
                  <a:gd name="T29" fmla="*/ 807 h 5952"/>
                  <a:gd name="T30" fmla="*/ 1189 w 3299"/>
                  <a:gd name="T31" fmla="*/ 413 h 5952"/>
                  <a:gd name="T32" fmla="*/ 691 w 3299"/>
                  <a:gd name="T33" fmla="*/ 722 h 5952"/>
                  <a:gd name="T34" fmla="*/ 2396 w 3299"/>
                  <a:gd name="T35" fmla="*/ 394 h 5952"/>
                  <a:gd name="T36" fmla="*/ 1431 w 3299"/>
                  <a:gd name="T37" fmla="*/ 0 h 5952"/>
                  <a:gd name="T38" fmla="*/ 2123 w 3299"/>
                  <a:gd name="T39" fmla="*/ 306 h 5952"/>
                  <a:gd name="T40" fmla="*/ 3146 w 3299"/>
                  <a:gd name="T41" fmla="*/ 717 h 5952"/>
                  <a:gd name="T42" fmla="*/ 3299 w 3299"/>
                  <a:gd name="T43" fmla="*/ 1402 h 5952"/>
                  <a:gd name="T44" fmla="*/ 2396 w 3299"/>
                  <a:gd name="T45" fmla="*/ 394 h 5952"/>
                  <a:gd name="T46" fmla="*/ 2294 w 3299"/>
                  <a:gd name="T47" fmla="*/ 2069 h 5952"/>
                  <a:gd name="T48" fmla="*/ 1431 w 3299"/>
                  <a:gd name="T49" fmla="*/ 2374 h 5952"/>
                  <a:gd name="T50" fmla="*/ 2237 w 3299"/>
                  <a:gd name="T51" fmla="*/ 2785 h 5952"/>
                  <a:gd name="T52" fmla="*/ 3146 w 3299"/>
                  <a:gd name="T53" fmla="*/ 3470 h 5952"/>
                  <a:gd name="T54" fmla="*/ 3299 w 3299"/>
                  <a:gd name="T55" fmla="*/ 2463 h 5952"/>
                  <a:gd name="T56" fmla="*/ 2396 w 3299"/>
                  <a:gd name="T57" fmla="*/ 4531 h 5952"/>
                  <a:gd name="T58" fmla="*/ 1431 w 3299"/>
                  <a:gd name="T59" fmla="*/ 4137 h 5952"/>
                  <a:gd name="T60" fmla="*/ 2123 w 3299"/>
                  <a:gd name="T61" fmla="*/ 4443 h 5952"/>
                  <a:gd name="T62" fmla="*/ 3146 w 3299"/>
                  <a:gd name="T63" fmla="*/ 4854 h 5952"/>
                  <a:gd name="T64" fmla="*/ 3299 w 3299"/>
                  <a:gd name="T65" fmla="*/ 5539 h 5952"/>
                  <a:gd name="T66" fmla="*/ 2396 w 3299"/>
                  <a:gd name="T67" fmla="*/ 4531 h 5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99" h="5952">
                    <a:moveTo>
                      <a:pt x="691" y="2921"/>
                    </a:moveTo>
                    <a:lnTo>
                      <a:pt x="0" y="2921"/>
                    </a:lnTo>
                    <a:lnTo>
                      <a:pt x="0" y="3106"/>
                    </a:lnTo>
                    <a:lnTo>
                      <a:pt x="691" y="3106"/>
                    </a:lnTo>
                    <a:lnTo>
                      <a:pt x="691" y="5666"/>
                    </a:lnTo>
                    <a:lnTo>
                      <a:pt x="1189" y="5666"/>
                    </a:lnTo>
                    <a:lnTo>
                      <a:pt x="1189" y="5952"/>
                    </a:lnTo>
                    <a:lnTo>
                      <a:pt x="3057" y="5952"/>
                    </a:lnTo>
                    <a:lnTo>
                      <a:pt x="3057" y="4944"/>
                    </a:lnTo>
                    <a:lnTo>
                      <a:pt x="2154" y="4944"/>
                    </a:lnTo>
                    <a:lnTo>
                      <a:pt x="2053" y="4550"/>
                    </a:lnTo>
                    <a:lnTo>
                      <a:pt x="1189" y="4550"/>
                    </a:lnTo>
                    <a:lnTo>
                      <a:pt x="1189" y="5481"/>
                    </a:lnTo>
                    <a:lnTo>
                      <a:pt x="876" y="5481"/>
                    </a:lnTo>
                    <a:lnTo>
                      <a:pt x="876" y="3106"/>
                    </a:lnTo>
                    <a:lnTo>
                      <a:pt x="1189" y="3106"/>
                    </a:lnTo>
                    <a:lnTo>
                      <a:pt x="1189" y="3884"/>
                    </a:lnTo>
                    <a:lnTo>
                      <a:pt x="3057" y="3884"/>
                    </a:lnTo>
                    <a:lnTo>
                      <a:pt x="3057" y="2876"/>
                    </a:lnTo>
                    <a:lnTo>
                      <a:pt x="2154" y="2876"/>
                    </a:lnTo>
                    <a:lnTo>
                      <a:pt x="2053" y="2482"/>
                    </a:lnTo>
                    <a:lnTo>
                      <a:pt x="1189" y="2482"/>
                    </a:lnTo>
                    <a:lnTo>
                      <a:pt x="1189" y="2921"/>
                    </a:lnTo>
                    <a:lnTo>
                      <a:pt x="876" y="2921"/>
                    </a:lnTo>
                    <a:lnTo>
                      <a:pt x="876" y="907"/>
                    </a:lnTo>
                    <a:lnTo>
                      <a:pt x="1189" y="907"/>
                    </a:lnTo>
                    <a:lnTo>
                      <a:pt x="1189" y="1815"/>
                    </a:lnTo>
                    <a:lnTo>
                      <a:pt x="3057" y="1815"/>
                    </a:lnTo>
                    <a:lnTo>
                      <a:pt x="3057" y="807"/>
                    </a:lnTo>
                    <a:lnTo>
                      <a:pt x="2154" y="807"/>
                    </a:lnTo>
                    <a:lnTo>
                      <a:pt x="2053" y="413"/>
                    </a:lnTo>
                    <a:lnTo>
                      <a:pt x="1189" y="413"/>
                    </a:lnTo>
                    <a:lnTo>
                      <a:pt x="1189" y="722"/>
                    </a:lnTo>
                    <a:lnTo>
                      <a:pt x="691" y="722"/>
                    </a:lnTo>
                    <a:lnTo>
                      <a:pt x="691" y="2921"/>
                    </a:lnTo>
                    <a:close/>
                    <a:moveTo>
                      <a:pt x="2396" y="394"/>
                    </a:moveTo>
                    <a:lnTo>
                      <a:pt x="2294" y="0"/>
                    </a:lnTo>
                    <a:lnTo>
                      <a:pt x="1431" y="0"/>
                    </a:lnTo>
                    <a:lnTo>
                      <a:pt x="1431" y="306"/>
                    </a:lnTo>
                    <a:lnTo>
                      <a:pt x="2123" y="306"/>
                    </a:lnTo>
                    <a:lnTo>
                      <a:pt x="2237" y="717"/>
                    </a:lnTo>
                    <a:lnTo>
                      <a:pt x="3146" y="717"/>
                    </a:lnTo>
                    <a:lnTo>
                      <a:pt x="3146" y="1402"/>
                    </a:lnTo>
                    <a:lnTo>
                      <a:pt x="3299" y="1402"/>
                    </a:lnTo>
                    <a:lnTo>
                      <a:pt x="3299" y="394"/>
                    </a:lnTo>
                    <a:lnTo>
                      <a:pt x="2396" y="394"/>
                    </a:lnTo>
                    <a:close/>
                    <a:moveTo>
                      <a:pt x="2396" y="2463"/>
                    </a:moveTo>
                    <a:lnTo>
                      <a:pt x="2294" y="2069"/>
                    </a:lnTo>
                    <a:lnTo>
                      <a:pt x="1431" y="2069"/>
                    </a:lnTo>
                    <a:lnTo>
                      <a:pt x="1431" y="2374"/>
                    </a:lnTo>
                    <a:lnTo>
                      <a:pt x="2123" y="2374"/>
                    </a:lnTo>
                    <a:lnTo>
                      <a:pt x="2237" y="2785"/>
                    </a:lnTo>
                    <a:lnTo>
                      <a:pt x="3146" y="2785"/>
                    </a:lnTo>
                    <a:lnTo>
                      <a:pt x="3146" y="3470"/>
                    </a:lnTo>
                    <a:lnTo>
                      <a:pt x="3299" y="3470"/>
                    </a:lnTo>
                    <a:lnTo>
                      <a:pt x="3299" y="2463"/>
                    </a:lnTo>
                    <a:lnTo>
                      <a:pt x="2396" y="2463"/>
                    </a:lnTo>
                    <a:close/>
                    <a:moveTo>
                      <a:pt x="2396" y="4531"/>
                    </a:moveTo>
                    <a:lnTo>
                      <a:pt x="2294" y="4137"/>
                    </a:lnTo>
                    <a:lnTo>
                      <a:pt x="1431" y="4137"/>
                    </a:lnTo>
                    <a:lnTo>
                      <a:pt x="1431" y="4443"/>
                    </a:lnTo>
                    <a:lnTo>
                      <a:pt x="2123" y="4443"/>
                    </a:lnTo>
                    <a:lnTo>
                      <a:pt x="2237" y="4854"/>
                    </a:lnTo>
                    <a:lnTo>
                      <a:pt x="3146" y="4854"/>
                    </a:lnTo>
                    <a:lnTo>
                      <a:pt x="3146" y="5539"/>
                    </a:lnTo>
                    <a:lnTo>
                      <a:pt x="3299" y="5539"/>
                    </a:lnTo>
                    <a:lnTo>
                      <a:pt x="3299" y="4531"/>
                    </a:lnTo>
                    <a:lnTo>
                      <a:pt x="2396" y="453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773EA2DE-C8CF-4394-B70D-DD0436C68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33" y="2703718"/>
              <a:ext cx="959749" cy="728086"/>
            </a:xfrm>
            <a:custGeom>
              <a:avLst/>
              <a:gdLst>
                <a:gd name="T0" fmla="*/ 1386 w 1386"/>
                <a:gd name="T1" fmla="*/ 278 h 1056"/>
                <a:gd name="T2" fmla="*/ 1032 w 1386"/>
                <a:gd name="T3" fmla="*/ 0 h 1056"/>
                <a:gd name="T4" fmla="*/ 685 w 1386"/>
                <a:gd name="T5" fmla="*/ 252 h 1056"/>
                <a:gd name="T6" fmla="*/ 602 w 1386"/>
                <a:gd name="T7" fmla="*/ 238 h 1056"/>
                <a:gd name="T8" fmla="*/ 336 w 1386"/>
                <a:gd name="T9" fmla="*/ 488 h 1056"/>
                <a:gd name="T10" fmla="*/ 287 w 1386"/>
                <a:gd name="T11" fmla="*/ 483 h 1056"/>
                <a:gd name="T12" fmla="*/ 0 w 1386"/>
                <a:gd name="T13" fmla="*/ 770 h 1056"/>
                <a:gd name="T14" fmla="*/ 245 w 1386"/>
                <a:gd name="T15" fmla="*/ 1056 h 1056"/>
                <a:gd name="T16" fmla="*/ 462 w 1386"/>
                <a:gd name="T17" fmla="*/ 1056 h 1056"/>
                <a:gd name="T18" fmla="*/ 462 w 1386"/>
                <a:gd name="T19" fmla="*/ 917 h 1056"/>
                <a:gd name="T20" fmla="*/ 376 w 1386"/>
                <a:gd name="T21" fmla="*/ 917 h 1056"/>
                <a:gd name="T22" fmla="*/ 446 w 1386"/>
                <a:gd name="T23" fmla="*/ 587 h 1056"/>
                <a:gd name="T24" fmla="*/ 773 w 1386"/>
                <a:gd name="T25" fmla="*/ 352 h 1056"/>
                <a:gd name="T26" fmla="*/ 1386 w 1386"/>
                <a:gd name="T27" fmla="*/ 278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6" h="1056">
                  <a:moveTo>
                    <a:pt x="1386" y="278"/>
                  </a:moveTo>
                  <a:cubicBezTo>
                    <a:pt x="1359" y="138"/>
                    <a:pt x="1200" y="0"/>
                    <a:pt x="1032" y="0"/>
                  </a:cubicBezTo>
                  <a:cubicBezTo>
                    <a:pt x="873" y="0"/>
                    <a:pt x="733" y="102"/>
                    <a:pt x="685" y="252"/>
                  </a:cubicBezTo>
                  <a:cubicBezTo>
                    <a:pt x="658" y="243"/>
                    <a:pt x="630" y="238"/>
                    <a:pt x="602" y="238"/>
                  </a:cubicBezTo>
                  <a:cubicBezTo>
                    <a:pt x="461" y="238"/>
                    <a:pt x="345" y="349"/>
                    <a:pt x="336" y="488"/>
                  </a:cubicBezTo>
                  <a:cubicBezTo>
                    <a:pt x="319" y="485"/>
                    <a:pt x="303" y="483"/>
                    <a:pt x="287" y="483"/>
                  </a:cubicBezTo>
                  <a:cubicBezTo>
                    <a:pt x="129" y="483"/>
                    <a:pt x="0" y="612"/>
                    <a:pt x="0" y="770"/>
                  </a:cubicBezTo>
                  <a:cubicBezTo>
                    <a:pt x="0" y="912"/>
                    <a:pt x="106" y="1036"/>
                    <a:pt x="245" y="1056"/>
                  </a:cubicBezTo>
                  <a:lnTo>
                    <a:pt x="462" y="1056"/>
                  </a:lnTo>
                  <a:lnTo>
                    <a:pt x="462" y="917"/>
                  </a:lnTo>
                  <a:lnTo>
                    <a:pt x="376" y="917"/>
                  </a:lnTo>
                  <a:cubicBezTo>
                    <a:pt x="74" y="918"/>
                    <a:pt x="102" y="594"/>
                    <a:pt x="446" y="587"/>
                  </a:cubicBezTo>
                  <a:cubicBezTo>
                    <a:pt x="404" y="287"/>
                    <a:pt x="670" y="320"/>
                    <a:pt x="773" y="352"/>
                  </a:cubicBezTo>
                  <a:cubicBezTo>
                    <a:pt x="789" y="128"/>
                    <a:pt x="1110" y="57"/>
                    <a:pt x="1386" y="278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C3E41E92-8065-4CCC-92FA-7F9498F183CD}"/>
              </a:ext>
            </a:extLst>
          </p:cNvPr>
          <p:cNvGrpSpPr/>
          <p:nvPr/>
        </p:nvGrpSpPr>
        <p:grpSpPr>
          <a:xfrm>
            <a:off x="7199295" y="4254321"/>
            <a:ext cx="633155" cy="471832"/>
            <a:chOff x="318533" y="2703718"/>
            <a:chExt cx="1186511" cy="884197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9E3E7D46-C206-4830-89A4-FF25AA950D88}"/>
                </a:ext>
              </a:extLst>
            </p:cNvPr>
            <p:cNvGrpSpPr/>
            <p:nvPr/>
          </p:nvGrpSpPr>
          <p:grpSpPr>
            <a:xfrm>
              <a:off x="669716" y="2913915"/>
              <a:ext cx="835328" cy="674000"/>
              <a:chOff x="2408238" y="3011342"/>
              <a:chExt cx="2565779" cy="2070246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74E74010-ABD7-4B46-9DC8-18F5B1C547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8238" y="3343275"/>
                <a:ext cx="1538288" cy="1738313"/>
              </a:xfrm>
              <a:custGeom>
                <a:avLst/>
                <a:gdLst>
                  <a:gd name="T0" fmla="*/ 1249 w 4272"/>
                  <a:gd name="T1" fmla="*/ 248 h 4817"/>
                  <a:gd name="T2" fmla="*/ 144 w 4272"/>
                  <a:gd name="T3" fmla="*/ 793 h 4817"/>
                  <a:gd name="T4" fmla="*/ 3095 w 4272"/>
                  <a:gd name="T5" fmla="*/ 4203 h 4817"/>
                  <a:gd name="T6" fmla="*/ 4272 w 4272"/>
                  <a:gd name="T7" fmla="*/ 4581 h 4817"/>
                  <a:gd name="T8" fmla="*/ 1919 w 4272"/>
                  <a:gd name="T9" fmla="*/ 4581 h 4817"/>
                  <a:gd name="T10" fmla="*/ 3095 w 4272"/>
                  <a:gd name="T11" fmla="*/ 4203 h 4817"/>
                  <a:gd name="T12" fmla="*/ 2164 w 4272"/>
                  <a:gd name="T13" fmla="*/ 2666 h 4817"/>
                  <a:gd name="T14" fmla="*/ 4026 w 4272"/>
                  <a:gd name="T15" fmla="*/ 2666 h 4817"/>
                  <a:gd name="T16" fmla="*/ 3095 w 4272"/>
                  <a:gd name="T17" fmla="*/ 2863 h 4817"/>
                  <a:gd name="T18" fmla="*/ 3095 w 4272"/>
                  <a:gd name="T19" fmla="*/ 2469 h 4817"/>
                  <a:gd name="T20" fmla="*/ 3095 w 4272"/>
                  <a:gd name="T21" fmla="*/ 2863 h 4817"/>
                  <a:gd name="T22" fmla="*/ 1935 w 4272"/>
                  <a:gd name="T23" fmla="*/ 2674 h 4817"/>
                  <a:gd name="T24" fmla="*/ 4256 w 4272"/>
                  <a:gd name="T25" fmla="*/ 2674 h 4817"/>
                  <a:gd name="T26" fmla="*/ 3095 w 4272"/>
                  <a:gd name="T27" fmla="*/ 2455 h 4817"/>
                  <a:gd name="T28" fmla="*/ 4272 w 4272"/>
                  <a:gd name="T29" fmla="*/ 3260 h 4817"/>
                  <a:gd name="T30" fmla="*/ 1919 w 4272"/>
                  <a:gd name="T31" fmla="*/ 3260 h 4817"/>
                  <a:gd name="T32" fmla="*/ 3095 w 4272"/>
                  <a:gd name="T33" fmla="*/ 2455 h 4817"/>
                  <a:gd name="T34" fmla="*/ 4272 w 4272"/>
                  <a:gd name="T35" fmla="*/ 3327 h 4817"/>
                  <a:gd name="T36" fmla="*/ 3095 w 4272"/>
                  <a:gd name="T37" fmla="*/ 4143 h 4817"/>
                  <a:gd name="T38" fmla="*/ 1919 w 4272"/>
                  <a:gd name="T39" fmla="*/ 3327 h 4817"/>
                  <a:gd name="T40" fmla="*/ 87 w 4272"/>
                  <a:gd name="T41" fmla="*/ 862 h 4817"/>
                  <a:gd name="T42" fmla="*/ 1306 w 4272"/>
                  <a:gd name="T43" fmla="*/ 177 h 4817"/>
                  <a:gd name="T44" fmla="*/ 87 w 4272"/>
                  <a:gd name="T45" fmla="*/ 862 h 4817"/>
                  <a:gd name="T46" fmla="*/ 1306 w 4272"/>
                  <a:gd name="T47" fmla="*/ 1175 h 4817"/>
                  <a:gd name="T48" fmla="*/ 87 w 4272"/>
                  <a:gd name="T49" fmla="*/ 927 h 4817"/>
                  <a:gd name="T50" fmla="*/ 87 w 4272"/>
                  <a:gd name="T51" fmla="*/ 1851 h 4817"/>
                  <a:gd name="T52" fmla="*/ 1306 w 4272"/>
                  <a:gd name="T53" fmla="*/ 1251 h 4817"/>
                  <a:gd name="T54" fmla="*/ 87 w 4272"/>
                  <a:gd name="T55" fmla="*/ 1851 h 4817"/>
                  <a:gd name="T56" fmla="*/ 1306 w 4272"/>
                  <a:gd name="T57" fmla="*/ 2248 h 4817"/>
                  <a:gd name="T58" fmla="*/ 87 w 4272"/>
                  <a:gd name="T59" fmla="*/ 1917 h 4817"/>
                  <a:gd name="T60" fmla="*/ 87 w 4272"/>
                  <a:gd name="T61" fmla="*/ 2841 h 4817"/>
                  <a:gd name="T62" fmla="*/ 1306 w 4272"/>
                  <a:gd name="T63" fmla="*/ 2325 h 4817"/>
                  <a:gd name="T64" fmla="*/ 87 w 4272"/>
                  <a:gd name="T65" fmla="*/ 2841 h 4817"/>
                  <a:gd name="T66" fmla="*/ 1306 w 4272"/>
                  <a:gd name="T67" fmla="*/ 3322 h 4817"/>
                  <a:gd name="T68" fmla="*/ 87 w 4272"/>
                  <a:gd name="T69" fmla="*/ 2907 h 4817"/>
                  <a:gd name="T70" fmla="*/ 674 w 4272"/>
                  <a:gd name="T71" fmla="*/ 4201 h 4817"/>
                  <a:gd name="T72" fmla="*/ 674 w 4272"/>
                  <a:gd name="T73" fmla="*/ 3901 h 4817"/>
                  <a:gd name="T74" fmla="*/ 674 w 4272"/>
                  <a:gd name="T75" fmla="*/ 4201 h 4817"/>
                  <a:gd name="T76" fmla="*/ 932 w 4272"/>
                  <a:gd name="T77" fmla="*/ 3537 h 4817"/>
                  <a:gd name="T78" fmla="*/ 856 w 4272"/>
                  <a:gd name="T79" fmla="*/ 3537 h 4817"/>
                  <a:gd name="T80" fmla="*/ 1032 w 4272"/>
                  <a:gd name="T81" fmla="*/ 3596 h 4817"/>
                  <a:gd name="T82" fmla="*/ 1032 w 4272"/>
                  <a:gd name="T83" fmla="*/ 3480 h 4817"/>
                  <a:gd name="T84" fmla="*/ 1032 w 4272"/>
                  <a:gd name="T85" fmla="*/ 3596 h 4817"/>
                  <a:gd name="T86" fmla="*/ 1212 w 4272"/>
                  <a:gd name="T87" fmla="*/ 3539 h 4817"/>
                  <a:gd name="T88" fmla="*/ 1133 w 4272"/>
                  <a:gd name="T89" fmla="*/ 3538 h 4817"/>
                  <a:gd name="T90" fmla="*/ 1405 w 4272"/>
                  <a:gd name="T91" fmla="*/ 0 h 4817"/>
                  <a:gd name="T92" fmla="*/ 4119 w 4272"/>
                  <a:gd name="T93" fmla="*/ 2454 h 4817"/>
                  <a:gd name="T94" fmla="*/ 1821 w 4272"/>
                  <a:gd name="T95" fmla="*/ 2620 h 4817"/>
                  <a:gd name="T96" fmla="*/ 2135 w 4272"/>
                  <a:gd name="T97" fmla="*/ 4754 h 4817"/>
                  <a:gd name="T98" fmla="*/ 0 w 4272"/>
                  <a:gd name="T99" fmla="*/ 4696 h 4817"/>
                  <a:gd name="T100" fmla="*/ 1405 w 4272"/>
                  <a:gd name="T101" fmla="*/ 0 h 4817"/>
                  <a:gd name="T102" fmla="*/ 1249 w 4272"/>
                  <a:gd name="T103" fmla="*/ 1317 h 4817"/>
                  <a:gd name="T104" fmla="*/ 144 w 4272"/>
                  <a:gd name="T105" fmla="*/ 1787 h 4817"/>
                  <a:gd name="T106" fmla="*/ 144 w 4272"/>
                  <a:gd name="T107" fmla="*/ 1969 h 4817"/>
                  <a:gd name="T108" fmla="*/ 1249 w 4272"/>
                  <a:gd name="T109" fmla="*/ 2195 h 4817"/>
                  <a:gd name="T110" fmla="*/ 144 w 4272"/>
                  <a:gd name="T111" fmla="*/ 1969 h 4817"/>
                  <a:gd name="T112" fmla="*/ 1249 w 4272"/>
                  <a:gd name="T113" fmla="*/ 782 h 4817"/>
                  <a:gd name="T114" fmla="*/ 144 w 4272"/>
                  <a:gd name="T115" fmla="*/ 1290 h 4817"/>
                  <a:gd name="T116" fmla="*/ 144 w 4272"/>
                  <a:gd name="T117" fmla="*/ 2962 h 4817"/>
                  <a:gd name="T118" fmla="*/ 1249 w 4272"/>
                  <a:gd name="T119" fmla="*/ 3265 h 4817"/>
                  <a:gd name="T120" fmla="*/ 144 w 4272"/>
                  <a:gd name="T121" fmla="*/ 2962 h 4817"/>
                  <a:gd name="T122" fmla="*/ 1249 w 4272"/>
                  <a:gd name="T123" fmla="*/ 2386 h 4817"/>
                  <a:gd name="T124" fmla="*/ 144 w 4272"/>
                  <a:gd name="T125" fmla="*/ 2780 h 4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72" h="4817">
                    <a:moveTo>
                      <a:pt x="144" y="479"/>
                    </a:moveTo>
                    <a:lnTo>
                      <a:pt x="1249" y="248"/>
                    </a:lnTo>
                    <a:lnTo>
                      <a:pt x="1249" y="590"/>
                    </a:lnTo>
                    <a:lnTo>
                      <a:pt x="144" y="793"/>
                    </a:lnTo>
                    <a:lnTo>
                      <a:pt x="144" y="479"/>
                    </a:lnTo>
                    <a:close/>
                    <a:moveTo>
                      <a:pt x="3095" y="4203"/>
                    </a:moveTo>
                    <a:cubicBezTo>
                      <a:pt x="3745" y="4203"/>
                      <a:pt x="4272" y="4106"/>
                      <a:pt x="4272" y="3987"/>
                    </a:cubicBezTo>
                    <a:lnTo>
                      <a:pt x="4272" y="4581"/>
                    </a:lnTo>
                    <a:cubicBezTo>
                      <a:pt x="4272" y="4700"/>
                      <a:pt x="3745" y="4797"/>
                      <a:pt x="3095" y="4797"/>
                    </a:cubicBezTo>
                    <a:cubicBezTo>
                      <a:pt x="2446" y="4797"/>
                      <a:pt x="1919" y="4700"/>
                      <a:pt x="1919" y="4581"/>
                    </a:cubicBezTo>
                    <a:lnTo>
                      <a:pt x="1919" y="3987"/>
                    </a:lnTo>
                    <a:cubicBezTo>
                      <a:pt x="1919" y="4106"/>
                      <a:pt x="2446" y="4203"/>
                      <a:pt x="3095" y="4203"/>
                    </a:cubicBezTo>
                    <a:close/>
                    <a:moveTo>
                      <a:pt x="3095" y="2496"/>
                    </a:moveTo>
                    <a:cubicBezTo>
                      <a:pt x="2581" y="2496"/>
                      <a:pt x="2164" y="2572"/>
                      <a:pt x="2164" y="2666"/>
                    </a:cubicBezTo>
                    <a:cubicBezTo>
                      <a:pt x="2164" y="2760"/>
                      <a:pt x="2581" y="2837"/>
                      <a:pt x="3095" y="2837"/>
                    </a:cubicBezTo>
                    <a:cubicBezTo>
                      <a:pt x="3610" y="2837"/>
                      <a:pt x="4026" y="2760"/>
                      <a:pt x="4026" y="2666"/>
                    </a:cubicBezTo>
                    <a:cubicBezTo>
                      <a:pt x="4026" y="2572"/>
                      <a:pt x="3610" y="2496"/>
                      <a:pt x="3095" y="2496"/>
                    </a:cubicBezTo>
                    <a:close/>
                    <a:moveTo>
                      <a:pt x="3095" y="2863"/>
                    </a:moveTo>
                    <a:cubicBezTo>
                      <a:pt x="2500" y="2863"/>
                      <a:pt x="2017" y="2775"/>
                      <a:pt x="2017" y="2666"/>
                    </a:cubicBezTo>
                    <a:cubicBezTo>
                      <a:pt x="2017" y="2557"/>
                      <a:pt x="2500" y="2469"/>
                      <a:pt x="3095" y="2469"/>
                    </a:cubicBezTo>
                    <a:cubicBezTo>
                      <a:pt x="3691" y="2469"/>
                      <a:pt x="4174" y="2557"/>
                      <a:pt x="4174" y="2666"/>
                    </a:cubicBezTo>
                    <a:cubicBezTo>
                      <a:pt x="4174" y="2775"/>
                      <a:pt x="3691" y="2863"/>
                      <a:pt x="3095" y="2863"/>
                    </a:cubicBezTo>
                    <a:close/>
                    <a:moveTo>
                      <a:pt x="3095" y="2462"/>
                    </a:moveTo>
                    <a:cubicBezTo>
                      <a:pt x="2456" y="2462"/>
                      <a:pt x="1935" y="2557"/>
                      <a:pt x="1935" y="2674"/>
                    </a:cubicBezTo>
                    <a:cubicBezTo>
                      <a:pt x="1935" y="2790"/>
                      <a:pt x="2456" y="2885"/>
                      <a:pt x="3095" y="2885"/>
                    </a:cubicBezTo>
                    <a:cubicBezTo>
                      <a:pt x="3735" y="2885"/>
                      <a:pt x="4256" y="2790"/>
                      <a:pt x="4256" y="2674"/>
                    </a:cubicBezTo>
                    <a:cubicBezTo>
                      <a:pt x="4256" y="2557"/>
                      <a:pt x="3735" y="2462"/>
                      <a:pt x="3095" y="2462"/>
                    </a:cubicBezTo>
                    <a:close/>
                    <a:moveTo>
                      <a:pt x="3095" y="2455"/>
                    </a:moveTo>
                    <a:cubicBezTo>
                      <a:pt x="3744" y="2455"/>
                      <a:pt x="4272" y="2553"/>
                      <a:pt x="4272" y="2674"/>
                    </a:cubicBezTo>
                    <a:lnTo>
                      <a:pt x="4272" y="3260"/>
                    </a:lnTo>
                    <a:cubicBezTo>
                      <a:pt x="4272" y="3379"/>
                      <a:pt x="3745" y="3475"/>
                      <a:pt x="3095" y="3475"/>
                    </a:cubicBezTo>
                    <a:cubicBezTo>
                      <a:pt x="2446" y="3475"/>
                      <a:pt x="1919" y="3379"/>
                      <a:pt x="1919" y="3260"/>
                    </a:cubicBezTo>
                    <a:lnTo>
                      <a:pt x="1919" y="2674"/>
                    </a:lnTo>
                    <a:cubicBezTo>
                      <a:pt x="1919" y="2553"/>
                      <a:pt x="2447" y="2455"/>
                      <a:pt x="3095" y="2455"/>
                    </a:cubicBezTo>
                    <a:close/>
                    <a:moveTo>
                      <a:pt x="3095" y="3543"/>
                    </a:moveTo>
                    <a:cubicBezTo>
                      <a:pt x="3745" y="3543"/>
                      <a:pt x="4272" y="3446"/>
                      <a:pt x="4272" y="3327"/>
                    </a:cubicBezTo>
                    <a:lnTo>
                      <a:pt x="4272" y="3928"/>
                    </a:lnTo>
                    <a:cubicBezTo>
                      <a:pt x="4272" y="4047"/>
                      <a:pt x="3745" y="4143"/>
                      <a:pt x="3095" y="4143"/>
                    </a:cubicBezTo>
                    <a:cubicBezTo>
                      <a:pt x="2446" y="4143"/>
                      <a:pt x="1919" y="4047"/>
                      <a:pt x="1919" y="3928"/>
                    </a:cubicBezTo>
                    <a:lnTo>
                      <a:pt x="1919" y="3327"/>
                    </a:lnTo>
                    <a:cubicBezTo>
                      <a:pt x="1919" y="3446"/>
                      <a:pt x="2446" y="3543"/>
                      <a:pt x="3095" y="3543"/>
                    </a:cubicBezTo>
                    <a:close/>
                    <a:moveTo>
                      <a:pt x="87" y="862"/>
                    </a:moveTo>
                    <a:lnTo>
                      <a:pt x="1306" y="638"/>
                    </a:lnTo>
                    <a:lnTo>
                      <a:pt x="1306" y="177"/>
                    </a:lnTo>
                    <a:lnTo>
                      <a:pt x="87" y="432"/>
                    </a:lnTo>
                    <a:lnTo>
                      <a:pt x="87" y="862"/>
                    </a:lnTo>
                    <a:close/>
                    <a:moveTo>
                      <a:pt x="87" y="1356"/>
                    </a:moveTo>
                    <a:lnTo>
                      <a:pt x="1306" y="1175"/>
                    </a:lnTo>
                    <a:lnTo>
                      <a:pt x="1306" y="714"/>
                    </a:lnTo>
                    <a:lnTo>
                      <a:pt x="87" y="927"/>
                    </a:lnTo>
                    <a:lnTo>
                      <a:pt x="87" y="1356"/>
                    </a:lnTo>
                    <a:close/>
                    <a:moveTo>
                      <a:pt x="87" y="1851"/>
                    </a:moveTo>
                    <a:lnTo>
                      <a:pt x="1306" y="1711"/>
                    </a:lnTo>
                    <a:lnTo>
                      <a:pt x="1306" y="1251"/>
                    </a:lnTo>
                    <a:lnTo>
                      <a:pt x="87" y="1422"/>
                    </a:lnTo>
                    <a:lnTo>
                      <a:pt x="87" y="1851"/>
                    </a:lnTo>
                    <a:close/>
                    <a:moveTo>
                      <a:pt x="87" y="2346"/>
                    </a:moveTo>
                    <a:lnTo>
                      <a:pt x="1306" y="2248"/>
                    </a:lnTo>
                    <a:lnTo>
                      <a:pt x="1306" y="1788"/>
                    </a:lnTo>
                    <a:lnTo>
                      <a:pt x="87" y="1917"/>
                    </a:lnTo>
                    <a:lnTo>
                      <a:pt x="87" y="2346"/>
                    </a:lnTo>
                    <a:close/>
                    <a:moveTo>
                      <a:pt x="87" y="2841"/>
                    </a:moveTo>
                    <a:lnTo>
                      <a:pt x="1306" y="2785"/>
                    </a:lnTo>
                    <a:lnTo>
                      <a:pt x="1306" y="2325"/>
                    </a:lnTo>
                    <a:lnTo>
                      <a:pt x="87" y="2412"/>
                    </a:lnTo>
                    <a:lnTo>
                      <a:pt x="87" y="2841"/>
                    </a:lnTo>
                    <a:close/>
                    <a:moveTo>
                      <a:pt x="87" y="3335"/>
                    </a:moveTo>
                    <a:lnTo>
                      <a:pt x="1306" y="3322"/>
                    </a:lnTo>
                    <a:lnTo>
                      <a:pt x="1306" y="2862"/>
                    </a:lnTo>
                    <a:lnTo>
                      <a:pt x="87" y="2907"/>
                    </a:lnTo>
                    <a:lnTo>
                      <a:pt x="87" y="3335"/>
                    </a:lnTo>
                    <a:close/>
                    <a:moveTo>
                      <a:pt x="674" y="4201"/>
                    </a:moveTo>
                    <a:cubicBezTo>
                      <a:pt x="728" y="4204"/>
                      <a:pt x="773" y="4139"/>
                      <a:pt x="773" y="4055"/>
                    </a:cubicBezTo>
                    <a:cubicBezTo>
                      <a:pt x="773" y="3972"/>
                      <a:pt x="728" y="3903"/>
                      <a:pt x="674" y="3901"/>
                    </a:cubicBezTo>
                    <a:cubicBezTo>
                      <a:pt x="620" y="3899"/>
                      <a:pt x="577" y="3965"/>
                      <a:pt x="577" y="4047"/>
                    </a:cubicBezTo>
                    <a:cubicBezTo>
                      <a:pt x="577" y="4130"/>
                      <a:pt x="620" y="4199"/>
                      <a:pt x="674" y="4201"/>
                    </a:cubicBezTo>
                    <a:close/>
                    <a:moveTo>
                      <a:pt x="894" y="3595"/>
                    </a:moveTo>
                    <a:cubicBezTo>
                      <a:pt x="915" y="3595"/>
                      <a:pt x="932" y="3569"/>
                      <a:pt x="932" y="3537"/>
                    </a:cubicBezTo>
                    <a:cubicBezTo>
                      <a:pt x="932" y="3506"/>
                      <a:pt x="915" y="3480"/>
                      <a:pt x="894" y="3480"/>
                    </a:cubicBezTo>
                    <a:cubicBezTo>
                      <a:pt x="873" y="3480"/>
                      <a:pt x="856" y="3505"/>
                      <a:pt x="856" y="3537"/>
                    </a:cubicBezTo>
                    <a:cubicBezTo>
                      <a:pt x="856" y="3569"/>
                      <a:pt x="873" y="3595"/>
                      <a:pt x="894" y="3595"/>
                    </a:cubicBezTo>
                    <a:close/>
                    <a:moveTo>
                      <a:pt x="1032" y="3596"/>
                    </a:moveTo>
                    <a:cubicBezTo>
                      <a:pt x="1054" y="3596"/>
                      <a:pt x="1071" y="3570"/>
                      <a:pt x="1071" y="3538"/>
                    </a:cubicBezTo>
                    <a:cubicBezTo>
                      <a:pt x="1071" y="3506"/>
                      <a:pt x="1054" y="3480"/>
                      <a:pt x="1032" y="3480"/>
                    </a:cubicBezTo>
                    <a:cubicBezTo>
                      <a:pt x="1011" y="3480"/>
                      <a:pt x="993" y="3506"/>
                      <a:pt x="993" y="3538"/>
                    </a:cubicBezTo>
                    <a:cubicBezTo>
                      <a:pt x="993" y="3570"/>
                      <a:pt x="1011" y="3596"/>
                      <a:pt x="1032" y="3596"/>
                    </a:cubicBezTo>
                    <a:close/>
                    <a:moveTo>
                      <a:pt x="1173" y="3597"/>
                    </a:moveTo>
                    <a:cubicBezTo>
                      <a:pt x="1194" y="3597"/>
                      <a:pt x="1212" y="3571"/>
                      <a:pt x="1212" y="3539"/>
                    </a:cubicBezTo>
                    <a:cubicBezTo>
                      <a:pt x="1212" y="3506"/>
                      <a:pt x="1194" y="3480"/>
                      <a:pt x="1173" y="3480"/>
                    </a:cubicBezTo>
                    <a:cubicBezTo>
                      <a:pt x="1151" y="3480"/>
                      <a:pt x="1133" y="3506"/>
                      <a:pt x="1133" y="3538"/>
                    </a:cubicBezTo>
                    <a:cubicBezTo>
                      <a:pt x="1133" y="3571"/>
                      <a:pt x="1151" y="3597"/>
                      <a:pt x="1173" y="3597"/>
                    </a:cubicBezTo>
                    <a:close/>
                    <a:moveTo>
                      <a:pt x="1405" y="0"/>
                    </a:moveTo>
                    <a:lnTo>
                      <a:pt x="4119" y="600"/>
                    </a:lnTo>
                    <a:lnTo>
                      <a:pt x="4119" y="2454"/>
                    </a:lnTo>
                    <a:cubicBezTo>
                      <a:pt x="3871" y="2385"/>
                      <a:pt x="3476" y="2349"/>
                      <a:pt x="3095" y="2349"/>
                    </a:cubicBezTo>
                    <a:cubicBezTo>
                      <a:pt x="2478" y="2349"/>
                      <a:pt x="1821" y="2444"/>
                      <a:pt x="1821" y="2620"/>
                    </a:cubicBezTo>
                    <a:lnTo>
                      <a:pt x="1821" y="4575"/>
                    </a:lnTo>
                    <a:cubicBezTo>
                      <a:pt x="1821" y="4650"/>
                      <a:pt x="1945" y="4710"/>
                      <a:pt x="2135" y="4754"/>
                    </a:cubicBezTo>
                    <a:lnTo>
                      <a:pt x="1405" y="4817"/>
                    </a:lnTo>
                    <a:lnTo>
                      <a:pt x="0" y="4696"/>
                    </a:lnTo>
                    <a:lnTo>
                      <a:pt x="0" y="311"/>
                    </a:lnTo>
                    <a:lnTo>
                      <a:pt x="1405" y="0"/>
                    </a:lnTo>
                    <a:close/>
                    <a:moveTo>
                      <a:pt x="144" y="1472"/>
                    </a:moveTo>
                    <a:lnTo>
                      <a:pt x="1249" y="1317"/>
                    </a:lnTo>
                    <a:lnTo>
                      <a:pt x="1249" y="1660"/>
                    </a:lnTo>
                    <a:lnTo>
                      <a:pt x="144" y="1787"/>
                    </a:lnTo>
                    <a:lnTo>
                      <a:pt x="144" y="1472"/>
                    </a:lnTo>
                    <a:close/>
                    <a:moveTo>
                      <a:pt x="144" y="1969"/>
                    </a:moveTo>
                    <a:lnTo>
                      <a:pt x="1249" y="1852"/>
                    </a:lnTo>
                    <a:lnTo>
                      <a:pt x="1249" y="2195"/>
                    </a:lnTo>
                    <a:lnTo>
                      <a:pt x="144" y="2284"/>
                    </a:lnTo>
                    <a:lnTo>
                      <a:pt x="144" y="1969"/>
                    </a:lnTo>
                    <a:close/>
                    <a:moveTo>
                      <a:pt x="144" y="975"/>
                    </a:moveTo>
                    <a:lnTo>
                      <a:pt x="1249" y="782"/>
                    </a:lnTo>
                    <a:lnTo>
                      <a:pt x="1249" y="1125"/>
                    </a:lnTo>
                    <a:lnTo>
                      <a:pt x="144" y="1290"/>
                    </a:lnTo>
                    <a:lnTo>
                      <a:pt x="144" y="975"/>
                    </a:lnTo>
                    <a:close/>
                    <a:moveTo>
                      <a:pt x="144" y="2962"/>
                    </a:moveTo>
                    <a:lnTo>
                      <a:pt x="1249" y="2921"/>
                    </a:lnTo>
                    <a:lnTo>
                      <a:pt x="1249" y="3265"/>
                    </a:lnTo>
                    <a:lnTo>
                      <a:pt x="144" y="3277"/>
                    </a:lnTo>
                    <a:lnTo>
                      <a:pt x="144" y="2962"/>
                    </a:lnTo>
                    <a:close/>
                    <a:moveTo>
                      <a:pt x="144" y="2465"/>
                    </a:moveTo>
                    <a:lnTo>
                      <a:pt x="1249" y="2386"/>
                    </a:lnTo>
                    <a:lnTo>
                      <a:pt x="1249" y="2730"/>
                    </a:lnTo>
                    <a:lnTo>
                      <a:pt x="144" y="2780"/>
                    </a:lnTo>
                    <a:lnTo>
                      <a:pt x="144" y="2465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88" name="Freeform 21">
                <a:extLst>
                  <a:ext uri="{FF2B5EF4-FFF2-40B4-BE49-F238E27FC236}">
                    <a16:creationId xmlns:a16="http://schemas.microsoft.com/office/drawing/2014/main" id="{3DC3B607-9D10-4AAE-8BCB-87F5F74B9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0574" y="3011342"/>
                <a:ext cx="1143443" cy="2070246"/>
              </a:xfrm>
              <a:custGeom>
                <a:avLst/>
                <a:gdLst>
                  <a:gd name="T0" fmla="*/ 0 w 3299"/>
                  <a:gd name="T1" fmla="*/ 2921 h 5952"/>
                  <a:gd name="T2" fmla="*/ 691 w 3299"/>
                  <a:gd name="T3" fmla="*/ 3106 h 5952"/>
                  <a:gd name="T4" fmla="*/ 1189 w 3299"/>
                  <a:gd name="T5" fmla="*/ 5666 h 5952"/>
                  <a:gd name="T6" fmla="*/ 3057 w 3299"/>
                  <a:gd name="T7" fmla="*/ 5952 h 5952"/>
                  <a:gd name="T8" fmla="*/ 2154 w 3299"/>
                  <a:gd name="T9" fmla="*/ 4944 h 5952"/>
                  <a:gd name="T10" fmla="*/ 1189 w 3299"/>
                  <a:gd name="T11" fmla="*/ 4550 h 5952"/>
                  <a:gd name="T12" fmla="*/ 876 w 3299"/>
                  <a:gd name="T13" fmla="*/ 5481 h 5952"/>
                  <a:gd name="T14" fmla="*/ 1189 w 3299"/>
                  <a:gd name="T15" fmla="*/ 3106 h 5952"/>
                  <a:gd name="T16" fmla="*/ 3057 w 3299"/>
                  <a:gd name="T17" fmla="*/ 3884 h 5952"/>
                  <a:gd name="T18" fmla="*/ 2154 w 3299"/>
                  <a:gd name="T19" fmla="*/ 2876 h 5952"/>
                  <a:gd name="T20" fmla="*/ 1189 w 3299"/>
                  <a:gd name="T21" fmla="*/ 2482 h 5952"/>
                  <a:gd name="T22" fmla="*/ 876 w 3299"/>
                  <a:gd name="T23" fmla="*/ 2921 h 5952"/>
                  <a:gd name="T24" fmla="*/ 1189 w 3299"/>
                  <a:gd name="T25" fmla="*/ 907 h 5952"/>
                  <a:gd name="T26" fmla="*/ 3057 w 3299"/>
                  <a:gd name="T27" fmla="*/ 1815 h 5952"/>
                  <a:gd name="T28" fmla="*/ 2154 w 3299"/>
                  <a:gd name="T29" fmla="*/ 807 h 5952"/>
                  <a:gd name="T30" fmla="*/ 1189 w 3299"/>
                  <a:gd name="T31" fmla="*/ 413 h 5952"/>
                  <a:gd name="T32" fmla="*/ 691 w 3299"/>
                  <a:gd name="T33" fmla="*/ 722 h 5952"/>
                  <a:gd name="T34" fmla="*/ 2396 w 3299"/>
                  <a:gd name="T35" fmla="*/ 394 h 5952"/>
                  <a:gd name="T36" fmla="*/ 1431 w 3299"/>
                  <a:gd name="T37" fmla="*/ 0 h 5952"/>
                  <a:gd name="T38" fmla="*/ 2123 w 3299"/>
                  <a:gd name="T39" fmla="*/ 306 h 5952"/>
                  <a:gd name="T40" fmla="*/ 3146 w 3299"/>
                  <a:gd name="T41" fmla="*/ 717 h 5952"/>
                  <a:gd name="T42" fmla="*/ 3299 w 3299"/>
                  <a:gd name="T43" fmla="*/ 1402 h 5952"/>
                  <a:gd name="T44" fmla="*/ 2396 w 3299"/>
                  <a:gd name="T45" fmla="*/ 394 h 5952"/>
                  <a:gd name="T46" fmla="*/ 2294 w 3299"/>
                  <a:gd name="T47" fmla="*/ 2069 h 5952"/>
                  <a:gd name="T48" fmla="*/ 1431 w 3299"/>
                  <a:gd name="T49" fmla="*/ 2374 h 5952"/>
                  <a:gd name="T50" fmla="*/ 2237 w 3299"/>
                  <a:gd name="T51" fmla="*/ 2785 h 5952"/>
                  <a:gd name="T52" fmla="*/ 3146 w 3299"/>
                  <a:gd name="T53" fmla="*/ 3470 h 5952"/>
                  <a:gd name="T54" fmla="*/ 3299 w 3299"/>
                  <a:gd name="T55" fmla="*/ 2463 h 5952"/>
                  <a:gd name="T56" fmla="*/ 2396 w 3299"/>
                  <a:gd name="T57" fmla="*/ 4531 h 5952"/>
                  <a:gd name="T58" fmla="*/ 1431 w 3299"/>
                  <a:gd name="T59" fmla="*/ 4137 h 5952"/>
                  <a:gd name="T60" fmla="*/ 2123 w 3299"/>
                  <a:gd name="T61" fmla="*/ 4443 h 5952"/>
                  <a:gd name="T62" fmla="*/ 3146 w 3299"/>
                  <a:gd name="T63" fmla="*/ 4854 h 5952"/>
                  <a:gd name="T64" fmla="*/ 3299 w 3299"/>
                  <a:gd name="T65" fmla="*/ 5539 h 5952"/>
                  <a:gd name="T66" fmla="*/ 2396 w 3299"/>
                  <a:gd name="T67" fmla="*/ 4531 h 5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99" h="5952">
                    <a:moveTo>
                      <a:pt x="691" y="2921"/>
                    </a:moveTo>
                    <a:lnTo>
                      <a:pt x="0" y="2921"/>
                    </a:lnTo>
                    <a:lnTo>
                      <a:pt x="0" y="3106"/>
                    </a:lnTo>
                    <a:lnTo>
                      <a:pt x="691" y="3106"/>
                    </a:lnTo>
                    <a:lnTo>
                      <a:pt x="691" y="5666"/>
                    </a:lnTo>
                    <a:lnTo>
                      <a:pt x="1189" y="5666"/>
                    </a:lnTo>
                    <a:lnTo>
                      <a:pt x="1189" y="5952"/>
                    </a:lnTo>
                    <a:lnTo>
                      <a:pt x="3057" y="5952"/>
                    </a:lnTo>
                    <a:lnTo>
                      <a:pt x="3057" y="4944"/>
                    </a:lnTo>
                    <a:lnTo>
                      <a:pt x="2154" y="4944"/>
                    </a:lnTo>
                    <a:lnTo>
                      <a:pt x="2053" y="4550"/>
                    </a:lnTo>
                    <a:lnTo>
                      <a:pt x="1189" y="4550"/>
                    </a:lnTo>
                    <a:lnTo>
                      <a:pt x="1189" y="5481"/>
                    </a:lnTo>
                    <a:lnTo>
                      <a:pt x="876" y="5481"/>
                    </a:lnTo>
                    <a:lnTo>
                      <a:pt x="876" y="3106"/>
                    </a:lnTo>
                    <a:lnTo>
                      <a:pt x="1189" y="3106"/>
                    </a:lnTo>
                    <a:lnTo>
                      <a:pt x="1189" y="3884"/>
                    </a:lnTo>
                    <a:lnTo>
                      <a:pt x="3057" y="3884"/>
                    </a:lnTo>
                    <a:lnTo>
                      <a:pt x="3057" y="2876"/>
                    </a:lnTo>
                    <a:lnTo>
                      <a:pt x="2154" y="2876"/>
                    </a:lnTo>
                    <a:lnTo>
                      <a:pt x="2053" y="2482"/>
                    </a:lnTo>
                    <a:lnTo>
                      <a:pt x="1189" y="2482"/>
                    </a:lnTo>
                    <a:lnTo>
                      <a:pt x="1189" y="2921"/>
                    </a:lnTo>
                    <a:lnTo>
                      <a:pt x="876" y="2921"/>
                    </a:lnTo>
                    <a:lnTo>
                      <a:pt x="876" y="907"/>
                    </a:lnTo>
                    <a:lnTo>
                      <a:pt x="1189" y="907"/>
                    </a:lnTo>
                    <a:lnTo>
                      <a:pt x="1189" y="1815"/>
                    </a:lnTo>
                    <a:lnTo>
                      <a:pt x="3057" y="1815"/>
                    </a:lnTo>
                    <a:lnTo>
                      <a:pt x="3057" y="807"/>
                    </a:lnTo>
                    <a:lnTo>
                      <a:pt x="2154" y="807"/>
                    </a:lnTo>
                    <a:lnTo>
                      <a:pt x="2053" y="413"/>
                    </a:lnTo>
                    <a:lnTo>
                      <a:pt x="1189" y="413"/>
                    </a:lnTo>
                    <a:lnTo>
                      <a:pt x="1189" y="722"/>
                    </a:lnTo>
                    <a:lnTo>
                      <a:pt x="691" y="722"/>
                    </a:lnTo>
                    <a:lnTo>
                      <a:pt x="691" y="2921"/>
                    </a:lnTo>
                    <a:close/>
                    <a:moveTo>
                      <a:pt x="2396" y="394"/>
                    </a:moveTo>
                    <a:lnTo>
                      <a:pt x="2294" y="0"/>
                    </a:lnTo>
                    <a:lnTo>
                      <a:pt x="1431" y="0"/>
                    </a:lnTo>
                    <a:lnTo>
                      <a:pt x="1431" y="306"/>
                    </a:lnTo>
                    <a:lnTo>
                      <a:pt x="2123" y="306"/>
                    </a:lnTo>
                    <a:lnTo>
                      <a:pt x="2237" y="717"/>
                    </a:lnTo>
                    <a:lnTo>
                      <a:pt x="3146" y="717"/>
                    </a:lnTo>
                    <a:lnTo>
                      <a:pt x="3146" y="1402"/>
                    </a:lnTo>
                    <a:lnTo>
                      <a:pt x="3299" y="1402"/>
                    </a:lnTo>
                    <a:lnTo>
                      <a:pt x="3299" y="394"/>
                    </a:lnTo>
                    <a:lnTo>
                      <a:pt x="2396" y="394"/>
                    </a:lnTo>
                    <a:close/>
                    <a:moveTo>
                      <a:pt x="2396" y="2463"/>
                    </a:moveTo>
                    <a:lnTo>
                      <a:pt x="2294" y="2069"/>
                    </a:lnTo>
                    <a:lnTo>
                      <a:pt x="1431" y="2069"/>
                    </a:lnTo>
                    <a:lnTo>
                      <a:pt x="1431" y="2374"/>
                    </a:lnTo>
                    <a:lnTo>
                      <a:pt x="2123" y="2374"/>
                    </a:lnTo>
                    <a:lnTo>
                      <a:pt x="2237" y="2785"/>
                    </a:lnTo>
                    <a:lnTo>
                      <a:pt x="3146" y="2785"/>
                    </a:lnTo>
                    <a:lnTo>
                      <a:pt x="3146" y="3470"/>
                    </a:lnTo>
                    <a:lnTo>
                      <a:pt x="3299" y="3470"/>
                    </a:lnTo>
                    <a:lnTo>
                      <a:pt x="3299" y="2463"/>
                    </a:lnTo>
                    <a:lnTo>
                      <a:pt x="2396" y="2463"/>
                    </a:lnTo>
                    <a:close/>
                    <a:moveTo>
                      <a:pt x="2396" y="4531"/>
                    </a:moveTo>
                    <a:lnTo>
                      <a:pt x="2294" y="4137"/>
                    </a:lnTo>
                    <a:lnTo>
                      <a:pt x="1431" y="4137"/>
                    </a:lnTo>
                    <a:lnTo>
                      <a:pt x="1431" y="4443"/>
                    </a:lnTo>
                    <a:lnTo>
                      <a:pt x="2123" y="4443"/>
                    </a:lnTo>
                    <a:lnTo>
                      <a:pt x="2237" y="4854"/>
                    </a:lnTo>
                    <a:lnTo>
                      <a:pt x="3146" y="4854"/>
                    </a:lnTo>
                    <a:lnTo>
                      <a:pt x="3146" y="5539"/>
                    </a:lnTo>
                    <a:lnTo>
                      <a:pt x="3299" y="5539"/>
                    </a:lnTo>
                    <a:lnTo>
                      <a:pt x="3299" y="4531"/>
                    </a:lnTo>
                    <a:lnTo>
                      <a:pt x="2396" y="453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E3AC2AA0-0B59-4335-8B63-4AD5ADE91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33" y="2703718"/>
              <a:ext cx="959749" cy="728086"/>
            </a:xfrm>
            <a:custGeom>
              <a:avLst/>
              <a:gdLst>
                <a:gd name="T0" fmla="*/ 1386 w 1386"/>
                <a:gd name="T1" fmla="*/ 278 h 1056"/>
                <a:gd name="T2" fmla="*/ 1032 w 1386"/>
                <a:gd name="T3" fmla="*/ 0 h 1056"/>
                <a:gd name="T4" fmla="*/ 685 w 1386"/>
                <a:gd name="T5" fmla="*/ 252 h 1056"/>
                <a:gd name="T6" fmla="*/ 602 w 1386"/>
                <a:gd name="T7" fmla="*/ 238 h 1056"/>
                <a:gd name="T8" fmla="*/ 336 w 1386"/>
                <a:gd name="T9" fmla="*/ 488 h 1056"/>
                <a:gd name="T10" fmla="*/ 287 w 1386"/>
                <a:gd name="T11" fmla="*/ 483 h 1056"/>
                <a:gd name="T12" fmla="*/ 0 w 1386"/>
                <a:gd name="T13" fmla="*/ 770 h 1056"/>
                <a:gd name="T14" fmla="*/ 245 w 1386"/>
                <a:gd name="T15" fmla="*/ 1056 h 1056"/>
                <a:gd name="T16" fmla="*/ 462 w 1386"/>
                <a:gd name="T17" fmla="*/ 1056 h 1056"/>
                <a:gd name="T18" fmla="*/ 462 w 1386"/>
                <a:gd name="T19" fmla="*/ 917 h 1056"/>
                <a:gd name="T20" fmla="*/ 376 w 1386"/>
                <a:gd name="T21" fmla="*/ 917 h 1056"/>
                <a:gd name="T22" fmla="*/ 446 w 1386"/>
                <a:gd name="T23" fmla="*/ 587 h 1056"/>
                <a:gd name="T24" fmla="*/ 773 w 1386"/>
                <a:gd name="T25" fmla="*/ 352 h 1056"/>
                <a:gd name="T26" fmla="*/ 1386 w 1386"/>
                <a:gd name="T27" fmla="*/ 278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6" h="1056">
                  <a:moveTo>
                    <a:pt x="1386" y="278"/>
                  </a:moveTo>
                  <a:cubicBezTo>
                    <a:pt x="1359" y="138"/>
                    <a:pt x="1200" y="0"/>
                    <a:pt x="1032" y="0"/>
                  </a:cubicBezTo>
                  <a:cubicBezTo>
                    <a:pt x="873" y="0"/>
                    <a:pt x="733" y="102"/>
                    <a:pt x="685" y="252"/>
                  </a:cubicBezTo>
                  <a:cubicBezTo>
                    <a:pt x="658" y="243"/>
                    <a:pt x="630" y="238"/>
                    <a:pt x="602" y="238"/>
                  </a:cubicBezTo>
                  <a:cubicBezTo>
                    <a:pt x="461" y="238"/>
                    <a:pt x="345" y="349"/>
                    <a:pt x="336" y="488"/>
                  </a:cubicBezTo>
                  <a:cubicBezTo>
                    <a:pt x="319" y="485"/>
                    <a:pt x="303" y="483"/>
                    <a:pt x="287" y="483"/>
                  </a:cubicBezTo>
                  <a:cubicBezTo>
                    <a:pt x="129" y="483"/>
                    <a:pt x="0" y="612"/>
                    <a:pt x="0" y="770"/>
                  </a:cubicBezTo>
                  <a:cubicBezTo>
                    <a:pt x="0" y="912"/>
                    <a:pt x="106" y="1036"/>
                    <a:pt x="245" y="1056"/>
                  </a:cubicBezTo>
                  <a:lnTo>
                    <a:pt x="462" y="1056"/>
                  </a:lnTo>
                  <a:lnTo>
                    <a:pt x="462" y="917"/>
                  </a:lnTo>
                  <a:lnTo>
                    <a:pt x="376" y="917"/>
                  </a:lnTo>
                  <a:cubicBezTo>
                    <a:pt x="74" y="918"/>
                    <a:pt x="102" y="594"/>
                    <a:pt x="446" y="587"/>
                  </a:cubicBezTo>
                  <a:cubicBezTo>
                    <a:pt x="404" y="287"/>
                    <a:pt x="670" y="320"/>
                    <a:pt x="773" y="352"/>
                  </a:cubicBezTo>
                  <a:cubicBezTo>
                    <a:pt x="789" y="128"/>
                    <a:pt x="1110" y="57"/>
                    <a:pt x="1386" y="278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D2887CAE-DD6F-45D8-A6B0-06F5A39C569A}"/>
              </a:ext>
            </a:extLst>
          </p:cNvPr>
          <p:cNvGrpSpPr/>
          <p:nvPr/>
        </p:nvGrpSpPr>
        <p:grpSpPr>
          <a:xfrm>
            <a:off x="390194" y="986473"/>
            <a:ext cx="1621631" cy="1122632"/>
            <a:chOff x="5160963" y="4522788"/>
            <a:chExt cx="1450975" cy="1008062"/>
          </a:xfrm>
        </p:grpSpPr>
        <p:sp>
          <p:nvSpPr>
            <p:cNvPr id="116" name="AutoShape 3">
              <a:extLst>
                <a:ext uri="{FF2B5EF4-FFF2-40B4-BE49-F238E27FC236}">
                  <a16:creationId xmlns:a16="http://schemas.microsoft.com/office/drawing/2014/main" id="{9BE5E2B7-155B-43D8-84F5-06EA64A72C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60963" y="4522788"/>
              <a:ext cx="1450975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17" name="Freeform 5">
              <a:extLst>
                <a:ext uri="{FF2B5EF4-FFF2-40B4-BE49-F238E27FC236}">
                  <a16:creationId xmlns:a16="http://schemas.microsoft.com/office/drawing/2014/main" id="{E6CE9CBB-FC90-473E-8F48-6CE6F879D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294313"/>
              <a:ext cx="676275" cy="117475"/>
            </a:xfrm>
            <a:custGeom>
              <a:avLst/>
              <a:gdLst>
                <a:gd name="T0" fmla="*/ 14 w 477"/>
                <a:gd name="T1" fmla="*/ 0 h 80"/>
                <a:gd name="T2" fmla="*/ 462 w 477"/>
                <a:gd name="T3" fmla="*/ 0 h 80"/>
                <a:gd name="T4" fmla="*/ 477 w 477"/>
                <a:gd name="T5" fmla="*/ 15 h 80"/>
                <a:gd name="T6" fmla="*/ 477 w 477"/>
                <a:gd name="T7" fmla="*/ 80 h 80"/>
                <a:gd name="T8" fmla="*/ 0 w 477"/>
                <a:gd name="T9" fmla="*/ 80 h 80"/>
                <a:gd name="T10" fmla="*/ 0 w 477"/>
                <a:gd name="T11" fmla="*/ 15 h 80"/>
                <a:gd name="T12" fmla="*/ 14 w 477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7" h="80">
                  <a:moveTo>
                    <a:pt x="14" y="0"/>
                  </a:moveTo>
                  <a:lnTo>
                    <a:pt x="462" y="0"/>
                  </a:lnTo>
                  <a:cubicBezTo>
                    <a:pt x="470" y="0"/>
                    <a:pt x="477" y="7"/>
                    <a:pt x="477" y="15"/>
                  </a:cubicBezTo>
                  <a:lnTo>
                    <a:pt x="477" y="80"/>
                  </a:lnTo>
                  <a:lnTo>
                    <a:pt x="0" y="80"/>
                  </a:lnTo>
                  <a:lnTo>
                    <a:pt x="0" y="15"/>
                  </a:lnTo>
                  <a:cubicBezTo>
                    <a:pt x="0" y="7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5FAD0E66-F5F3-465C-A282-DECCCF691C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6526" y="4579938"/>
              <a:ext cx="1343025" cy="895350"/>
            </a:xfrm>
            <a:custGeom>
              <a:avLst/>
              <a:gdLst>
                <a:gd name="T0" fmla="*/ 644 w 948"/>
                <a:gd name="T1" fmla="*/ 439 h 614"/>
                <a:gd name="T2" fmla="*/ 644 w 948"/>
                <a:gd name="T3" fmla="*/ 385 h 614"/>
                <a:gd name="T4" fmla="*/ 646 w 948"/>
                <a:gd name="T5" fmla="*/ 377 h 614"/>
                <a:gd name="T6" fmla="*/ 646 w 948"/>
                <a:gd name="T7" fmla="*/ 355 h 614"/>
                <a:gd name="T8" fmla="*/ 648 w 948"/>
                <a:gd name="T9" fmla="*/ 347 h 614"/>
                <a:gd name="T10" fmla="*/ 666 w 948"/>
                <a:gd name="T11" fmla="*/ 11 h 614"/>
                <a:gd name="T12" fmla="*/ 718 w 948"/>
                <a:gd name="T13" fmla="*/ 2 h 614"/>
                <a:gd name="T14" fmla="*/ 721 w 948"/>
                <a:gd name="T15" fmla="*/ 10 h 614"/>
                <a:gd name="T16" fmla="*/ 736 w 948"/>
                <a:gd name="T17" fmla="*/ 347 h 614"/>
                <a:gd name="T18" fmla="*/ 738 w 948"/>
                <a:gd name="T19" fmla="*/ 355 h 614"/>
                <a:gd name="T20" fmla="*/ 738 w 948"/>
                <a:gd name="T21" fmla="*/ 377 h 614"/>
                <a:gd name="T22" fmla="*/ 739 w 948"/>
                <a:gd name="T23" fmla="*/ 385 h 614"/>
                <a:gd name="T24" fmla="*/ 742 w 948"/>
                <a:gd name="T25" fmla="*/ 483 h 614"/>
                <a:gd name="T26" fmla="*/ 911 w 948"/>
                <a:gd name="T27" fmla="*/ 489 h 614"/>
                <a:gd name="T28" fmla="*/ 918 w 948"/>
                <a:gd name="T29" fmla="*/ 505 h 614"/>
                <a:gd name="T30" fmla="*/ 914 w 948"/>
                <a:gd name="T31" fmla="*/ 518 h 614"/>
                <a:gd name="T32" fmla="*/ 916 w 948"/>
                <a:gd name="T33" fmla="*/ 566 h 614"/>
                <a:gd name="T34" fmla="*/ 948 w 948"/>
                <a:gd name="T35" fmla="*/ 580 h 614"/>
                <a:gd name="T36" fmla="*/ 0 w 948"/>
                <a:gd name="T37" fmla="*/ 614 h 614"/>
                <a:gd name="T38" fmla="*/ 13 w 948"/>
                <a:gd name="T39" fmla="*/ 566 h 614"/>
                <a:gd name="T40" fmla="*/ 422 w 948"/>
                <a:gd name="T41" fmla="*/ 518 h 614"/>
                <a:gd name="T42" fmla="*/ 411 w 948"/>
                <a:gd name="T43" fmla="*/ 505 h 614"/>
                <a:gd name="T44" fmla="*/ 418 w 948"/>
                <a:gd name="T45" fmla="*/ 489 h 614"/>
                <a:gd name="T46" fmla="*/ 482 w 948"/>
                <a:gd name="T47" fmla="*/ 483 h 614"/>
                <a:gd name="T48" fmla="*/ 488 w 948"/>
                <a:gd name="T49" fmla="*/ 444 h 614"/>
                <a:gd name="T50" fmla="*/ 520 w 948"/>
                <a:gd name="T51" fmla="*/ 437 h 614"/>
                <a:gd name="T52" fmla="*/ 520 w 948"/>
                <a:gd name="T53" fmla="*/ 383 h 614"/>
                <a:gd name="T54" fmla="*/ 523 w 948"/>
                <a:gd name="T55" fmla="*/ 375 h 614"/>
                <a:gd name="T56" fmla="*/ 522 w 948"/>
                <a:gd name="T57" fmla="*/ 354 h 614"/>
                <a:gd name="T58" fmla="*/ 524 w 948"/>
                <a:gd name="T59" fmla="*/ 345 h 614"/>
                <a:gd name="T60" fmla="*/ 542 w 948"/>
                <a:gd name="T61" fmla="*/ 11 h 614"/>
                <a:gd name="T62" fmla="*/ 594 w 948"/>
                <a:gd name="T63" fmla="*/ 0 h 614"/>
                <a:gd name="T64" fmla="*/ 597 w 948"/>
                <a:gd name="T65" fmla="*/ 10 h 614"/>
                <a:gd name="T66" fmla="*/ 612 w 948"/>
                <a:gd name="T67" fmla="*/ 345 h 614"/>
                <a:gd name="T68" fmla="*/ 614 w 948"/>
                <a:gd name="T69" fmla="*/ 354 h 614"/>
                <a:gd name="T70" fmla="*/ 613 w 948"/>
                <a:gd name="T71" fmla="*/ 375 h 614"/>
                <a:gd name="T72" fmla="*/ 616 w 948"/>
                <a:gd name="T73" fmla="*/ 383 h 614"/>
                <a:gd name="T74" fmla="*/ 616 w 948"/>
                <a:gd name="T75" fmla="*/ 442 h 614"/>
                <a:gd name="T76" fmla="*/ 455 w 948"/>
                <a:gd name="T77" fmla="*/ 548 h 614"/>
                <a:gd name="T78" fmla="*/ 504 w 948"/>
                <a:gd name="T79" fmla="*/ 535 h 614"/>
                <a:gd name="T80" fmla="*/ 455 w 948"/>
                <a:gd name="T81" fmla="*/ 548 h 614"/>
                <a:gd name="T82" fmla="*/ 544 w 948"/>
                <a:gd name="T83" fmla="*/ 548 h 614"/>
                <a:gd name="T84" fmla="*/ 521 w 948"/>
                <a:gd name="T85" fmla="*/ 535 h 614"/>
                <a:gd name="T86" fmla="*/ 596 w 948"/>
                <a:gd name="T87" fmla="*/ 566 h 614"/>
                <a:gd name="T88" fmla="*/ 604 w 948"/>
                <a:gd name="T89" fmla="*/ 515 h 614"/>
                <a:gd name="T90" fmla="*/ 899 w 948"/>
                <a:gd name="T91" fmla="*/ 505 h 614"/>
                <a:gd name="T92" fmla="*/ 895 w 948"/>
                <a:gd name="T93" fmla="*/ 498 h 614"/>
                <a:gd name="T94" fmla="*/ 432 w 948"/>
                <a:gd name="T95" fmla="*/ 498 h 614"/>
                <a:gd name="T96" fmla="*/ 430 w 948"/>
                <a:gd name="T97" fmla="*/ 566 h 614"/>
                <a:gd name="T98" fmla="*/ 663 w 948"/>
                <a:gd name="T99" fmla="*/ 227 h 614"/>
                <a:gd name="T100" fmla="*/ 713 w 948"/>
                <a:gd name="T101" fmla="*/ 59 h 614"/>
                <a:gd name="T102" fmla="*/ 663 w 948"/>
                <a:gd name="T103" fmla="*/ 227 h 614"/>
                <a:gd name="T104" fmla="*/ 596 w 948"/>
                <a:gd name="T105" fmla="*/ 225 h 614"/>
                <a:gd name="T106" fmla="*/ 547 w 948"/>
                <a:gd name="T107" fmla="*/ 57 h 614"/>
                <a:gd name="T108" fmla="*/ 642 w 948"/>
                <a:gd name="T109" fmla="*/ 483 h 614"/>
                <a:gd name="T110" fmla="*/ 628 w 948"/>
                <a:gd name="T111" fmla="*/ 456 h 614"/>
                <a:gd name="T112" fmla="*/ 622 w 948"/>
                <a:gd name="T113" fmla="*/ 461 h 614"/>
                <a:gd name="T114" fmla="*/ 642 w 948"/>
                <a:gd name="T115" fmla="*/ 483 h 614"/>
                <a:gd name="T116" fmla="*/ 519 w 948"/>
                <a:gd name="T117" fmla="*/ 454 h 614"/>
                <a:gd name="T118" fmla="*/ 500 w 948"/>
                <a:gd name="T119" fmla="*/ 456 h 614"/>
                <a:gd name="T120" fmla="*/ 498 w 948"/>
                <a:gd name="T121" fmla="*/ 48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8" h="614">
                  <a:moveTo>
                    <a:pt x="628" y="439"/>
                  </a:moveTo>
                  <a:lnTo>
                    <a:pt x="644" y="439"/>
                  </a:lnTo>
                  <a:lnTo>
                    <a:pt x="646" y="388"/>
                  </a:lnTo>
                  <a:cubicBezTo>
                    <a:pt x="645" y="387"/>
                    <a:pt x="644" y="386"/>
                    <a:pt x="644" y="385"/>
                  </a:cubicBezTo>
                  <a:lnTo>
                    <a:pt x="644" y="377"/>
                  </a:lnTo>
                  <a:lnTo>
                    <a:pt x="646" y="377"/>
                  </a:lnTo>
                  <a:lnTo>
                    <a:pt x="647" y="359"/>
                  </a:lnTo>
                  <a:cubicBezTo>
                    <a:pt x="646" y="358"/>
                    <a:pt x="646" y="357"/>
                    <a:pt x="646" y="355"/>
                  </a:cubicBezTo>
                  <a:lnTo>
                    <a:pt x="646" y="347"/>
                  </a:lnTo>
                  <a:lnTo>
                    <a:pt x="648" y="347"/>
                  </a:lnTo>
                  <a:lnTo>
                    <a:pt x="663" y="11"/>
                  </a:lnTo>
                  <a:lnTo>
                    <a:pt x="666" y="11"/>
                  </a:lnTo>
                  <a:lnTo>
                    <a:pt x="666" y="2"/>
                  </a:lnTo>
                  <a:lnTo>
                    <a:pt x="718" y="2"/>
                  </a:lnTo>
                  <a:lnTo>
                    <a:pt x="718" y="10"/>
                  </a:lnTo>
                  <a:lnTo>
                    <a:pt x="721" y="10"/>
                  </a:lnTo>
                  <a:lnTo>
                    <a:pt x="721" y="15"/>
                  </a:lnTo>
                  <a:lnTo>
                    <a:pt x="736" y="347"/>
                  </a:lnTo>
                  <a:lnTo>
                    <a:pt x="738" y="347"/>
                  </a:lnTo>
                  <a:lnTo>
                    <a:pt x="738" y="355"/>
                  </a:lnTo>
                  <a:cubicBezTo>
                    <a:pt x="738" y="357"/>
                    <a:pt x="738" y="358"/>
                    <a:pt x="737" y="359"/>
                  </a:cubicBezTo>
                  <a:lnTo>
                    <a:pt x="738" y="377"/>
                  </a:lnTo>
                  <a:lnTo>
                    <a:pt x="739" y="377"/>
                  </a:lnTo>
                  <a:lnTo>
                    <a:pt x="739" y="385"/>
                  </a:lnTo>
                  <a:cubicBezTo>
                    <a:pt x="739" y="386"/>
                    <a:pt x="739" y="387"/>
                    <a:pt x="738" y="388"/>
                  </a:cubicBezTo>
                  <a:lnTo>
                    <a:pt x="742" y="483"/>
                  </a:lnTo>
                  <a:lnTo>
                    <a:pt x="895" y="483"/>
                  </a:lnTo>
                  <a:cubicBezTo>
                    <a:pt x="901" y="483"/>
                    <a:pt x="907" y="485"/>
                    <a:pt x="911" y="489"/>
                  </a:cubicBezTo>
                  <a:lnTo>
                    <a:pt x="911" y="489"/>
                  </a:lnTo>
                  <a:cubicBezTo>
                    <a:pt x="915" y="493"/>
                    <a:pt x="918" y="499"/>
                    <a:pt x="918" y="505"/>
                  </a:cubicBezTo>
                  <a:lnTo>
                    <a:pt x="918" y="518"/>
                  </a:lnTo>
                  <a:lnTo>
                    <a:pt x="914" y="518"/>
                  </a:lnTo>
                  <a:cubicBezTo>
                    <a:pt x="915" y="520"/>
                    <a:pt x="916" y="522"/>
                    <a:pt x="916" y="524"/>
                  </a:cubicBezTo>
                  <a:lnTo>
                    <a:pt x="916" y="566"/>
                  </a:lnTo>
                  <a:lnTo>
                    <a:pt x="934" y="566"/>
                  </a:lnTo>
                  <a:cubicBezTo>
                    <a:pt x="942" y="566"/>
                    <a:pt x="948" y="573"/>
                    <a:pt x="948" y="580"/>
                  </a:cubicBezTo>
                  <a:lnTo>
                    <a:pt x="948" y="614"/>
                  </a:lnTo>
                  <a:lnTo>
                    <a:pt x="0" y="614"/>
                  </a:lnTo>
                  <a:lnTo>
                    <a:pt x="0" y="580"/>
                  </a:lnTo>
                  <a:cubicBezTo>
                    <a:pt x="0" y="572"/>
                    <a:pt x="6" y="566"/>
                    <a:pt x="13" y="566"/>
                  </a:cubicBezTo>
                  <a:lnTo>
                    <a:pt x="422" y="566"/>
                  </a:lnTo>
                  <a:lnTo>
                    <a:pt x="422" y="518"/>
                  </a:lnTo>
                  <a:lnTo>
                    <a:pt x="411" y="518"/>
                  </a:lnTo>
                  <a:lnTo>
                    <a:pt x="411" y="505"/>
                  </a:lnTo>
                  <a:cubicBezTo>
                    <a:pt x="411" y="499"/>
                    <a:pt x="414" y="493"/>
                    <a:pt x="418" y="489"/>
                  </a:cubicBezTo>
                  <a:lnTo>
                    <a:pt x="418" y="489"/>
                  </a:lnTo>
                  <a:cubicBezTo>
                    <a:pt x="422" y="485"/>
                    <a:pt x="427" y="483"/>
                    <a:pt x="433" y="483"/>
                  </a:cubicBezTo>
                  <a:lnTo>
                    <a:pt x="482" y="483"/>
                  </a:lnTo>
                  <a:lnTo>
                    <a:pt x="482" y="459"/>
                  </a:lnTo>
                  <a:cubicBezTo>
                    <a:pt x="482" y="453"/>
                    <a:pt x="484" y="448"/>
                    <a:pt x="488" y="444"/>
                  </a:cubicBezTo>
                  <a:cubicBezTo>
                    <a:pt x="492" y="440"/>
                    <a:pt x="498" y="437"/>
                    <a:pt x="504" y="437"/>
                  </a:cubicBezTo>
                  <a:lnTo>
                    <a:pt x="520" y="437"/>
                  </a:lnTo>
                  <a:lnTo>
                    <a:pt x="522" y="386"/>
                  </a:lnTo>
                  <a:cubicBezTo>
                    <a:pt x="521" y="386"/>
                    <a:pt x="520" y="384"/>
                    <a:pt x="520" y="383"/>
                  </a:cubicBezTo>
                  <a:lnTo>
                    <a:pt x="520" y="375"/>
                  </a:lnTo>
                  <a:lnTo>
                    <a:pt x="523" y="375"/>
                  </a:lnTo>
                  <a:lnTo>
                    <a:pt x="524" y="357"/>
                  </a:lnTo>
                  <a:cubicBezTo>
                    <a:pt x="522" y="356"/>
                    <a:pt x="522" y="355"/>
                    <a:pt x="522" y="354"/>
                  </a:cubicBezTo>
                  <a:lnTo>
                    <a:pt x="522" y="345"/>
                  </a:lnTo>
                  <a:lnTo>
                    <a:pt x="524" y="345"/>
                  </a:lnTo>
                  <a:lnTo>
                    <a:pt x="539" y="11"/>
                  </a:lnTo>
                  <a:lnTo>
                    <a:pt x="542" y="11"/>
                  </a:lnTo>
                  <a:lnTo>
                    <a:pt x="542" y="0"/>
                  </a:lnTo>
                  <a:lnTo>
                    <a:pt x="594" y="0"/>
                  </a:lnTo>
                  <a:lnTo>
                    <a:pt x="594" y="10"/>
                  </a:lnTo>
                  <a:lnTo>
                    <a:pt x="597" y="10"/>
                  </a:lnTo>
                  <a:lnTo>
                    <a:pt x="597" y="15"/>
                  </a:lnTo>
                  <a:lnTo>
                    <a:pt x="612" y="345"/>
                  </a:lnTo>
                  <a:lnTo>
                    <a:pt x="614" y="345"/>
                  </a:lnTo>
                  <a:lnTo>
                    <a:pt x="614" y="354"/>
                  </a:lnTo>
                  <a:cubicBezTo>
                    <a:pt x="614" y="355"/>
                    <a:pt x="613" y="356"/>
                    <a:pt x="612" y="357"/>
                  </a:cubicBezTo>
                  <a:lnTo>
                    <a:pt x="613" y="375"/>
                  </a:lnTo>
                  <a:lnTo>
                    <a:pt x="616" y="375"/>
                  </a:lnTo>
                  <a:lnTo>
                    <a:pt x="616" y="383"/>
                  </a:lnTo>
                  <a:cubicBezTo>
                    <a:pt x="616" y="384"/>
                    <a:pt x="615" y="386"/>
                    <a:pt x="614" y="386"/>
                  </a:cubicBezTo>
                  <a:lnTo>
                    <a:pt x="616" y="442"/>
                  </a:lnTo>
                  <a:cubicBezTo>
                    <a:pt x="620" y="440"/>
                    <a:pt x="624" y="439"/>
                    <a:pt x="628" y="439"/>
                  </a:cubicBezTo>
                  <a:close/>
                  <a:moveTo>
                    <a:pt x="455" y="548"/>
                  </a:moveTo>
                  <a:lnTo>
                    <a:pt x="504" y="548"/>
                  </a:lnTo>
                  <a:lnTo>
                    <a:pt x="504" y="535"/>
                  </a:lnTo>
                  <a:lnTo>
                    <a:pt x="455" y="535"/>
                  </a:lnTo>
                  <a:lnTo>
                    <a:pt x="455" y="548"/>
                  </a:lnTo>
                  <a:close/>
                  <a:moveTo>
                    <a:pt x="521" y="548"/>
                  </a:moveTo>
                  <a:lnTo>
                    <a:pt x="544" y="548"/>
                  </a:lnTo>
                  <a:lnTo>
                    <a:pt x="544" y="535"/>
                  </a:lnTo>
                  <a:lnTo>
                    <a:pt x="521" y="535"/>
                  </a:lnTo>
                  <a:lnTo>
                    <a:pt x="521" y="548"/>
                  </a:lnTo>
                  <a:close/>
                  <a:moveTo>
                    <a:pt x="596" y="566"/>
                  </a:moveTo>
                  <a:lnTo>
                    <a:pt x="595" y="524"/>
                  </a:lnTo>
                  <a:cubicBezTo>
                    <a:pt x="595" y="519"/>
                    <a:pt x="599" y="515"/>
                    <a:pt x="604" y="515"/>
                  </a:cubicBezTo>
                  <a:lnTo>
                    <a:pt x="899" y="515"/>
                  </a:lnTo>
                  <a:lnTo>
                    <a:pt x="899" y="505"/>
                  </a:lnTo>
                  <a:cubicBezTo>
                    <a:pt x="899" y="502"/>
                    <a:pt x="898" y="500"/>
                    <a:pt x="896" y="498"/>
                  </a:cubicBezTo>
                  <a:lnTo>
                    <a:pt x="895" y="498"/>
                  </a:lnTo>
                  <a:lnTo>
                    <a:pt x="433" y="498"/>
                  </a:lnTo>
                  <a:lnTo>
                    <a:pt x="432" y="498"/>
                  </a:lnTo>
                  <a:cubicBezTo>
                    <a:pt x="431" y="500"/>
                    <a:pt x="430" y="502"/>
                    <a:pt x="430" y="505"/>
                  </a:cubicBezTo>
                  <a:lnTo>
                    <a:pt x="430" y="566"/>
                  </a:lnTo>
                  <a:lnTo>
                    <a:pt x="596" y="566"/>
                  </a:lnTo>
                  <a:close/>
                  <a:moveTo>
                    <a:pt x="663" y="227"/>
                  </a:moveTo>
                  <a:lnTo>
                    <a:pt x="721" y="227"/>
                  </a:lnTo>
                  <a:lnTo>
                    <a:pt x="713" y="59"/>
                  </a:lnTo>
                  <a:lnTo>
                    <a:pt x="671" y="59"/>
                  </a:lnTo>
                  <a:lnTo>
                    <a:pt x="663" y="227"/>
                  </a:lnTo>
                  <a:close/>
                  <a:moveTo>
                    <a:pt x="540" y="225"/>
                  </a:moveTo>
                  <a:lnTo>
                    <a:pt x="596" y="225"/>
                  </a:lnTo>
                  <a:lnTo>
                    <a:pt x="589" y="57"/>
                  </a:lnTo>
                  <a:lnTo>
                    <a:pt x="547" y="57"/>
                  </a:lnTo>
                  <a:lnTo>
                    <a:pt x="540" y="225"/>
                  </a:lnTo>
                  <a:close/>
                  <a:moveTo>
                    <a:pt x="642" y="483"/>
                  </a:moveTo>
                  <a:lnTo>
                    <a:pt x="643" y="456"/>
                  </a:lnTo>
                  <a:lnTo>
                    <a:pt x="628" y="456"/>
                  </a:lnTo>
                  <a:cubicBezTo>
                    <a:pt x="626" y="456"/>
                    <a:pt x="625" y="456"/>
                    <a:pt x="624" y="457"/>
                  </a:cubicBezTo>
                  <a:cubicBezTo>
                    <a:pt x="623" y="458"/>
                    <a:pt x="622" y="460"/>
                    <a:pt x="622" y="461"/>
                  </a:cubicBezTo>
                  <a:lnTo>
                    <a:pt x="622" y="483"/>
                  </a:lnTo>
                  <a:lnTo>
                    <a:pt x="642" y="483"/>
                  </a:lnTo>
                  <a:close/>
                  <a:moveTo>
                    <a:pt x="518" y="483"/>
                  </a:moveTo>
                  <a:lnTo>
                    <a:pt x="519" y="454"/>
                  </a:lnTo>
                  <a:lnTo>
                    <a:pt x="504" y="454"/>
                  </a:lnTo>
                  <a:cubicBezTo>
                    <a:pt x="502" y="454"/>
                    <a:pt x="501" y="454"/>
                    <a:pt x="500" y="456"/>
                  </a:cubicBezTo>
                  <a:cubicBezTo>
                    <a:pt x="499" y="457"/>
                    <a:pt x="498" y="458"/>
                    <a:pt x="498" y="459"/>
                  </a:cubicBezTo>
                  <a:lnTo>
                    <a:pt x="498" y="483"/>
                  </a:lnTo>
                  <a:lnTo>
                    <a:pt x="518" y="483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0451370F-7035-4FA4-8EC8-242E741D3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4938" y="4724400"/>
              <a:ext cx="655638" cy="708025"/>
            </a:xfrm>
            <a:custGeom>
              <a:avLst/>
              <a:gdLst>
                <a:gd name="T0" fmla="*/ 321 w 463"/>
                <a:gd name="T1" fmla="*/ 6 h 485"/>
                <a:gd name="T2" fmla="*/ 462 w 463"/>
                <a:gd name="T3" fmla="*/ 198 h 485"/>
                <a:gd name="T4" fmla="*/ 448 w 463"/>
                <a:gd name="T5" fmla="*/ 216 h 485"/>
                <a:gd name="T6" fmla="*/ 449 w 463"/>
                <a:gd name="T7" fmla="*/ 216 h 485"/>
                <a:gd name="T8" fmla="*/ 453 w 463"/>
                <a:gd name="T9" fmla="*/ 221 h 485"/>
                <a:gd name="T10" fmla="*/ 453 w 463"/>
                <a:gd name="T11" fmla="*/ 222 h 485"/>
                <a:gd name="T12" fmla="*/ 433 w 463"/>
                <a:gd name="T13" fmla="*/ 211 h 485"/>
                <a:gd name="T14" fmla="*/ 418 w 463"/>
                <a:gd name="T15" fmla="*/ 483 h 485"/>
                <a:gd name="T16" fmla="*/ 218 w 463"/>
                <a:gd name="T17" fmla="*/ 478 h 485"/>
                <a:gd name="T18" fmla="*/ 176 w 463"/>
                <a:gd name="T19" fmla="*/ 473 h 485"/>
                <a:gd name="T20" fmla="*/ 35 w 463"/>
                <a:gd name="T21" fmla="*/ 473 h 485"/>
                <a:gd name="T22" fmla="*/ 87 w 463"/>
                <a:gd name="T23" fmla="*/ 216 h 485"/>
                <a:gd name="T24" fmla="*/ 210 w 463"/>
                <a:gd name="T25" fmla="*/ 273 h 485"/>
                <a:gd name="T26" fmla="*/ 255 w 463"/>
                <a:gd name="T27" fmla="*/ 296 h 485"/>
                <a:gd name="T28" fmla="*/ 354 w 463"/>
                <a:gd name="T29" fmla="*/ 203 h 485"/>
                <a:gd name="T30" fmla="*/ 121 w 463"/>
                <a:gd name="T31" fmla="*/ 196 h 485"/>
                <a:gd name="T32" fmla="*/ 210 w 463"/>
                <a:gd name="T33" fmla="*/ 273 h 485"/>
                <a:gd name="T34" fmla="*/ 346 w 463"/>
                <a:gd name="T35" fmla="*/ 311 h 485"/>
                <a:gd name="T36" fmla="*/ 327 w 463"/>
                <a:gd name="T37" fmla="*/ 314 h 485"/>
                <a:gd name="T38" fmla="*/ 335 w 463"/>
                <a:gd name="T39" fmla="*/ 243 h 485"/>
                <a:gd name="T40" fmla="*/ 328 w 463"/>
                <a:gd name="T41" fmla="*/ 155 h 485"/>
                <a:gd name="T42" fmla="*/ 328 w 463"/>
                <a:gd name="T43" fmla="*/ 153 h 485"/>
                <a:gd name="T44" fmla="*/ 107 w 463"/>
                <a:gd name="T45" fmla="*/ 317 h 485"/>
                <a:gd name="T46" fmla="*/ 72 w 463"/>
                <a:gd name="T47" fmla="*/ 332 h 485"/>
                <a:gd name="T48" fmla="*/ 46 w 463"/>
                <a:gd name="T49" fmla="*/ 331 h 485"/>
                <a:gd name="T50" fmla="*/ 100 w 463"/>
                <a:gd name="T51" fmla="*/ 317 h 485"/>
                <a:gd name="T52" fmla="*/ 121 w 463"/>
                <a:gd name="T53" fmla="*/ 310 h 485"/>
                <a:gd name="T54" fmla="*/ 115 w 463"/>
                <a:gd name="T55" fmla="*/ 141 h 485"/>
                <a:gd name="T56" fmla="*/ 0 w 463"/>
                <a:gd name="T57" fmla="*/ 273 h 485"/>
                <a:gd name="T58" fmla="*/ 92 w 463"/>
                <a:gd name="T59" fmla="*/ 235 h 485"/>
                <a:gd name="T60" fmla="*/ 285 w 463"/>
                <a:gd name="T61" fmla="*/ 403 h 485"/>
                <a:gd name="T62" fmla="*/ 337 w 463"/>
                <a:gd name="T63" fmla="*/ 193 h 485"/>
                <a:gd name="T64" fmla="*/ 284 w 463"/>
                <a:gd name="T65" fmla="*/ 225 h 485"/>
                <a:gd name="T66" fmla="*/ 292 w 463"/>
                <a:gd name="T67" fmla="*/ 174 h 485"/>
                <a:gd name="T68" fmla="*/ 268 w 463"/>
                <a:gd name="T69" fmla="*/ 286 h 485"/>
                <a:gd name="T70" fmla="*/ 350 w 463"/>
                <a:gd name="T71" fmla="*/ 286 h 485"/>
                <a:gd name="T72" fmla="*/ 312 w 463"/>
                <a:gd name="T73" fmla="*/ 274 h 485"/>
                <a:gd name="T74" fmla="*/ 331 w 463"/>
                <a:gd name="T75" fmla="*/ 296 h 485"/>
                <a:gd name="T76" fmla="*/ 288 w 463"/>
                <a:gd name="T77" fmla="*/ 389 h 485"/>
                <a:gd name="T78" fmla="*/ 294 w 463"/>
                <a:gd name="T79" fmla="*/ 163 h 485"/>
                <a:gd name="T80" fmla="*/ 327 w 463"/>
                <a:gd name="T81" fmla="*/ 124 h 485"/>
                <a:gd name="T82" fmla="*/ 325 w 463"/>
                <a:gd name="T83" fmla="*/ 90 h 485"/>
                <a:gd name="T84" fmla="*/ 315 w 463"/>
                <a:gd name="T85" fmla="*/ 114 h 485"/>
                <a:gd name="T86" fmla="*/ 377 w 463"/>
                <a:gd name="T87" fmla="*/ 276 h 485"/>
                <a:gd name="T88" fmla="*/ 362 w 463"/>
                <a:gd name="T89" fmla="*/ 182 h 485"/>
                <a:gd name="T90" fmla="*/ 357 w 463"/>
                <a:gd name="T91" fmla="*/ 114 h 485"/>
                <a:gd name="T92" fmla="*/ 102 w 463"/>
                <a:gd name="T93" fmla="*/ 436 h 485"/>
                <a:gd name="T94" fmla="*/ 116 w 463"/>
                <a:gd name="T95" fmla="*/ 266 h 485"/>
                <a:gd name="T96" fmla="*/ 121 w 463"/>
                <a:gd name="T97" fmla="*/ 288 h 485"/>
                <a:gd name="T98" fmla="*/ 95 w 463"/>
                <a:gd name="T99" fmla="*/ 266 h 485"/>
                <a:gd name="T100" fmla="*/ 87 w 463"/>
                <a:gd name="T101" fmla="*/ 339 h 485"/>
                <a:gd name="T102" fmla="*/ 131 w 463"/>
                <a:gd name="T103" fmla="*/ 339 h 485"/>
                <a:gd name="T104" fmla="*/ 116 w 463"/>
                <a:gd name="T105" fmla="*/ 339 h 485"/>
                <a:gd name="T106" fmla="*/ 55 w 463"/>
                <a:gd name="T107" fmla="*/ 397 h 485"/>
                <a:gd name="T108" fmla="*/ 93 w 463"/>
                <a:gd name="T109" fmla="*/ 359 h 485"/>
                <a:gd name="T110" fmla="*/ 108 w 463"/>
                <a:gd name="T111" fmla="*/ 241 h 485"/>
                <a:gd name="T112" fmla="*/ 104 w 463"/>
                <a:gd name="T113" fmla="*/ 294 h 485"/>
                <a:gd name="T114" fmla="*/ 115 w 463"/>
                <a:gd name="T115" fmla="*/ 201 h 485"/>
                <a:gd name="T116" fmla="*/ 98 w 463"/>
                <a:gd name="T117" fmla="*/ 209 h 485"/>
                <a:gd name="T118" fmla="*/ 131 w 463"/>
                <a:gd name="T119" fmla="*/ 262 h 485"/>
                <a:gd name="T120" fmla="*/ 88 w 463"/>
                <a:gd name="T121" fmla="*/ 20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3" h="485">
                  <a:moveTo>
                    <a:pt x="112" y="141"/>
                  </a:moveTo>
                  <a:lnTo>
                    <a:pt x="118" y="176"/>
                  </a:lnTo>
                  <a:lnTo>
                    <a:pt x="201" y="135"/>
                  </a:lnTo>
                  <a:lnTo>
                    <a:pt x="200" y="133"/>
                  </a:lnTo>
                  <a:lnTo>
                    <a:pt x="227" y="119"/>
                  </a:lnTo>
                  <a:lnTo>
                    <a:pt x="228" y="121"/>
                  </a:lnTo>
                  <a:lnTo>
                    <a:pt x="244" y="115"/>
                  </a:lnTo>
                  <a:lnTo>
                    <a:pt x="294" y="94"/>
                  </a:lnTo>
                  <a:lnTo>
                    <a:pt x="306" y="18"/>
                  </a:lnTo>
                  <a:lnTo>
                    <a:pt x="302" y="18"/>
                  </a:lnTo>
                  <a:lnTo>
                    <a:pt x="302" y="12"/>
                  </a:lnTo>
                  <a:cubicBezTo>
                    <a:pt x="302" y="9"/>
                    <a:pt x="305" y="6"/>
                    <a:pt x="309" y="6"/>
                  </a:cubicBezTo>
                  <a:lnTo>
                    <a:pt x="310" y="6"/>
                  </a:lnTo>
                  <a:lnTo>
                    <a:pt x="310" y="0"/>
                  </a:lnTo>
                  <a:lnTo>
                    <a:pt x="321" y="0"/>
                  </a:lnTo>
                  <a:lnTo>
                    <a:pt x="321" y="6"/>
                  </a:lnTo>
                  <a:lnTo>
                    <a:pt x="323" y="6"/>
                  </a:lnTo>
                  <a:cubicBezTo>
                    <a:pt x="326" y="6"/>
                    <a:pt x="329" y="9"/>
                    <a:pt x="329" y="12"/>
                  </a:cubicBezTo>
                  <a:lnTo>
                    <a:pt x="329" y="18"/>
                  </a:lnTo>
                  <a:lnTo>
                    <a:pt x="325" y="18"/>
                  </a:lnTo>
                  <a:lnTo>
                    <a:pt x="337" y="95"/>
                  </a:lnTo>
                  <a:lnTo>
                    <a:pt x="384" y="114"/>
                  </a:lnTo>
                  <a:lnTo>
                    <a:pt x="400" y="121"/>
                  </a:lnTo>
                  <a:lnTo>
                    <a:pt x="406" y="118"/>
                  </a:lnTo>
                  <a:lnTo>
                    <a:pt x="409" y="125"/>
                  </a:lnTo>
                  <a:lnTo>
                    <a:pt x="380" y="137"/>
                  </a:lnTo>
                  <a:lnTo>
                    <a:pt x="380" y="135"/>
                  </a:lnTo>
                  <a:lnTo>
                    <a:pt x="345" y="148"/>
                  </a:lnTo>
                  <a:lnTo>
                    <a:pt x="348" y="167"/>
                  </a:lnTo>
                  <a:lnTo>
                    <a:pt x="431" y="193"/>
                  </a:lnTo>
                  <a:lnTo>
                    <a:pt x="454" y="200"/>
                  </a:lnTo>
                  <a:lnTo>
                    <a:pt x="462" y="198"/>
                  </a:lnTo>
                  <a:lnTo>
                    <a:pt x="463" y="205"/>
                  </a:lnTo>
                  <a:lnTo>
                    <a:pt x="455" y="207"/>
                  </a:lnTo>
                  <a:lnTo>
                    <a:pt x="443" y="216"/>
                  </a:lnTo>
                  <a:lnTo>
                    <a:pt x="446" y="216"/>
                  </a:lnTo>
                  <a:lnTo>
                    <a:pt x="446" y="216"/>
                  </a:lnTo>
                  <a:lnTo>
                    <a:pt x="446" y="216"/>
                  </a:lnTo>
                  <a:lnTo>
                    <a:pt x="447" y="216"/>
                  </a:lnTo>
                  <a:lnTo>
                    <a:pt x="447" y="216"/>
                  </a:lnTo>
                  <a:lnTo>
                    <a:pt x="447" y="216"/>
                  </a:lnTo>
                  <a:lnTo>
                    <a:pt x="447" y="216"/>
                  </a:lnTo>
                  <a:lnTo>
                    <a:pt x="447" y="216"/>
                  </a:lnTo>
                  <a:lnTo>
                    <a:pt x="448" y="216"/>
                  </a:lnTo>
                  <a:lnTo>
                    <a:pt x="448" y="216"/>
                  </a:lnTo>
                  <a:lnTo>
                    <a:pt x="448" y="216"/>
                  </a:lnTo>
                  <a:lnTo>
                    <a:pt x="448" y="216"/>
                  </a:lnTo>
                  <a:lnTo>
                    <a:pt x="448" y="216"/>
                  </a:lnTo>
                  <a:lnTo>
                    <a:pt x="448" y="216"/>
                  </a:lnTo>
                  <a:lnTo>
                    <a:pt x="448" y="216"/>
                  </a:lnTo>
                  <a:lnTo>
                    <a:pt x="448" y="216"/>
                  </a:lnTo>
                  <a:lnTo>
                    <a:pt x="448" y="216"/>
                  </a:lnTo>
                  <a:lnTo>
                    <a:pt x="449" y="216"/>
                  </a:lnTo>
                  <a:lnTo>
                    <a:pt x="449" y="216"/>
                  </a:lnTo>
                  <a:lnTo>
                    <a:pt x="449" y="216"/>
                  </a:lnTo>
                  <a:lnTo>
                    <a:pt x="449" y="216"/>
                  </a:lnTo>
                  <a:lnTo>
                    <a:pt x="449" y="216"/>
                  </a:lnTo>
                  <a:lnTo>
                    <a:pt x="449" y="216"/>
                  </a:lnTo>
                  <a:lnTo>
                    <a:pt x="449" y="216"/>
                  </a:lnTo>
                  <a:lnTo>
                    <a:pt x="449" y="216"/>
                  </a:lnTo>
                  <a:lnTo>
                    <a:pt x="449" y="216"/>
                  </a:lnTo>
                  <a:lnTo>
                    <a:pt x="449" y="216"/>
                  </a:lnTo>
                  <a:lnTo>
                    <a:pt x="449" y="216"/>
                  </a:lnTo>
                  <a:lnTo>
                    <a:pt x="449" y="216"/>
                  </a:lnTo>
                  <a:lnTo>
                    <a:pt x="450" y="216"/>
                  </a:lnTo>
                  <a:lnTo>
                    <a:pt x="450" y="216"/>
                  </a:lnTo>
                  <a:lnTo>
                    <a:pt x="450" y="217"/>
                  </a:lnTo>
                  <a:lnTo>
                    <a:pt x="450" y="217"/>
                  </a:lnTo>
                  <a:lnTo>
                    <a:pt x="450" y="217"/>
                  </a:lnTo>
                  <a:lnTo>
                    <a:pt x="450" y="217"/>
                  </a:lnTo>
                  <a:cubicBezTo>
                    <a:pt x="451" y="217"/>
                    <a:pt x="452" y="219"/>
                    <a:pt x="453" y="220"/>
                  </a:cubicBezTo>
                  <a:lnTo>
                    <a:pt x="453" y="220"/>
                  </a:lnTo>
                  <a:lnTo>
                    <a:pt x="453" y="220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1"/>
                  </a:lnTo>
                  <a:lnTo>
                    <a:pt x="453" y="222"/>
                  </a:lnTo>
                  <a:lnTo>
                    <a:pt x="453" y="222"/>
                  </a:lnTo>
                  <a:lnTo>
                    <a:pt x="453" y="222"/>
                  </a:lnTo>
                  <a:lnTo>
                    <a:pt x="453" y="222"/>
                  </a:lnTo>
                  <a:lnTo>
                    <a:pt x="453" y="222"/>
                  </a:lnTo>
                  <a:lnTo>
                    <a:pt x="453" y="222"/>
                  </a:lnTo>
                  <a:lnTo>
                    <a:pt x="453" y="222"/>
                  </a:lnTo>
                  <a:lnTo>
                    <a:pt x="453" y="222"/>
                  </a:lnTo>
                  <a:lnTo>
                    <a:pt x="453" y="222"/>
                  </a:lnTo>
                  <a:lnTo>
                    <a:pt x="453" y="222"/>
                  </a:lnTo>
                  <a:lnTo>
                    <a:pt x="453" y="222"/>
                  </a:lnTo>
                  <a:lnTo>
                    <a:pt x="453" y="223"/>
                  </a:lnTo>
                  <a:lnTo>
                    <a:pt x="453" y="223"/>
                  </a:lnTo>
                  <a:lnTo>
                    <a:pt x="453" y="223"/>
                  </a:lnTo>
                  <a:lnTo>
                    <a:pt x="453" y="223"/>
                  </a:lnTo>
                  <a:lnTo>
                    <a:pt x="453" y="242"/>
                  </a:lnTo>
                  <a:lnTo>
                    <a:pt x="432" y="242"/>
                  </a:lnTo>
                  <a:lnTo>
                    <a:pt x="432" y="223"/>
                  </a:lnTo>
                  <a:lnTo>
                    <a:pt x="432" y="223"/>
                  </a:lnTo>
                  <a:cubicBezTo>
                    <a:pt x="432" y="219"/>
                    <a:pt x="435" y="216"/>
                    <a:pt x="439" y="216"/>
                  </a:cubicBezTo>
                  <a:lnTo>
                    <a:pt x="443" y="216"/>
                  </a:lnTo>
                  <a:lnTo>
                    <a:pt x="449" y="209"/>
                  </a:lnTo>
                  <a:lnTo>
                    <a:pt x="439" y="211"/>
                  </a:lnTo>
                  <a:lnTo>
                    <a:pt x="443" y="215"/>
                  </a:lnTo>
                  <a:lnTo>
                    <a:pt x="437" y="212"/>
                  </a:lnTo>
                  <a:lnTo>
                    <a:pt x="433" y="213"/>
                  </a:lnTo>
                  <a:lnTo>
                    <a:pt x="433" y="211"/>
                  </a:lnTo>
                  <a:lnTo>
                    <a:pt x="359" y="231"/>
                  </a:lnTo>
                  <a:lnTo>
                    <a:pt x="367" y="259"/>
                  </a:lnTo>
                  <a:lnTo>
                    <a:pt x="420" y="286"/>
                  </a:lnTo>
                  <a:lnTo>
                    <a:pt x="430" y="291"/>
                  </a:lnTo>
                  <a:lnTo>
                    <a:pt x="437" y="290"/>
                  </a:lnTo>
                  <a:lnTo>
                    <a:pt x="439" y="295"/>
                  </a:lnTo>
                  <a:lnTo>
                    <a:pt x="439" y="295"/>
                  </a:lnTo>
                  <a:lnTo>
                    <a:pt x="439" y="295"/>
                  </a:lnTo>
                  <a:lnTo>
                    <a:pt x="439" y="296"/>
                  </a:lnTo>
                  <a:lnTo>
                    <a:pt x="409" y="304"/>
                  </a:lnTo>
                  <a:lnTo>
                    <a:pt x="408" y="300"/>
                  </a:lnTo>
                  <a:lnTo>
                    <a:pt x="379" y="306"/>
                  </a:lnTo>
                  <a:lnTo>
                    <a:pt x="424" y="481"/>
                  </a:lnTo>
                  <a:lnTo>
                    <a:pt x="423" y="482"/>
                  </a:lnTo>
                  <a:lnTo>
                    <a:pt x="419" y="485"/>
                  </a:lnTo>
                  <a:lnTo>
                    <a:pt x="418" y="483"/>
                  </a:lnTo>
                  <a:lnTo>
                    <a:pt x="414" y="484"/>
                  </a:lnTo>
                  <a:lnTo>
                    <a:pt x="412" y="476"/>
                  </a:lnTo>
                  <a:lnTo>
                    <a:pt x="357" y="406"/>
                  </a:lnTo>
                  <a:lnTo>
                    <a:pt x="367" y="477"/>
                  </a:lnTo>
                  <a:lnTo>
                    <a:pt x="361" y="478"/>
                  </a:lnTo>
                  <a:lnTo>
                    <a:pt x="365" y="482"/>
                  </a:lnTo>
                  <a:lnTo>
                    <a:pt x="361" y="485"/>
                  </a:lnTo>
                  <a:lnTo>
                    <a:pt x="315" y="435"/>
                  </a:lnTo>
                  <a:lnTo>
                    <a:pt x="275" y="478"/>
                  </a:lnTo>
                  <a:lnTo>
                    <a:pt x="274" y="484"/>
                  </a:lnTo>
                  <a:lnTo>
                    <a:pt x="270" y="484"/>
                  </a:lnTo>
                  <a:lnTo>
                    <a:pt x="269" y="485"/>
                  </a:lnTo>
                  <a:lnTo>
                    <a:pt x="267" y="483"/>
                  </a:lnTo>
                  <a:lnTo>
                    <a:pt x="264" y="483"/>
                  </a:lnTo>
                  <a:lnTo>
                    <a:pt x="274" y="408"/>
                  </a:lnTo>
                  <a:lnTo>
                    <a:pt x="218" y="478"/>
                  </a:lnTo>
                  <a:lnTo>
                    <a:pt x="217" y="483"/>
                  </a:lnTo>
                  <a:lnTo>
                    <a:pt x="215" y="483"/>
                  </a:lnTo>
                  <a:lnTo>
                    <a:pt x="214" y="484"/>
                  </a:lnTo>
                  <a:lnTo>
                    <a:pt x="212" y="482"/>
                  </a:lnTo>
                  <a:lnTo>
                    <a:pt x="207" y="481"/>
                  </a:lnTo>
                  <a:lnTo>
                    <a:pt x="247" y="329"/>
                  </a:lnTo>
                  <a:lnTo>
                    <a:pt x="193" y="339"/>
                  </a:lnTo>
                  <a:lnTo>
                    <a:pt x="193" y="339"/>
                  </a:lnTo>
                  <a:lnTo>
                    <a:pt x="193" y="339"/>
                  </a:lnTo>
                  <a:lnTo>
                    <a:pt x="178" y="339"/>
                  </a:lnTo>
                  <a:lnTo>
                    <a:pt x="149" y="339"/>
                  </a:lnTo>
                  <a:lnTo>
                    <a:pt x="183" y="471"/>
                  </a:lnTo>
                  <a:lnTo>
                    <a:pt x="182" y="472"/>
                  </a:lnTo>
                  <a:lnTo>
                    <a:pt x="180" y="474"/>
                  </a:lnTo>
                  <a:lnTo>
                    <a:pt x="179" y="473"/>
                  </a:lnTo>
                  <a:lnTo>
                    <a:pt x="176" y="473"/>
                  </a:lnTo>
                  <a:lnTo>
                    <a:pt x="174" y="467"/>
                  </a:lnTo>
                  <a:lnTo>
                    <a:pt x="135" y="418"/>
                  </a:lnTo>
                  <a:lnTo>
                    <a:pt x="142" y="468"/>
                  </a:lnTo>
                  <a:lnTo>
                    <a:pt x="138" y="469"/>
                  </a:lnTo>
                  <a:lnTo>
                    <a:pt x="140" y="472"/>
                  </a:lnTo>
                  <a:lnTo>
                    <a:pt x="138" y="474"/>
                  </a:lnTo>
                  <a:lnTo>
                    <a:pt x="105" y="438"/>
                  </a:lnTo>
                  <a:lnTo>
                    <a:pt x="76" y="469"/>
                  </a:lnTo>
                  <a:lnTo>
                    <a:pt x="76" y="473"/>
                  </a:lnTo>
                  <a:lnTo>
                    <a:pt x="73" y="473"/>
                  </a:lnTo>
                  <a:lnTo>
                    <a:pt x="72" y="474"/>
                  </a:lnTo>
                  <a:lnTo>
                    <a:pt x="71" y="473"/>
                  </a:lnTo>
                  <a:lnTo>
                    <a:pt x="69" y="472"/>
                  </a:lnTo>
                  <a:lnTo>
                    <a:pt x="76" y="419"/>
                  </a:lnTo>
                  <a:lnTo>
                    <a:pt x="36" y="469"/>
                  </a:lnTo>
                  <a:lnTo>
                    <a:pt x="35" y="473"/>
                  </a:lnTo>
                  <a:lnTo>
                    <a:pt x="33" y="472"/>
                  </a:lnTo>
                  <a:lnTo>
                    <a:pt x="33" y="473"/>
                  </a:lnTo>
                  <a:lnTo>
                    <a:pt x="32" y="472"/>
                  </a:lnTo>
                  <a:lnTo>
                    <a:pt x="28" y="471"/>
                  </a:lnTo>
                  <a:lnTo>
                    <a:pt x="62" y="339"/>
                  </a:lnTo>
                  <a:lnTo>
                    <a:pt x="30" y="339"/>
                  </a:lnTo>
                  <a:lnTo>
                    <a:pt x="15" y="339"/>
                  </a:lnTo>
                  <a:lnTo>
                    <a:pt x="15" y="339"/>
                  </a:lnTo>
                  <a:lnTo>
                    <a:pt x="28" y="332"/>
                  </a:lnTo>
                  <a:lnTo>
                    <a:pt x="70" y="311"/>
                  </a:lnTo>
                  <a:lnTo>
                    <a:pt x="76" y="285"/>
                  </a:lnTo>
                  <a:lnTo>
                    <a:pt x="78" y="273"/>
                  </a:lnTo>
                  <a:lnTo>
                    <a:pt x="23" y="273"/>
                  </a:lnTo>
                  <a:lnTo>
                    <a:pt x="0" y="273"/>
                  </a:lnTo>
                  <a:lnTo>
                    <a:pt x="84" y="238"/>
                  </a:lnTo>
                  <a:lnTo>
                    <a:pt x="87" y="216"/>
                  </a:lnTo>
                  <a:lnTo>
                    <a:pt x="56" y="216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55" y="210"/>
                  </a:lnTo>
                  <a:lnTo>
                    <a:pt x="90" y="195"/>
                  </a:lnTo>
                  <a:lnTo>
                    <a:pt x="91" y="191"/>
                  </a:lnTo>
                  <a:lnTo>
                    <a:pt x="38" y="216"/>
                  </a:lnTo>
                  <a:lnTo>
                    <a:pt x="112" y="141"/>
                  </a:lnTo>
                  <a:close/>
                  <a:moveTo>
                    <a:pt x="169" y="298"/>
                  </a:moveTo>
                  <a:lnTo>
                    <a:pt x="199" y="290"/>
                  </a:lnTo>
                  <a:lnTo>
                    <a:pt x="199" y="291"/>
                  </a:lnTo>
                  <a:lnTo>
                    <a:pt x="208" y="286"/>
                  </a:lnTo>
                  <a:lnTo>
                    <a:pt x="264" y="258"/>
                  </a:lnTo>
                  <a:lnTo>
                    <a:pt x="210" y="273"/>
                  </a:lnTo>
                  <a:lnTo>
                    <a:pt x="210" y="273"/>
                  </a:lnTo>
                  <a:lnTo>
                    <a:pt x="210" y="273"/>
                  </a:lnTo>
                  <a:lnTo>
                    <a:pt x="186" y="273"/>
                  </a:lnTo>
                  <a:lnTo>
                    <a:pt x="133" y="273"/>
                  </a:lnTo>
                  <a:lnTo>
                    <a:pt x="135" y="285"/>
                  </a:lnTo>
                  <a:lnTo>
                    <a:pt x="140" y="307"/>
                  </a:lnTo>
                  <a:lnTo>
                    <a:pt x="170" y="300"/>
                  </a:lnTo>
                  <a:lnTo>
                    <a:pt x="169" y="298"/>
                  </a:lnTo>
                  <a:close/>
                  <a:moveTo>
                    <a:pt x="201" y="296"/>
                  </a:moveTo>
                  <a:lnTo>
                    <a:pt x="201" y="297"/>
                  </a:lnTo>
                  <a:lnTo>
                    <a:pt x="171" y="305"/>
                  </a:lnTo>
                  <a:lnTo>
                    <a:pt x="170" y="301"/>
                  </a:lnTo>
                  <a:lnTo>
                    <a:pt x="141" y="309"/>
                  </a:lnTo>
                  <a:lnTo>
                    <a:pt x="142" y="313"/>
                  </a:lnTo>
                  <a:lnTo>
                    <a:pt x="180" y="332"/>
                  </a:lnTo>
                  <a:lnTo>
                    <a:pt x="193" y="339"/>
                  </a:lnTo>
                  <a:lnTo>
                    <a:pt x="247" y="329"/>
                  </a:lnTo>
                  <a:lnTo>
                    <a:pt x="255" y="296"/>
                  </a:lnTo>
                  <a:lnTo>
                    <a:pt x="210" y="296"/>
                  </a:lnTo>
                  <a:lnTo>
                    <a:pt x="201" y="296"/>
                  </a:lnTo>
                  <a:close/>
                  <a:moveTo>
                    <a:pt x="407" y="298"/>
                  </a:moveTo>
                  <a:lnTo>
                    <a:pt x="415" y="296"/>
                  </a:lnTo>
                  <a:lnTo>
                    <a:pt x="376" y="296"/>
                  </a:lnTo>
                  <a:lnTo>
                    <a:pt x="378" y="304"/>
                  </a:lnTo>
                  <a:lnTo>
                    <a:pt x="408" y="299"/>
                  </a:lnTo>
                  <a:lnTo>
                    <a:pt x="407" y="298"/>
                  </a:lnTo>
                  <a:close/>
                  <a:moveTo>
                    <a:pt x="433" y="206"/>
                  </a:moveTo>
                  <a:lnTo>
                    <a:pt x="445" y="203"/>
                  </a:lnTo>
                  <a:lnTo>
                    <a:pt x="430" y="203"/>
                  </a:lnTo>
                  <a:lnTo>
                    <a:pt x="433" y="206"/>
                  </a:lnTo>
                  <a:close/>
                  <a:moveTo>
                    <a:pt x="432" y="209"/>
                  </a:moveTo>
                  <a:lnTo>
                    <a:pt x="432" y="209"/>
                  </a:lnTo>
                  <a:lnTo>
                    <a:pt x="424" y="203"/>
                  </a:lnTo>
                  <a:lnTo>
                    <a:pt x="354" y="203"/>
                  </a:lnTo>
                  <a:lnTo>
                    <a:pt x="357" y="221"/>
                  </a:lnTo>
                  <a:lnTo>
                    <a:pt x="359" y="230"/>
                  </a:lnTo>
                  <a:lnTo>
                    <a:pt x="432" y="209"/>
                  </a:lnTo>
                  <a:close/>
                  <a:moveTo>
                    <a:pt x="152" y="208"/>
                  </a:moveTo>
                  <a:lnTo>
                    <a:pt x="176" y="198"/>
                  </a:lnTo>
                  <a:lnTo>
                    <a:pt x="177" y="200"/>
                  </a:lnTo>
                  <a:lnTo>
                    <a:pt x="199" y="193"/>
                  </a:lnTo>
                  <a:lnTo>
                    <a:pt x="283" y="167"/>
                  </a:lnTo>
                  <a:lnTo>
                    <a:pt x="290" y="124"/>
                  </a:lnTo>
                  <a:lnTo>
                    <a:pt x="246" y="124"/>
                  </a:lnTo>
                  <a:lnTo>
                    <a:pt x="230" y="124"/>
                  </a:lnTo>
                  <a:lnTo>
                    <a:pt x="230" y="125"/>
                  </a:lnTo>
                  <a:lnTo>
                    <a:pt x="203" y="139"/>
                  </a:lnTo>
                  <a:lnTo>
                    <a:pt x="202" y="137"/>
                  </a:lnTo>
                  <a:lnTo>
                    <a:pt x="118" y="178"/>
                  </a:lnTo>
                  <a:lnTo>
                    <a:pt x="121" y="196"/>
                  </a:lnTo>
                  <a:lnTo>
                    <a:pt x="152" y="208"/>
                  </a:lnTo>
                  <a:close/>
                  <a:moveTo>
                    <a:pt x="178" y="203"/>
                  </a:moveTo>
                  <a:lnTo>
                    <a:pt x="179" y="205"/>
                  </a:lnTo>
                  <a:lnTo>
                    <a:pt x="161" y="212"/>
                  </a:lnTo>
                  <a:lnTo>
                    <a:pt x="171" y="216"/>
                  </a:lnTo>
                  <a:lnTo>
                    <a:pt x="204" y="203"/>
                  </a:lnTo>
                  <a:lnTo>
                    <a:pt x="200" y="203"/>
                  </a:lnTo>
                  <a:lnTo>
                    <a:pt x="178" y="203"/>
                  </a:lnTo>
                  <a:close/>
                  <a:moveTo>
                    <a:pt x="150" y="216"/>
                  </a:moveTo>
                  <a:lnTo>
                    <a:pt x="150" y="216"/>
                  </a:lnTo>
                  <a:lnTo>
                    <a:pt x="150" y="216"/>
                  </a:lnTo>
                  <a:lnTo>
                    <a:pt x="143" y="216"/>
                  </a:lnTo>
                  <a:lnTo>
                    <a:pt x="125" y="223"/>
                  </a:lnTo>
                  <a:lnTo>
                    <a:pt x="129" y="247"/>
                  </a:lnTo>
                  <a:lnTo>
                    <a:pt x="188" y="266"/>
                  </a:lnTo>
                  <a:lnTo>
                    <a:pt x="210" y="273"/>
                  </a:lnTo>
                  <a:lnTo>
                    <a:pt x="265" y="257"/>
                  </a:lnTo>
                  <a:lnTo>
                    <a:pt x="275" y="220"/>
                  </a:lnTo>
                  <a:lnTo>
                    <a:pt x="277" y="203"/>
                  </a:lnTo>
                  <a:lnTo>
                    <a:pt x="205" y="203"/>
                  </a:lnTo>
                  <a:lnTo>
                    <a:pt x="171" y="216"/>
                  </a:lnTo>
                  <a:lnTo>
                    <a:pt x="153" y="216"/>
                  </a:lnTo>
                  <a:lnTo>
                    <a:pt x="150" y="216"/>
                  </a:lnTo>
                  <a:close/>
                  <a:moveTo>
                    <a:pt x="378" y="131"/>
                  </a:moveTo>
                  <a:lnTo>
                    <a:pt x="393" y="124"/>
                  </a:lnTo>
                  <a:lnTo>
                    <a:pt x="382" y="124"/>
                  </a:lnTo>
                  <a:lnTo>
                    <a:pt x="342" y="124"/>
                  </a:lnTo>
                  <a:lnTo>
                    <a:pt x="345" y="146"/>
                  </a:lnTo>
                  <a:lnTo>
                    <a:pt x="379" y="133"/>
                  </a:lnTo>
                  <a:lnTo>
                    <a:pt x="378" y="131"/>
                  </a:lnTo>
                  <a:close/>
                  <a:moveTo>
                    <a:pt x="369" y="307"/>
                  </a:moveTo>
                  <a:lnTo>
                    <a:pt x="346" y="311"/>
                  </a:lnTo>
                  <a:lnTo>
                    <a:pt x="345" y="314"/>
                  </a:lnTo>
                  <a:lnTo>
                    <a:pt x="370" y="314"/>
                  </a:lnTo>
                  <a:lnTo>
                    <a:pt x="369" y="307"/>
                  </a:lnTo>
                  <a:close/>
                  <a:moveTo>
                    <a:pt x="335" y="314"/>
                  </a:moveTo>
                  <a:lnTo>
                    <a:pt x="333" y="314"/>
                  </a:lnTo>
                  <a:lnTo>
                    <a:pt x="335" y="314"/>
                  </a:lnTo>
                  <a:close/>
                  <a:moveTo>
                    <a:pt x="277" y="324"/>
                  </a:moveTo>
                  <a:lnTo>
                    <a:pt x="257" y="327"/>
                  </a:lnTo>
                  <a:lnTo>
                    <a:pt x="245" y="377"/>
                  </a:lnTo>
                  <a:lnTo>
                    <a:pt x="284" y="324"/>
                  </a:lnTo>
                  <a:lnTo>
                    <a:pt x="277" y="324"/>
                  </a:lnTo>
                  <a:close/>
                  <a:moveTo>
                    <a:pt x="257" y="327"/>
                  </a:moveTo>
                  <a:lnTo>
                    <a:pt x="274" y="324"/>
                  </a:lnTo>
                  <a:lnTo>
                    <a:pt x="258" y="324"/>
                  </a:lnTo>
                  <a:lnTo>
                    <a:pt x="257" y="327"/>
                  </a:lnTo>
                  <a:close/>
                  <a:moveTo>
                    <a:pt x="327" y="314"/>
                  </a:moveTo>
                  <a:lnTo>
                    <a:pt x="334" y="313"/>
                  </a:lnTo>
                  <a:lnTo>
                    <a:pt x="334" y="311"/>
                  </a:lnTo>
                  <a:lnTo>
                    <a:pt x="325" y="296"/>
                  </a:lnTo>
                  <a:lnTo>
                    <a:pt x="306" y="296"/>
                  </a:lnTo>
                  <a:lnTo>
                    <a:pt x="297" y="312"/>
                  </a:lnTo>
                  <a:lnTo>
                    <a:pt x="297" y="314"/>
                  </a:lnTo>
                  <a:lnTo>
                    <a:pt x="327" y="314"/>
                  </a:lnTo>
                  <a:close/>
                  <a:moveTo>
                    <a:pt x="347" y="310"/>
                  </a:moveTo>
                  <a:lnTo>
                    <a:pt x="368" y="306"/>
                  </a:lnTo>
                  <a:lnTo>
                    <a:pt x="366" y="296"/>
                  </a:lnTo>
                  <a:lnTo>
                    <a:pt x="352" y="296"/>
                  </a:lnTo>
                  <a:lnTo>
                    <a:pt x="347" y="310"/>
                  </a:lnTo>
                  <a:close/>
                  <a:moveTo>
                    <a:pt x="350" y="234"/>
                  </a:moveTo>
                  <a:lnTo>
                    <a:pt x="335" y="238"/>
                  </a:lnTo>
                  <a:lnTo>
                    <a:pt x="335" y="240"/>
                  </a:lnTo>
                  <a:lnTo>
                    <a:pt x="335" y="243"/>
                  </a:lnTo>
                  <a:lnTo>
                    <a:pt x="355" y="253"/>
                  </a:lnTo>
                  <a:lnTo>
                    <a:pt x="350" y="234"/>
                  </a:lnTo>
                  <a:close/>
                  <a:moveTo>
                    <a:pt x="314" y="244"/>
                  </a:moveTo>
                  <a:lnTo>
                    <a:pt x="312" y="244"/>
                  </a:lnTo>
                  <a:lnTo>
                    <a:pt x="306" y="247"/>
                  </a:lnTo>
                  <a:lnTo>
                    <a:pt x="305" y="252"/>
                  </a:lnTo>
                  <a:lnTo>
                    <a:pt x="315" y="269"/>
                  </a:lnTo>
                  <a:lnTo>
                    <a:pt x="325" y="249"/>
                  </a:lnTo>
                  <a:lnTo>
                    <a:pt x="314" y="244"/>
                  </a:lnTo>
                  <a:close/>
                  <a:moveTo>
                    <a:pt x="335" y="237"/>
                  </a:moveTo>
                  <a:lnTo>
                    <a:pt x="349" y="233"/>
                  </a:lnTo>
                  <a:lnTo>
                    <a:pt x="347" y="225"/>
                  </a:lnTo>
                  <a:lnTo>
                    <a:pt x="337" y="225"/>
                  </a:lnTo>
                  <a:lnTo>
                    <a:pt x="335" y="237"/>
                  </a:lnTo>
                  <a:close/>
                  <a:moveTo>
                    <a:pt x="336" y="152"/>
                  </a:moveTo>
                  <a:lnTo>
                    <a:pt x="328" y="155"/>
                  </a:lnTo>
                  <a:lnTo>
                    <a:pt x="329" y="161"/>
                  </a:lnTo>
                  <a:lnTo>
                    <a:pt x="338" y="164"/>
                  </a:lnTo>
                  <a:lnTo>
                    <a:pt x="336" y="152"/>
                  </a:lnTo>
                  <a:close/>
                  <a:moveTo>
                    <a:pt x="317" y="157"/>
                  </a:moveTo>
                  <a:lnTo>
                    <a:pt x="318" y="157"/>
                  </a:lnTo>
                  <a:lnTo>
                    <a:pt x="318" y="150"/>
                  </a:lnTo>
                  <a:lnTo>
                    <a:pt x="313" y="150"/>
                  </a:lnTo>
                  <a:lnTo>
                    <a:pt x="313" y="157"/>
                  </a:lnTo>
                  <a:lnTo>
                    <a:pt x="313" y="157"/>
                  </a:lnTo>
                  <a:lnTo>
                    <a:pt x="314" y="157"/>
                  </a:lnTo>
                  <a:lnTo>
                    <a:pt x="316" y="157"/>
                  </a:lnTo>
                  <a:lnTo>
                    <a:pt x="317" y="157"/>
                  </a:lnTo>
                  <a:close/>
                  <a:moveTo>
                    <a:pt x="328" y="153"/>
                  </a:moveTo>
                  <a:lnTo>
                    <a:pt x="335" y="150"/>
                  </a:lnTo>
                  <a:lnTo>
                    <a:pt x="328" y="150"/>
                  </a:lnTo>
                  <a:lnTo>
                    <a:pt x="328" y="153"/>
                  </a:lnTo>
                  <a:close/>
                  <a:moveTo>
                    <a:pt x="125" y="312"/>
                  </a:moveTo>
                  <a:lnTo>
                    <a:pt x="121" y="313"/>
                  </a:lnTo>
                  <a:lnTo>
                    <a:pt x="123" y="332"/>
                  </a:lnTo>
                  <a:lnTo>
                    <a:pt x="130" y="332"/>
                  </a:lnTo>
                  <a:lnTo>
                    <a:pt x="135" y="317"/>
                  </a:lnTo>
                  <a:lnTo>
                    <a:pt x="125" y="312"/>
                  </a:lnTo>
                  <a:close/>
                  <a:moveTo>
                    <a:pt x="114" y="315"/>
                  </a:moveTo>
                  <a:lnTo>
                    <a:pt x="111" y="316"/>
                  </a:lnTo>
                  <a:lnTo>
                    <a:pt x="107" y="323"/>
                  </a:lnTo>
                  <a:lnTo>
                    <a:pt x="112" y="332"/>
                  </a:lnTo>
                  <a:lnTo>
                    <a:pt x="116" y="332"/>
                  </a:lnTo>
                  <a:lnTo>
                    <a:pt x="114" y="315"/>
                  </a:lnTo>
                  <a:close/>
                  <a:moveTo>
                    <a:pt x="107" y="317"/>
                  </a:moveTo>
                  <a:lnTo>
                    <a:pt x="104" y="317"/>
                  </a:lnTo>
                  <a:lnTo>
                    <a:pt x="105" y="320"/>
                  </a:lnTo>
                  <a:lnTo>
                    <a:pt x="107" y="317"/>
                  </a:lnTo>
                  <a:close/>
                  <a:moveTo>
                    <a:pt x="100" y="318"/>
                  </a:moveTo>
                  <a:lnTo>
                    <a:pt x="97" y="319"/>
                  </a:lnTo>
                  <a:lnTo>
                    <a:pt x="95" y="332"/>
                  </a:lnTo>
                  <a:lnTo>
                    <a:pt x="99" y="332"/>
                  </a:lnTo>
                  <a:lnTo>
                    <a:pt x="103" y="323"/>
                  </a:lnTo>
                  <a:lnTo>
                    <a:pt x="100" y="318"/>
                  </a:lnTo>
                  <a:close/>
                  <a:moveTo>
                    <a:pt x="89" y="321"/>
                  </a:moveTo>
                  <a:lnTo>
                    <a:pt x="79" y="323"/>
                  </a:lnTo>
                  <a:lnTo>
                    <a:pt x="82" y="332"/>
                  </a:lnTo>
                  <a:lnTo>
                    <a:pt x="88" y="332"/>
                  </a:lnTo>
                  <a:lnTo>
                    <a:pt x="89" y="321"/>
                  </a:lnTo>
                  <a:close/>
                  <a:moveTo>
                    <a:pt x="76" y="324"/>
                  </a:moveTo>
                  <a:lnTo>
                    <a:pt x="73" y="325"/>
                  </a:lnTo>
                  <a:lnTo>
                    <a:pt x="72" y="331"/>
                  </a:lnTo>
                  <a:lnTo>
                    <a:pt x="72" y="331"/>
                  </a:lnTo>
                  <a:lnTo>
                    <a:pt x="72" y="332"/>
                  </a:lnTo>
                  <a:lnTo>
                    <a:pt x="72" y="332"/>
                  </a:lnTo>
                  <a:lnTo>
                    <a:pt x="79" y="332"/>
                  </a:lnTo>
                  <a:lnTo>
                    <a:pt x="76" y="324"/>
                  </a:lnTo>
                  <a:close/>
                  <a:moveTo>
                    <a:pt x="66" y="327"/>
                  </a:moveTo>
                  <a:lnTo>
                    <a:pt x="65" y="327"/>
                  </a:lnTo>
                  <a:lnTo>
                    <a:pt x="65" y="327"/>
                  </a:lnTo>
                  <a:lnTo>
                    <a:pt x="66" y="327"/>
                  </a:lnTo>
                  <a:close/>
                  <a:moveTo>
                    <a:pt x="55" y="329"/>
                  </a:moveTo>
                  <a:lnTo>
                    <a:pt x="45" y="332"/>
                  </a:lnTo>
                  <a:lnTo>
                    <a:pt x="45" y="332"/>
                  </a:lnTo>
                  <a:lnTo>
                    <a:pt x="59" y="332"/>
                  </a:lnTo>
                  <a:lnTo>
                    <a:pt x="55" y="329"/>
                  </a:lnTo>
                  <a:close/>
                  <a:moveTo>
                    <a:pt x="46" y="331"/>
                  </a:moveTo>
                  <a:lnTo>
                    <a:pt x="54" y="329"/>
                  </a:lnTo>
                  <a:lnTo>
                    <a:pt x="52" y="328"/>
                  </a:lnTo>
                  <a:lnTo>
                    <a:pt x="46" y="331"/>
                  </a:lnTo>
                  <a:close/>
                  <a:moveTo>
                    <a:pt x="64" y="327"/>
                  </a:moveTo>
                  <a:lnTo>
                    <a:pt x="66" y="326"/>
                  </a:lnTo>
                  <a:lnTo>
                    <a:pt x="67" y="320"/>
                  </a:lnTo>
                  <a:lnTo>
                    <a:pt x="60" y="324"/>
                  </a:lnTo>
                  <a:lnTo>
                    <a:pt x="64" y="327"/>
                  </a:lnTo>
                  <a:close/>
                  <a:moveTo>
                    <a:pt x="74" y="324"/>
                  </a:moveTo>
                  <a:lnTo>
                    <a:pt x="76" y="324"/>
                  </a:lnTo>
                  <a:lnTo>
                    <a:pt x="75" y="320"/>
                  </a:lnTo>
                  <a:lnTo>
                    <a:pt x="74" y="324"/>
                  </a:lnTo>
                  <a:close/>
                  <a:moveTo>
                    <a:pt x="79" y="323"/>
                  </a:moveTo>
                  <a:lnTo>
                    <a:pt x="89" y="320"/>
                  </a:lnTo>
                  <a:lnTo>
                    <a:pt x="91" y="308"/>
                  </a:lnTo>
                  <a:lnTo>
                    <a:pt x="77" y="316"/>
                  </a:lnTo>
                  <a:lnTo>
                    <a:pt x="79" y="323"/>
                  </a:lnTo>
                  <a:close/>
                  <a:moveTo>
                    <a:pt x="97" y="318"/>
                  </a:moveTo>
                  <a:lnTo>
                    <a:pt x="100" y="317"/>
                  </a:lnTo>
                  <a:lnTo>
                    <a:pt x="97" y="313"/>
                  </a:lnTo>
                  <a:lnTo>
                    <a:pt x="97" y="318"/>
                  </a:lnTo>
                  <a:close/>
                  <a:moveTo>
                    <a:pt x="103" y="317"/>
                  </a:moveTo>
                  <a:lnTo>
                    <a:pt x="107" y="316"/>
                  </a:lnTo>
                  <a:lnTo>
                    <a:pt x="112" y="306"/>
                  </a:lnTo>
                  <a:lnTo>
                    <a:pt x="104" y="302"/>
                  </a:lnTo>
                  <a:lnTo>
                    <a:pt x="99" y="304"/>
                  </a:lnTo>
                  <a:lnTo>
                    <a:pt x="98" y="308"/>
                  </a:lnTo>
                  <a:lnTo>
                    <a:pt x="103" y="317"/>
                  </a:lnTo>
                  <a:close/>
                  <a:moveTo>
                    <a:pt x="112" y="314"/>
                  </a:moveTo>
                  <a:lnTo>
                    <a:pt x="114" y="314"/>
                  </a:lnTo>
                  <a:lnTo>
                    <a:pt x="114" y="311"/>
                  </a:lnTo>
                  <a:lnTo>
                    <a:pt x="112" y="314"/>
                  </a:lnTo>
                  <a:close/>
                  <a:moveTo>
                    <a:pt x="121" y="312"/>
                  </a:moveTo>
                  <a:lnTo>
                    <a:pt x="123" y="311"/>
                  </a:lnTo>
                  <a:lnTo>
                    <a:pt x="121" y="310"/>
                  </a:lnTo>
                  <a:lnTo>
                    <a:pt x="121" y="312"/>
                  </a:lnTo>
                  <a:close/>
                  <a:moveTo>
                    <a:pt x="38" y="216"/>
                  </a:moveTo>
                  <a:lnTo>
                    <a:pt x="38" y="216"/>
                  </a:lnTo>
                  <a:lnTo>
                    <a:pt x="38" y="216"/>
                  </a:lnTo>
                  <a:lnTo>
                    <a:pt x="91" y="190"/>
                  </a:lnTo>
                  <a:lnTo>
                    <a:pt x="99" y="141"/>
                  </a:lnTo>
                  <a:lnTo>
                    <a:pt x="96" y="141"/>
                  </a:lnTo>
                  <a:lnTo>
                    <a:pt x="96" y="137"/>
                  </a:lnTo>
                  <a:cubicBezTo>
                    <a:pt x="96" y="134"/>
                    <a:pt x="98" y="132"/>
                    <a:pt x="101" y="132"/>
                  </a:cubicBezTo>
                  <a:lnTo>
                    <a:pt x="102" y="132"/>
                  </a:lnTo>
                  <a:lnTo>
                    <a:pt x="102" y="128"/>
                  </a:lnTo>
                  <a:lnTo>
                    <a:pt x="109" y="128"/>
                  </a:lnTo>
                  <a:lnTo>
                    <a:pt x="109" y="132"/>
                  </a:lnTo>
                  <a:lnTo>
                    <a:pt x="111" y="132"/>
                  </a:lnTo>
                  <a:cubicBezTo>
                    <a:pt x="113" y="132"/>
                    <a:pt x="115" y="134"/>
                    <a:pt x="115" y="137"/>
                  </a:cubicBezTo>
                  <a:lnTo>
                    <a:pt x="115" y="141"/>
                  </a:lnTo>
                  <a:lnTo>
                    <a:pt x="112" y="141"/>
                  </a:lnTo>
                  <a:lnTo>
                    <a:pt x="38" y="216"/>
                  </a:lnTo>
                  <a:close/>
                  <a:moveTo>
                    <a:pt x="99" y="187"/>
                  </a:moveTo>
                  <a:lnTo>
                    <a:pt x="99" y="187"/>
                  </a:lnTo>
                  <a:lnTo>
                    <a:pt x="98" y="192"/>
                  </a:lnTo>
                  <a:lnTo>
                    <a:pt x="99" y="191"/>
                  </a:lnTo>
                  <a:lnTo>
                    <a:pt x="99" y="187"/>
                  </a:lnTo>
                  <a:close/>
                  <a:moveTo>
                    <a:pt x="99" y="186"/>
                  </a:moveTo>
                  <a:lnTo>
                    <a:pt x="99" y="186"/>
                  </a:lnTo>
                  <a:lnTo>
                    <a:pt x="99" y="183"/>
                  </a:lnTo>
                  <a:lnTo>
                    <a:pt x="99" y="186"/>
                  </a:lnTo>
                  <a:close/>
                  <a:moveTo>
                    <a:pt x="137" y="216"/>
                  </a:moveTo>
                  <a:lnTo>
                    <a:pt x="124" y="216"/>
                  </a:lnTo>
                  <a:lnTo>
                    <a:pt x="125" y="221"/>
                  </a:lnTo>
                  <a:lnTo>
                    <a:pt x="137" y="216"/>
                  </a:lnTo>
                  <a:close/>
                  <a:moveTo>
                    <a:pt x="0" y="273"/>
                  </a:moveTo>
                  <a:lnTo>
                    <a:pt x="22" y="266"/>
                  </a:lnTo>
                  <a:lnTo>
                    <a:pt x="82" y="247"/>
                  </a:lnTo>
                  <a:lnTo>
                    <a:pt x="83" y="240"/>
                  </a:lnTo>
                  <a:lnTo>
                    <a:pt x="0" y="273"/>
                  </a:lnTo>
                  <a:close/>
                  <a:moveTo>
                    <a:pt x="118" y="226"/>
                  </a:moveTo>
                  <a:lnTo>
                    <a:pt x="114" y="228"/>
                  </a:lnTo>
                  <a:lnTo>
                    <a:pt x="119" y="228"/>
                  </a:lnTo>
                  <a:lnTo>
                    <a:pt x="118" y="226"/>
                  </a:lnTo>
                  <a:close/>
                  <a:moveTo>
                    <a:pt x="96" y="235"/>
                  </a:moveTo>
                  <a:lnTo>
                    <a:pt x="91" y="237"/>
                  </a:lnTo>
                  <a:lnTo>
                    <a:pt x="90" y="244"/>
                  </a:lnTo>
                  <a:lnTo>
                    <a:pt x="96" y="242"/>
                  </a:lnTo>
                  <a:lnTo>
                    <a:pt x="97" y="235"/>
                  </a:lnTo>
                  <a:lnTo>
                    <a:pt x="96" y="235"/>
                  </a:lnTo>
                  <a:close/>
                  <a:moveTo>
                    <a:pt x="91" y="235"/>
                  </a:moveTo>
                  <a:lnTo>
                    <a:pt x="92" y="235"/>
                  </a:lnTo>
                  <a:lnTo>
                    <a:pt x="91" y="235"/>
                  </a:lnTo>
                  <a:close/>
                  <a:moveTo>
                    <a:pt x="114" y="226"/>
                  </a:moveTo>
                  <a:lnTo>
                    <a:pt x="118" y="224"/>
                  </a:lnTo>
                  <a:lnTo>
                    <a:pt x="117" y="216"/>
                  </a:lnTo>
                  <a:lnTo>
                    <a:pt x="113" y="216"/>
                  </a:lnTo>
                  <a:lnTo>
                    <a:pt x="114" y="226"/>
                  </a:lnTo>
                  <a:close/>
                  <a:moveTo>
                    <a:pt x="357" y="399"/>
                  </a:moveTo>
                  <a:lnTo>
                    <a:pt x="409" y="464"/>
                  </a:lnTo>
                  <a:lnTo>
                    <a:pt x="392" y="399"/>
                  </a:lnTo>
                  <a:lnTo>
                    <a:pt x="357" y="399"/>
                  </a:lnTo>
                  <a:close/>
                  <a:moveTo>
                    <a:pt x="221" y="467"/>
                  </a:moveTo>
                  <a:lnTo>
                    <a:pt x="276" y="399"/>
                  </a:lnTo>
                  <a:lnTo>
                    <a:pt x="239" y="399"/>
                  </a:lnTo>
                  <a:lnTo>
                    <a:pt x="221" y="467"/>
                  </a:lnTo>
                  <a:close/>
                  <a:moveTo>
                    <a:pt x="311" y="431"/>
                  </a:moveTo>
                  <a:lnTo>
                    <a:pt x="285" y="403"/>
                  </a:lnTo>
                  <a:lnTo>
                    <a:pt x="276" y="470"/>
                  </a:lnTo>
                  <a:lnTo>
                    <a:pt x="311" y="431"/>
                  </a:lnTo>
                  <a:close/>
                  <a:moveTo>
                    <a:pt x="287" y="399"/>
                  </a:moveTo>
                  <a:lnTo>
                    <a:pt x="315" y="428"/>
                  </a:lnTo>
                  <a:lnTo>
                    <a:pt x="341" y="399"/>
                  </a:lnTo>
                  <a:lnTo>
                    <a:pt x="287" y="399"/>
                  </a:lnTo>
                  <a:close/>
                  <a:moveTo>
                    <a:pt x="318" y="431"/>
                  </a:moveTo>
                  <a:lnTo>
                    <a:pt x="356" y="472"/>
                  </a:lnTo>
                  <a:lnTo>
                    <a:pt x="346" y="400"/>
                  </a:lnTo>
                  <a:lnTo>
                    <a:pt x="318" y="431"/>
                  </a:lnTo>
                  <a:close/>
                  <a:moveTo>
                    <a:pt x="334" y="215"/>
                  </a:moveTo>
                  <a:lnTo>
                    <a:pt x="335" y="203"/>
                  </a:lnTo>
                  <a:lnTo>
                    <a:pt x="331" y="203"/>
                  </a:lnTo>
                  <a:lnTo>
                    <a:pt x="331" y="215"/>
                  </a:lnTo>
                  <a:lnTo>
                    <a:pt x="334" y="215"/>
                  </a:lnTo>
                  <a:close/>
                  <a:moveTo>
                    <a:pt x="337" y="193"/>
                  </a:moveTo>
                  <a:lnTo>
                    <a:pt x="339" y="175"/>
                  </a:lnTo>
                  <a:lnTo>
                    <a:pt x="329" y="172"/>
                  </a:lnTo>
                  <a:lnTo>
                    <a:pt x="330" y="193"/>
                  </a:lnTo>
                  <a:lnTo>
                    <a:pt x="337" y="193"/>
                  </a:lnTo>
                  <a:close/>
                  <a:moveTo>
                    <a:pt x="342" y="190"/>
                  </a:moveTo>
                  <a:lnTo>
                    <a:pt x="341" y="193"/>
                  </a:lnTo>
                  <a:lnTo>
                    <a:pt x="342" y="193"/>
                  </a:lnTo>
                  <a:lnTo>
                    <a:pt x="342" y="190"/>
                  </a:lnTo>
                  <a:close/>
                  <a:moveTo>
                    <a:pt x="340" y="203"/>
                  </a:moveTo>
                  <a:lnTo>
                    <a:pt x="338" y="215"/>
                  </a:lnTo>
                  <a:lnTo>
                    <a:pt x="346" y="215"/>
                  </a:lnTo>
                  <a:lnTo>
                    <a:pt x="344" y="203"/>
                  </a:lnTo>
                  <a:lnTo>
                    <a:pt x="340" y="203"/>
                  </a:lnTo>
                  <a:close/>
                  <a:moveTo>
                    <a:pt x="297" y="241"/>
                  </a:moveTo>
                  <a:lnTo>
                    <a:pt x="295" y="225"/>
                  </a:lnTo>
                  <a:lnTo>
                    <a:pt x="284" y="225"/>
                  </a:lnTo>
                  <a:lnTo>
                    <a:pt x="277" y="251"/>
                  </a:lnTo>
                  <a:lnTo>
                    <a:pt x="297" y="241"/>
                  </a:lnTo>
                  <a:close/>
                  <a:moveTo>
                    <a:pt x="293" y="215"/>
                  </a:moveTo>
                  <a:lnTo>
                    <a:pt x="291" y="203"/>
                  </a:lnTo>
                  <a:lnTo>
                    <a:pt x="288" y="203"/>
                  </a:lnTo>
                  <a:lnTo>
                    <a:pt x="286" y="215"/>
                  </a:lnTo>
                  <a:lnTo>
                    <a:pt x="293" y="215"/>
                  </a:lnTo>
                  <a:close/>
                  <a:moveTo>
                    <a:pt x="290" y="193"/>
                  </a:moveTo>
                  <a:lnTo>
                    <a:pt x="290" y="190"/>
                  </a:lnTo>
                  <a:lnTo>
                    <a:pt x="289" y="193"/>
                  </a:lnTo>
                  <a:lnTo>
                    <a:pt x="290" y="193"/>
                  </a:lnTo>
                  <a:close/>
                  <a:moveTo>
                    <a:pt x="292" y="174"/>
                  </a:moveTo>
                  <a:lnTo>
                    <a:pt x="295" y="193"/>
                  </a:lnTo>
                  <a:lnTo>
                    <a:pt x="301" y="193"/>
                  </a:lnTo>
                  <a:lnTo>
                    <a:pt x="302" y="171"/>
                  </a:lnTo>
                  <a:lnTo>
                    <a:pt x="292" y="174"/>
                  </a:lnTo>
                  <a:close/>
                  <a:moveTo>
                    <a:pt x="296" y="203"/>
                  </a:moveTo>
                  <a:lnTo>
                    <a:pt x="298" y="215"/>
                  </a:lnTo>
                  <a:lnTo>
                    <a:pt x="300" y="215"/>
                  </a:lnTo>
                  <a:lnTo>
                    <a:pt x="300" y="203"/>
                  </a:lnTo>
                  <a:lnTo>
                    <a:pt x="296" y="203"/>
                  </a:lnTo>
                  <a:close/>
                  <a:moveTo>
                    <a:pt x="287" y="313"/>
                  </a:moveTo>
                  <a:lnTo>
                    <a:pt x="281" y="296"/>
                  </a:lnTo>
                  <a:lnTo>
                    <a:pt x="266" y="296"/>
                  </a:lnTo>
                  <a:lnTo>
                    <a:pt x="261" y="314"/>
                  </a:lnTo>
                  <a:lnTo>
                    <a:pt x="287" y="314"/>
                  </a:lnTo>
                  <a:lnTo>
                    <a:pt x="287" y="313"/>
                  </a:lnTo>
                  <a:close/>
                  <a:moveTo>
                    <a:pt x="278" y="286"/>
                  </a:moveTo>
                  <a:lnTo>
                    <a:pt x="272" y="270"/>
                  </a:lnTo>
                  <a:lnTo>
                    <a:pt x="268" y="285"/>
                  </a:lnTo>
                  <a:lnTo>
                    <a:pt x="269" y="285"/>
                  </a:lnTo>
                  <a:lnTo>
                    <a:pt x="268" y="286"/>
                  </a:lnTo>
                  <a:lnTo>
                    <a:pt x="268" y="286"/>
                  </a:lnTo>
                  <a:lnTo>
                    <a:pt x="278" y="286"/>
                  </a:lnTo>
                  <a:close/>
                  <a:moveTo>
                    <a:pt x="275" y="263"/>
                  </a:moveTo>
                  <a:lnTo>
                    <a:pt x="283" y="286"/>
                  </a:lnTo>
                  <a:lnTo>
                    <a:pt x="291" y="286"/>
                  </a:lnTo>
                  <a:lnTo>
                    <a:pt x="295" y="253"/>
                  </a:lnTo>
                  <a:lnTo>
                    <a:pt x="275" y="263"/>
                  </a:lnTo>
                  <a:close/>
                  <a:moveTo>
                    <a:pt x="286" y="296"/>
                  </a:moveTo>
                  <a:lnTo>
                    <a:pt x="289" y="302"/>
                  </a:lnTo>
                  <a:lnTo>
                    <a:pt x="289" y="296"/>
                  </a:lnTo>
                  <a:lnTo>
                    <a:pt x="286" y="296"/>
                  </a:lnTo>
                  <a:close/>
                  <a:moveTo>
                    <a:pt x="343" y="305"/>
                  </a:moveTo>
                  <a:lnTo>
                    <a:pt x="347" y="296"/>
                  </a:lnTo>
                  <a:lnTo>
                    <a:pt x="342" y="296"/>
                  </a:lnTo>
                  <a:lnTo>
                    <a:pt x="343" y="305"/>
                  </a:lnTo>
                  <a:close/>
                  <a:moveTo>
                    <a:pt x="350" y="286"/>
                  </a:moveTo>
                  <a:lnTo>
                    <a:pt x="357" y="266"/>
                  </a:lnTo>
                  <a:lnTo>
                    <a:pt x="337" y="255"/>
                  </a:lnTo>
                  <a:lnTo>
                    <a:pt x="341" y="286"/>
                  </a:lnTo>
                  <a:lnTo>
                    <a:pt x="350" y="286"/>
                  </a:lnTo>
                  <a:close/>
                  <a:moveTo>
                    <a:pt x="360" y="273"/>
                  </a:moveTo>
                  <a:lnTo>
                    <a:pt x="355" y="286"/>
                  </a:lnTo>
                  <a:lnTo>
                    <a:pt x="360" y="286"/>
                  </a:lnTo>
                  <a:lnTo>
                    <a:pt x="360" y="285"/>
                  </a:lnTo>
                  <a:lnTo>
                    <a:pt x="363" y="284"/>
                  </a:lnTo>
                  <a:lnTo>
                    <a:pt x="360" y="273"/>
                  </a:lnTo>
                  <a:close/>
                  <a:moveTo>
                    <a:pt x="299" y="299"/>
                  </a:moveTo>
                  <a:lnTo>
                    <a:pt x="301" y="296"/>
                  </a:lnTo>
                  <a:lnTo>
                    <a:pt x="300" y="296"/>
                  </a:lnTo>
                  <a:lnTo>
                    <a:pt x="299" y="299"/>
                  </a:lnTo>
                  <a:close/>
                  <a:moveTo>
                    <a:pt x="306" y="286"/>
                  </a:moveTo>
                  <a:lnTo>
                    <a:pt x="312" y="274"/>
                  </a:lnTo>
                  <a:lnTo>
                    <a:pt x="304" y="260"/>
                  </a:lnTo>
                  <a:lnTo>
                    <a:pt x="301" y="286"/>
                  </a:lnTo>
                  <a:lnTo>
                    <a:pt x="306" y="286"/>
                  </a:lnTo>
                  <a:close/>
                  <a:moveTo>
                    <a:pt x="327" y="257"/>
                  </a:moveTo>
                  <a:lnTo>
                    <a:pt x="318" y="274"/>
                  </a:lnTo>
                  <a:lnTo>
                    <a:pt x="325" y="286"/>
                  </a:lnTo>
                  <a:lnTo>
                    <a:pt x="331" y="286"/>
                  </a:lnTo>
                  <a:lnTo>
                    <a:pt x="327" y="257"/>
                  </a:lnTo>
                  <a:close/>
                  <a:moveTo>
                    <a:pt x="315" y="278"/>
                  </a:moveTo>
                  <a:lnTo>
                    <a:pt x="311" y="286"/>
                  </a:lnTo>
                  <a:lnTo>
                    <a:pt x="319" y="286"/>
                  </a:lnTo>
                  <a:lnTo>
                    <a:pt x="315" y="278"/>
                  </a:lnTo>
                  <a:close/>
                  <a:moveTo>
                    <a:pt x="331" y="296"/>
                  </a:moveTo>
                  <a:lnTo>
                    <a:pt x="333" y="299"/>
                  </a:lnTo>
                  <a:lnTo>
                    <a:pt x="332" y="296"/>
                  </a:lnTo>
                  <a:lnTo>
                    <a:pt x="331" y="296"/>
                  </a:lnTo>
                  <a:close/>
                  <a:moveTo>
                    <a:pt x="388" y="389"/>
                  </a:moveTo>
                  <a:lnTo>
                    <a:pt x="347" y="334"/>
                  </a:lnTo>
                  <a:lnTo>
                    <a:pt x="355" y="389"/>
                  </a:lnTo>
                  <a:lnTo>
                    <a:pt x="388" y="389"/>
                  </a:lnTo>
                  <a:close/>
                  <a:moveTo>
                    <a:pt x="346" y="325"/>
                  </a:moveTo>
                  <a:lnTo>
                    <a:pt x="388" y="380"/>
                  </a:lnTo>
                  <a:lnTo>
                    <a:pt x="373" y="324"/>
                  </a:lnTo>
                  <a:lnTo>
                    <a:pt x="346" y="324"/>
                  </a:lnTo>
                  <a:lnTo>
                    <a:pt x="346" y="325"/>
                  </a:lnTo>
                  <a:close/>
                  <a:moveTo>
                    <a:pt x="285" y="331"/>
                  </a:moveTo>
                  <a:lnTo>
                    <a:pt x="242" y="389"/>
                  </a:lnTo>
                  <a:lnTo>
                    <a:pt x="277" y="389"/>
                  </a:lnTo>
                  <a:lnTo>
                    <a:pt x="285" y="331"/>
                  </a:lnTo>
                  <a:close/>
                  <a:moveTo>
                    <a:pt x="344" y="389"/>
                  </a:moveTo>
                  <a:lnTo>
                    <a:pt x="316" y="354"/>
                  </a:lnTo>
                  <a:lnTo>
                    <a:pt x="288" y="389"/>
                  </a:lnTo>
                  <a:lnTo>
                    <a:pt x="344" y="389"/>
                  </a:lnTo>
                  <a:close/>
                  <a:moveTo>
                    <a:pt x="313" y="350"/>
                  </a:moveTo>
                  <a:lnTo>
                    <a:pt x="295" y="328"/>
                  </a:lnTo>
                  <a:lnTo>
                    <a:pt x="288" y="381"/>
                  </a:lnTo>
                  <a:lnTo>
                    <a:pt x="313" y="350"/>
                  </a:lnTo>
                  <a:close/>
                  <a:moveTo>
                    <a:pt x="298" y="324"/>
                  </a:moveTo>
                  <a:lnTo>
                    <a:pt x="316" y="346"/>
                  </a:lnTo>
                  <a:lnTo>
                    <a:pt x="334" y="324"/>
                  </a:lnTo>
                  <a:lnTo>
                    <a:pt x="298" y="324"/>
                  </a:lnTo>
                  <a:close/>
                  <a:moveTo>
                    <a:pt x="319" y="350"/>
                  </a:moveTo>
                  <a:lnTo>
                    <a:pt x="343" y="380"/>
                  </a:lnTo>
                  <a:lnTo>
                    <a:pt x="337" y="328"/>
                  </a:lnTo>
                  <a:lnTo>
                    <a:pt x="319" y="350"/>
                  </a:lnTo>
                  <a:close/>
                  <a:moveTo>
                    <a:pt x="303" y="150"/>
                  </a:moveTo>
                  <a:lnTo>
                    <a:pt x="296" y="150"/>
                  </a:lnTo>
                  <a:lnTo>
                    <a:pt x="294" y="163"/>
                  </a:lnTo>
                  <a:lnTo>
                    <a:pt x="303" y="160"/>
                  </a:lnTo>
                  <a:lnTo>
                    <a:pt x="303" y="150"/>
                  </a:lnTo>
                  <a:close/>
                  <a:moveTo>
                    <a:pt x="297" y="140"/>
                  </a:moveTo>
                  <a:lnTo>
                    <a:pt x="304" y="140"/>
                  </a:lnTo>
                  <a:lnTo>
                    <a:pt x="304" y="124"/>
                  </a:lnTo>
                  <a:lnTo>
                    <a:pt x="300" y="124"/>
                  </a:lnTo>
                  <a:lnTo>
                    <a:pt x="297" y="140"/>
                  </a:lnTo>
                  <a:close/>
                  <a:moveTo>
                    <a:pt x="314" y="140"/>
                  </a:moveTo>
                  <a:lnTo>
                    <a:pt x="318" y="140"/>
                  </a:lnTo>
                  <a:lnTo>
                    <a:pt x="317" y="124"/>
                  </a:lnTo>
                  <a:lnTo>
                    <a:pt x="314" y="124"/>
                  </a:lnTo>
                  <a:lnTo>
                    <a:pt x="314" y="140"/>
                  </a:lnTo>
                  <a:close/>
                  <a:moveTo>
                    <a:pt x="327" y="140"/>
                  </a:moveTo>
                  <a:lnTo>
                    <a:pt x="334" y="140"/>
                  </a:lnTo>
                  <a:lnTo>
                    <a:pt x="332" y="124"/>
                  </a:lnTo>
                  <a:lnTo>
                    <a:pt x="327" y="124"/>
                  </a:lnTo>
                  <a:lnTo>
                    <a:pt x="327" y="140"/>
                  </a:lnTo>
                  <a:close/>
                  <a:moveTo>
                    <a:pt x="323" y="225"/>
                  </a:moveTo>
                  <a:lnTo>
                    <a:pt x="309" y="225"/>
                  </a:lnTo>
                  <a:lnTo>
                    <a:pt x="308" y="235"/>
                  </a:lnTo>
                  <a:lnTo>
                    <a:pt x="311" y="233"/>
                  </a:lnTo>
                  <a:lnTo>
                    <a:pt x="314" y="232"/>
                  </a:lnTo>
                  <a:lnTo>
                    <a:pt x="316" y="233"/>
                  </a:lnTo>
                  <a:lnTo>
                    <a:pt x="324" y="238"/>
                  </a:lnTo>
                  <a:lnTo>
                    <a:pt x="323" y="225"/>
                  </a:lnTo>
                  <a:close/>
                  <a:moveTo>
                    <a:pt x="310" y="215"/>
                  </a:moveTo>
                  <a:lnTo>
                    <a:pt x="321" y="215"/>
                  </a:lnTo>
                  <a:lnTo>
                    <a:pt x="321" y="203"/>
                  </a:lnTo>
                  <a:lnTo>
                    <a:pt x="310" y="203"/>
                  </a:lnTo>
                  <a:lnTo>
                    <a:pt x="310" y="215"/>
                  </a:lnTo>
                  <a:close/>
                  <a:moveTo>
                    <a:pt x="324" y="76"/>
                  </a:moveTo>
                  <a:lnTo>
                    <a:pt x="325" y="90"/>
                  </a:lnTo>
                  <a:lnTo>
                    <a:pt x="326" y="91"/>
                  </a:lnTo>
                  <a:lnTo>
                    <a:pt x="324" y="76"/>
                  </a:lnTo>
                  <a:close/>
                  <a:moveTo>
                    <a:pt x="326" y="101"/>
                  </a:moveTo>
                  <a:lnTo>
                    <a:pt x="326" y="114"/>
                  </a:lnTo>
                  <a:lnTo>
                    <a:pt x="330" y="114"/>
                  </a:lnTo>
                  <a:lnTo>
                    <a:pt x="328" y="102"/>
                  </a:lnTo>
                  <a:lnTo>
                    <a:pt x="326" y="101"/>
                  </a:lnTo>
                  <a:close/>
                  <a:moveTo>
                    <a:pt x="320" y="193"/>
                  </a:moveTo>
                  <a:lnTo>
                    <a:pt x="319" y="169"/>
                  </a:lnTo>
                  <a:lnTo>
                    <a:pt x="314" y="167"/>
                  </a:lnTo>
                  <a:lnTo>
                    <a:pt x="312" y="168"/>
                  </a:lnTo>
                  <a:lnTo>
                    <a:pt x="311" y="193"/>
                  </a:lnTo>
                  <a:lnTo>
                    <a:pt x="320" y="193"/>
                  </a:lnTo>
                  <a:close/>
                  <a:moveTo>
                    <a:pt x="316" y="114"/>
                  </a:moveTo>
                  <a:lnTo>
                    <a:pt x="316" y="102"/>
                  </a:lnTo>
                  <a:lnTo>
                    <a:pt x="315" y="114"/>
                  </a:lnTo>
                  <a:lnTo>
                    <a:pt x="316" y="114"/>
                  </a:lnTo>
                  <a:close/>
                  <a:moveTo>
                    <a:pt x="305" y="114"/>
                  </a:moveTo>
                  <a:lnTo>
                    <a:pt x="306" y="100"/>
                  </a:lnTo>
                  <a:lnTo>
                    <a:pt x="303" y="101"/>
                  </a:lnTo>
                  <a:lnTo>
                    <a:pt x="301" y="114"/>
                  </a:lnTo>
                  <a:lnTo>
                    <a:pt x="305" y="114"/>
                  </a:lnTo>
                  <a:close/>
                  <a:moveTo>
                    <a:pt x="306" y="89"/>
                  </a:moveTo>
                  <a:lnTo>
                    <a:pt x="307" y="77"/>
                  </a:lnTo>
                  <a:lnTo>
                    <a:pt x="305" y="90"/>
                  </a:lnTo>
                  <a:lnTo>
                    <a:pt x="306" y="89"/>
                  </a:lnTo>
                  <a:close/>
                  <a:moveTo>
                    <a:pt x="388" y="281"/>
                  </a:moveTo>
                  <a:lnTo>
                    <a:pt x="380" y="286"/>
                  </a:lnTo>
                  <a:lnTo>
                    <a:pt x="397" y="286"/>
                  </a:lnTo>
                  <a:lnTo>
                    <a:pt x="388" y="281"/>
                  </a:lnTo>
                  <a:close/>
                  <a:moveTo>
                    <a:pt x="372" y="279"/>
                  </a:moveTo>
                  <a:lnTo>
                    <a:pt x="377" y="276"/>
                  </a:lnTo>
                  <a:lnTo>
                    <a:pt x="370" y="272"/>
                  </a:lnTo>
                  <a:lnTo>
                    <a:pt x="372" y="279"/>
                  </a:lnTo>
                  <a:close/>
                  <a:moveTo>
                    <a:pt x="252" y="275"/>
                  </a:moveTo>
                  <a:lnTo>
                    <a:pt x="259" y="280"/>
                  </a:lnTo>
                  <a:lnTo>
                    <a:pt x="262" y="270"/>
                  </a:lnTo>
                  <a:lnTo>
                    <a:pt x="252" y="275"/>
                  </a:lnTo>
                  <a:close/>
                  <a:moveTo>
                    <a:pt x="250" y="286"/>
                  </a:moveTo>
                  <a:lnTo>
                    <a:pt x="241" y="280"/>
                  </a:lnTo>
                  <a:lnTo>
                    <a:pt x="231" y="286"/>
                  </a:lnTo>
                  <a:lnTo>
                    <a:pt x="250" y="286"/>
                  </a:lnTo>
                  <a:close/>
                  <a:moveTo>
                    <a:pt x="374" y="186"/>
                  </a:moveTo>
                  <a:lnTo>
                    <a:pt x="362" y="193"/>
                  </a:lnTo>
                  <a:lnTo>
                    <a:pt x="397" y="193"/>
                  </a:lnTo>
                  <a:lnTo>
                    <a:pt x="374" y="186"/>
                  </a:lnTo>
                  <a:close/>
                  <a:moveTo>
                    <a:pt x="351" y="188"/>
                  </a:moveTo>
                  <a:lnTo>
                    <a:pt x="362" y="182"/>
                  </a:lnTo>
                  <a:lnTo>
                    <a:pt x="350" y="178"/>
                  </a:lnTo>
                  <a:lnTo>
                    <a:pt x="351" y="188"/>
                  </a:lnTo>
                  <a:close/>
                  <a:moveTo>
                    <a:pt x="270" y="181"/>
                  </a:moveTo>
                  <a:lnTo>
                    <a:pt x="280" y="187"/>
                  </a:lnTo>
                  <a:lnTo>
                    <a:pt x="281" y="178"/>
                  </a:lnTo>
                  <a:lnTo>
                    <a:pt x="270" y="181"/>
                  </a:lnTo>
                  <a:close/>
                  <a:moveTo>
                    <a:pt x="270" y="193"/>
                  </a:moveTo>
                  <a:lnTo>
                    <a:pt x="257" y="185"/>
                  </a:lnTo>
                  <a:lnTo>
                    <a:pt x="232" y="193"/>
                  </a:lnTo>
                  <a:lnTo>
                    <a:pt x="270" y="193"/>
                  </a:lnTo>
                  <a:close/>
                  <a:moveTo>
                    <a:pt x="292" y="105"/>
                  </a:moveTo>
                  <a:lnTo>
                    <a:pt x="271" y="114"/>
                  </a:lnTo>
                  <a:lnTo>
                    <a:pt x="291" y="114"/>
                  </a:lnTo>
                  <a:lnTo>
                    <a:pt x="292" y="105"/>
                  </a:lnTo>
                  <a:close/>
                  <a:moveTo>
                    <a:pt x="340" y="114"/>
                  </a:moveTo>
                  <a:lnTo>
                    <a:pt x="357" y="114"/>
                  </a:lnTo>
                  <a:lnTo>
                    <a:pt x="339" y="107"/>
                  </a:lnTo>
                  <a:lnTo>
                    <a:pt x="340" y="114"/>
                  </a:lnTo>
                  <a:close/>
                  <a:moveTo>
                    <a:pt x="172" y="459"/>
                  </a:moveTo>
                  <a:lnTo>
                    <a:pt x="160" y="412"/>
                  </a:lnTo>
                  <a:lnTo>
                    <a:pt x="135" y="412"/>
                  </a:lnTo>
                  <a:lnTo>
                    <a:pt x="172" y="459"/>
                  </a:lnTo>
                  <a:close/>
                  <a:moveTo>
                    <a:pt x="77" y="412"/>
                  </a:moveTo>
                  <a:lnTo>
                    <a:pt x="77" y="412"/>
                  </a:lnTo>
                  <a:lnTo>
                    <a:pt x="51" y="412"/>
                  </a:lnTo>
                  <a:lnTo>
                    <a:pt x="38" y="461"/>
                  </a:lnTo>
                  <a:lnTo>
                    <a:pt x="77" y="412"/>
                  </a:lnTo>
                  <a:close/>
                  <a:moveTo>
                    <a:pt x="134" y="465"/>
                  </a:moveTo>
                  <a:lnTo>
                    <a:pt x="127" y="413"/>
                  </a:lnTo>
                  <a:lnTo>
                    <a:pt x="107" y="436"/>
                  </a:lnTo>
                  <a:lnTo>
                    <a:pt x="134" y="465"/>
                  </a:lnTo>
                  <a:close/>
                  <a:moveTo>
                    <a:pt x="102" y="436"/>
                  </a:moveTo>
                  <a:lnTo>
                    <a:pt x="84" y="416"/>
                  </a:lnTo>
                  <a:lnTo>
                    <a:pt x="77" y="463"/>
                  </a:lnTo>
                  <a:lnTo>
                    <a:pt x="102" y="436"/>
                  </a:lnTo>
                  <a:close/>
                  <a:moveTo>
                    <a:pt x="85" y="412"/>
                  </a:moveTo>
                  <a:lnTo>
                    <a:pt x="105" y="433"/>
                  </a:lnTo>
                  <a:lnTo>
                    <a:pt x="124" y="412"/>
                  </a:lnTo>
                  <a:lnTo>
                    <a:pt x="85" y="412"/>
                  </a:lnTo>
                  <a:close/>
                  <a:moveTo>
                    <a:pt x="118" y="281"/>
                  </a:moveTo>
                  <a:lnTo>
                    <a:pt x="119" y="273"/>
                  </a:lnTo>
                  <a:lnTo>
                    <a:pt x="116" y="273"/>
                  </a:lnTo>
                  <a:lnTo>
                    <a:pt x="117" y="281"/>
                  </a:lnTo>
                  <a:lnTo>
                    <a:pt x="118" y="281"/>
                  </a:lnTo>
                  <a:close/>
                  <a:moveTo>
                    <a:pt x="121" y="266"/>
                  </a:moveTo>
                  <a:lnTo>
                    <a:pt x="122" y="253"/>
                  </a:lnTo>
                  <a:lnTo>
                    <a:pt x="115" y="250"/>
                  </a:lnTo>
                  <a:lnTo>
                    <a:pt x="116" y="266"/>
                  </a:lnTo>
                  <a:lnTo>
                    <a:pt x="121" y="266"/>
                  </a:lnTo>
                  <a:close/>
                  <a:moveTo>
                    <a:pt x="124" y="264"/>
                  </a:moveTo>
                  <a:lnTo>
                    <a:pt x="124" y="266"/>
                  </a:lnTo>
                  <a:lnTo>
                    <a:pt x="124" y="266"/>
                  </a:lnTo>
                  <a:lnTo>
                    <a:pt x="124" y="264"/>
                  </a:lnTo>
                  <a:close/>
                  <a:moveTo>
                    <a:pt x="123" y="273"/>
                  </a:moveTo>
                  <a:lnTo>
                    <a:pt x="122" y="281"/>
                  </a:lnTo>
                  <a:lnTo>
                    <a:pt x="127" y="281"/>
                  </a:lnTo>
                  <a:lnTo>
                    <a:pt x="126" y="273"/>
                  </a:lnTo>
                  <a:lnTo>
                    <a:pt x="123" y="273"/>
                  </a:lnTo>
                  <a:close/>
                  <a:moveTo>
                    <a:pt x="121" y="288"/>
                  </a:moveTo>
                  <a:lnTo>
                    <a:pt x="119" y="299"/>
                  </a:lnTo>
                  <a:lnTo>
                    <a:pt x="119" y="301"/>
                  </a:lnTo>
                  <a:lnTo>
                    <a:pt x="133" y="309"/>
                  </a:lnTo>
                  <a:lnTo>
                    <a:pt x="128" y="288"/>
                  </a:lnTo>
                  <a:lnTo>
                    <a:pt x="121" y="288"/>
                  </a:lnTo>
                  <a:close/>
                  <a:moveTo>
                    <a:pt x="92" y="300"/>
                  </a:moveTo>
                  <a:lnTo>
                    <a:pt x="90" y="288"/>
                  </a:lnTo>
                  <a:lnTo>
                    <a:pt x="83" y="288"/>
                  </a:lnTo>
                  <a:lnTo>
                    <a:pt x="78" y="307"/>
                  </a:lnTo>
                  <a:lnTo>
                    <a:pt x="92" y="300"/>
                  </a:lnTo>
                  <a:close/>
                  <a:moveTo>
                    <a:pt x="89" y="281"/>
                  </a:moveTo>
                  <a:lnTo>
                    <a:pt x="88" y="273"/>
                  </a:lnTo>
                  <a:lnTo>
                    <a:pt x="85" y="273"/>
                  </a:lnTo>
                  <a:lnTo>
                    <a:pt x="84" y="281"/>
                  </a:lnTo>
                  <a:lnTo>
                    <a:pt x="89" y="281"/>
                  </a:lnTo>
                  <a:close/>
                  <a:moveTo>
                    <a:pt x="87" y="266"/>
                  </a:moveTo>
                  <a:lnTo>
                    <a:pt x="87" y="264"/>
                  </a:lnTo>
                  <a:lnTo>
                    <a:pt x="87" y="266"/>
                  </a:lnTo>
                  <a:close/>
                  <a:moveTo>
                    <a:pt x="89" y="252"/>
                  </a:moveTo>
                  <a:lnTo>
                    <a:pt x="91" y="266"/>
                  </a:lnTo>
                  <a:lnTo>
                    <a:pt x="95" y="266"/>
                  </a:lnTo>
                  <a:lnTo>
                    <a:pt x="96" y="250"/>
                  </a:lnTo>
                  <a:lnTo>
                    <a:pt x="89" y="252"/>
                  </a:lnTo>
                  <a:close/>
                  <a:moveTo>
                    <a:pt x="92" y="273"/>
                  </a:moveTo>
                  <a:lnTo>
                    <a:pt x="93" y="281"/>
                  </a:lnTo>
                  <a:lnTo>
                    <a:pt x="94" y="281"/>
                  </a:lnTo>
                  <a:lnTo>
                    <a:pt x="95" y="273"/>
                  </a:lnTo>
                  <a:lnTo>
                    <a:pt x="92" y="273"/>
                  </a:lnTo>
                  <a:close/>
                  <a:moveTo>
                    <a:pt x="85" y="351"/>
                  </a:moveTo>
                  <a:lnTo>
                    <a:pt x="81" y="339"/>
                  </a:lnTo>
                  <a:lnTo>
                    <a:pt x="70" y="339"/>
                  </a:lnTo>
                  <a:lnTo>
                    <a:pt x="66" y="352"/>
                  </a:lnTo>
                  <a:lnTo>
                    <a:pt x="85" y="352"/>
                  </a:lnTo>
                  <a:lnTo>
                    <a:pt x="85" y="351"/>
                  </a:lnTo>
                  <a:close/>
                  <a:moveTo>
                    <a:pt x="85" y="339"/>
                  </a:moveTo>
                  <a:lnTo>
                    <a:pt x="86" y="344"/>
                  </a:lnTo>
                  <a:lnTo>
                    <a:pt x="87" y="339"/>
                  </a:lnTo>
                  <a:lnTo>
                    <a:pt x="85" y="339"/>
                  </a:lnTo>
                  <a:close/>
                  <a:moveTo>
                    <a:pt x="125" y="346"/>
                  </a:moveTo>
                  <a:lnTo>
                    <a:pt x="128" y="339"/>
                  </a:lnTo>
                  <a:lnTo>
                    <a:pt x="124" y="339"/>
                  </a:lnTo>
                  <a:lnTo>
                    <a:pt x="125" y="346"/>
                  </a:lnTo>
                  <a:close/>
                  <a:moveTo>
                    <a:pt x="137" y="322"/>
                  </a:moveTo>
                  <a:lnTo>
                    <a:pt x="134" y="332"/>
                  </a:lnTo>
                  <a:lnTo>
                    <a:pt x="138" y="332"/>
                  </a:lnTo>
                  <a:lnTo>
                    <a:pt x="137" y="332"/>
                  </a:lnTo>
                  <a:lnTo>
                    <a:pt x="139" y="331"/>
                  </a:lnTo>
                  <a:lnTo>
                    <a:pt x="137" y="322"/>
                  </a:lnTo>
                  <a:close/>
                  <a:moveTo>
                    <a:pt x="131" y="339"/>
                  </a:moveTo>
                  <a:lnTo>
                    <a:pt x="127" y="352"/>
                  </a:lnTo>
                  <a:lnTo>
                    <a:pt x="145" y="352"/>
                  </a:lnTo>
                  <a:lnTo>
                    <a:pt x="141" y="339"/>
                  </a:lnTo>
                  <a:lnTo>
                    <a:pt x="131" y="339"/>
                  </a:lnTo>
                  <a:close/>
                  <a:moveTo>
                    <a:pt x="94" y="341"/>
                  </a:moveTo>
                  <a:lnTo>
                    <a:pt x="95" y="339"/>
                  </a:lnTo>
                  <a:lnTo>
                    <a:pt x="94" y="339"/>
                  </a:lnTo>
                  <a:lnTo>
                    <a:pt x="94" y="341"/>
                  </a:lnTo>
                  <a:close/>
                  <a:moveTo>
                    <a:pt x="105" y="327"/>
                  </a:moveTo>
                  <a:lnTo>
                    <a:pt x="102" y="332"/>
                  </a:lnTo>
                  <a:lnTo>
                    <a:pt x="108" y="332"/>
                  </a:lnTo>
                  <a:lnTo>
                    <a:pt x="105" y="327"/>
                  </a:lnTo>
                  <a:close/>
                  <a:moveTo>
                    <a:pt x="99" y="339"/>
                  </a:moveTo>
                  <a:lnTo>
                    <a:pt x="92" y="351"/>
                  </a:lnTo>
                  <a:lnTo>
                    <a:pt x="92" y="352"/>
                  </a:lnTo>
                  <a:lnTo>
                    <a:pt x="119" y="352"/>
                  </a:lnTo>
                  <a:lnTo>
                    <a:pt x="119" y="350"/>
                  </a:lnTo>
                  <a:lnTo>
                    <a:pt x="112" y="339"/>
                  </a:lnTo>
                  <a:lnTo>
                    <a:pt x="99" y="339"/>
                  </a:lnTo>
                  <a:close/>
                  <a:moveTo>
                    <a:pt x="116" y="339"/>
                  </a:moveTo>
                  <a:lnTo>
                    <a:pt x="118" y="341"/>
                  </a:lnTo>
                  <a:lnTo>
                    <a:pt x="117" y="339"/>
                  </a:lnTo>
                  <a:lnTo>
                    <a:pt x="116" y="339"/>
                  </a:lnTo>
                  <a:close/>
                  <a:moveTo>
                    <a:pt x="157" y="405"/>
                  </a:moveTo>
                  <a:lnTo>
                    <a:pt x="128" y="367"/>
                  </a:lnTo>
                  <a:lnTo>
                    <a:pt x="133" y="405"/>
                  </a:lnTo>
                  <a:lnTo>
                    <a:pt x="157" y="405"/>
                  </a:lnTo>
                  <a:close/>
                  <a:moveTo>
                    <a:pt x="127" y="360"/>
                  </a:moveTo>
                  <a:lnTo>
                    <a:pt x="157" y="399"/>
                  </a:lnTo>
                  <a:lnTo>
                    <a:pt x="146" y="359"/>
                  </a:lnTo>
                  <a:lnTo>
                    <a:pt x="127" y="359"/>
                  </a:lnTo>
                  <a:lnTo>
                    <a:pt x="127" y="360"/>
                  </a:lnTo>
                  <a:close/>
                  <a:moveTo>
                    <a:pt x="55" y="397"/>
                  </a:moveTo>
                  <a:lnTo>
                    <a:pt x="83" y="359"/>
                  </a:lnTo>
                  <a:lnTo>
                    <a:pt x="65" y="359"/>
                  </a:lnTo>
                  <a:lnTo>
                    <a:pt x="55" y="397"/>
                  </a:lnTo>
                  <a:close/>
                  <a:moveTo>
                    <a:pt x="83" y="364"/>
                  </a:moveTo>
                  <a:lnTo>
                    <a:pt x="53" y="405"/>
                  </a:lnTo>
                  <a:lnTo>
                    <a:pt x="78" y="405"/>
                  </a:lnTo>
                  <a:lnTo>
                    <a:pt x="83" y="364"/>
                  </a:lnTo>
                  <a:close/>
                  <a:moveTo>
                    <a:pt x="126" y="405"/>
                  </a:moveTo>
                  <a:lnTo>
                    <a:pt x="106" y="380"/>
                  </a:lnTo>
                  <a:lnTo>
                    <a:pt x="86" y="405"/>
                  </a:lnTo>
                  <a:lnTo>
                    <a:pt x="126" y="405"/>
                  </a:lnTo>
                  <a:close/>
                  <a:moveTo>
                    <a:pt x="104" y="378"/>
                  </a:moveTo>
                  <a:lnTo>
                    <a:pt x="91" y="362"/>
                  </a:lnTo>
                  <a:lnTo>
                    <a:pt x="86" y="399"/>
                  </a:lnTo>
                  <a:lnTo>
                    <a:pt x="104" y="378"/>
                  </a:lnTo>
                  <a:close/>
                  <a:moveTo>
                    <a:pt x="93" y="359"/>
                  </a:moveTo>
                  <a:lnTo>
                    <a:pt x="106" y="375"/>
                  </a:lnTo>
                  <a:lnTo>
                    <a:pt x="119" y="359"/>
                  </a:lnTo>
                  <a:lnTo>
                    <a:pt x="93" y="359"/>
                  </a:lnTo>
                  <a:close/>
                  <a:moveTo>
                    <a:pt x="108" y="378"/>
                  </a:moveTo>
                  <a:lnTo>
                    <a:pt x="125" y="399"/>
                  </a:lnTo>
                  <a:lnTo>
                    <a:pt x="120" y="362"/>
                  </a:lnTo>
                  <a:lnTo>
                    <a:pt x="108" y="378"/>
                  </a:lnTo>
                  <a:close/>
                  <a:moveTo>
                    <a:pt x="120" y="235"/>
                  </a:moveTo>
                  <a:lnTo>
                    <a:pt x="114" y="235"/>
                  </a:lnTo>
                  <a:lnTo>
                    <a:pt x="115" y="243"/>
                  </a:lnTo>
                  <a:lnTo>
                    <a:pt x="121" y="245"/>
                  </a:lnTo>
                  <a:lnTo>
                    <a:pt x="120" y="235"/>
                  </a:lnTo>
                  <a:close/>
                  <a:moveTo>
                    <a:pt x="107" y="235"/>
                  </a:moveTo>
                  <a:lnTo>
                    <a:pt x="104" y="235"/>
                  </a:lnTo>
                  <a:lnTo>
                    <a:pt x="103" y="240"/>
                  </a:lnTo>
                  <a:lnTo>
                    <a:pt x="104" y="240"/>
                  </a:lnTo>
                  <a:lnTo>
                    <a:pt x="105" y="240"/>
                  </a:lnTo>
                  <a:lnTo>
                    <a:pt x="106" y="240"/>
                  </a:lnTo>
                  <a:lnTo>
                    <a:pt x="108" y="241"/>
                  </a:lnTo>
                  <a:lnTo>
                    <a:pt x="107" y="235"/>
                  </a:lnTo>
                  <a:close/>
                  <a:moveTo>
                    <a:pt x="92" y="228"/>
                  </a:moveTo>
                  <a:lnTo>
                    <a:pt x="97" y="228"/>
                  </a:lnTo>
                  <a:lnTo>
                    <a:pt x="98" y="216"/>
                  </a:lnTo>
                  <a:lnTo>
                    <a:pt x="94" y="216"/>
                  </a:lnTo>
                  <a:lnTo>
                    <a:pt x="92" y="228"/>
                  </a:lnTo>
                  <a:close/>
                  <a:moveTo>
                    <a:pt x="104" y="228"/>
                  </a:moveTo>
                  <a:lnTo>
                    <a:pt x="107" y="228"/>
                  </a:lnTo>
                  <a:lnTo>
                    <a:pt x="106" y="216"/>
                  </a:lnTo>
                  <a:lnTo>
                    <a:pt x="105" y="216"/>
                  </a:lnTo>
                  <a:lnTo>
                    <a:pt x="104" y="228"/>
                  </a:lnTo>
                  <a:close/>
                  <a:moveTo>
                    <a:pt x="110" y="288"/>
                  </a:moveTo>
                  <a:lnTo>
                    <a:pt x="101" y="288"/>
                  </a:lnTo>
                  <a:lnTo>
                    <a:pt x="100" y="296"/>
                  </a:lnTo>
                  <a:lnTo>
                    <a:pt x="102" y="294"/>
                  </a:lnTo>
                  <a:lnTo>
                    <a:pt x="104" y="294"/>
                  </a:lnTo>
                  <a:lnTo>
                    <a:pt x="106" y="294"/>
                  </a:lnTo>
                  <a:lnTo>
                    <a:pt x="112" y="298"/>
                  </a:lnTo>
                  <a:lnTo>
                    <a:pt x="110" y="288"/>
                  </a:lnTo>
                  <a:close/>
                  <a:moveTo>
                    <a:pt x="101" y="281"/>
                  </a:moveTo>
                  <a:lnTo>
                    <a:pt x="110" y="281"/>
                  </a:lnTo>
                  <a:lnTo>
                    <a:pt x="109" y="273"/>
                  </a:lnTo>
                  <a:lnTo>
                    <a:pt x="102" y="273"/>
                  </a:lnTo>
                  <a:lnTo>
                    <a:pt x="101" y="281"/>
                  </a:lnTo>
                  <a:close/>
                  <a:moveTo>
                    <a:pt x="112" y="182"/>
                  </a:moveTo>
                  <a:lnTo>
                    <a:pt x="112" y="192"/>
                  </a:lnTo>
                  <a:lnTo>
                    <a:pt x="113" y="193"/>
                  </a:lnTo>
                  <a:lnTo>
                    <a:pt x="112" y="182"/>
                  </a:lnTo>
                  <a:close/>
                  <a:moveTo>
                    <a:pt x="113" y="200"/>
                  </a:moveTo>
                  <a:lnTo>
                    <a:pt x="113" y="209"/>
                  </a:lnTo>
                  <a:lnTo>
                    <a:pt x="116" y="209"/>
                  </a:lnTo>
                  <a:lnTo>
                    <a:pt x="115" y="201"/>
                  </a:lnTo>
                  <a:lnTo>
                    <a:pt x="113" y="200"/>
                  </a:lnTo>
                  <a:close/>
                  <a:moveTo>
                    <a:pt x="109" y="266"/>
                  </a:moveTo>
                  <a:lnTo>
                    <a:pt x="108" y="248"/>
                  </a:lnTo>
                  <a:lnTo>
                    <a:pt x="105" y="247"/>
                  </a:lnTo>
                  <a:lnTo>
                    <a:pt x="103" y="248"/>
                  </a:lnTo>
                  <a:lnTo>
                    <a:pt x="102" y="266"/>
                  </a:lnTo>
                  <a:lnTo>
                    <a:pt x="109" y="266"/>
                  </a:lnTo>
                  <a:close/>
                  <a:moveTo>
                    <a:pt x="106" y="209"/>
                  </a:moveTo>
                  <a:lnTo>
                    <a:pt x="105" y="201"/>
                  </a:lnTo>
                  <a:lnTo>
                    <a:pt x="105" y="209"/>
                  </a:lnTo>
                  <a:lnTo>
                    <a:pt x="106" y="209"/>
                  </a:lnTo>
                  <a:close/>
                  <a:moveTo>
                    <a:pt x="98" y="209"/>
                  </a:moveTo>
                  <a:lnTo>
                    <a:pt x="98" y="199"/>
                  </a:lnTo>
                  <a:lnTo>
                    <a:pt x="97" y="200"/>
                  </a:lnTo>
                  <a:lnTo>
                    <a:pt x="95" y="209"/>
                  </a:lnTo>
                  <a:lnTo>
                    <a:pt x="98" y="209"/>
                  </a:lnTo>
                  <a:close/>
                  <a:moveTo>
                    <a:pt x="157" y="328"/>
                  </a:moveTo>
                  <a:lnTo>
                    <a:pt x="151" y="332"/>
                  </a:lnTo>
                  <a:lnTo>
                    <a:pt x="164" y="332"/>
                  </a:lnTo>
                  <a:lnTo>
                    <a:pt x="157" y="328"/>
                  </a:lnTo>
                  <a:close/>
                  <a:moveTo>
                    <a:pt x="146" y="327"/>
                  </a:moveTo>
                  <a:lnTo>
                    <a:pt x="149" y="325"/>
                  </a:lnTo>
                  <a:lnTo>
                    <a:pt x="144" y="322"/>
                  </a:lnTo>
                  <a:lnTo>
                    <a:pt x="146" y="327"/>
                  </a:lnTo>
                  <a:close/>
                  <a:moveTo>
                    <a:pt x="147" y="261"/>
                  </a:moveTo>
                  <a:lnTo>
                    <a:pt x="139" y="266"/>
                  </a:lnTo>
                  <a:lnTo>
                    <a:pt x="163" y="266"/>
                  </a:lnTo>
                  <a:lnTo>
                    <a:pt x="147" y="261"/>
                  </a:lnTo>
                  <a:close/>
                  <a:moveTo>
                    <a:pt x="131" y="262"/>
                  </a:moveTo>
                  <a:lnTo>
                    <a:pt x="138" y="258"/>
                  </a:lnTo>
                  <a:lnTo>
                    <a:pt x="130" y="255"/>
                  </a:lnTo>
                  <a:lnTo>
                    <a:pt x="131" y="262"/>
                  </a:lnTo>
                  <a:close/>
                  <a:moveTo>
                    <a:pt x="73" y="257"/>
                  </a:moveTo>
                  <a:lnTo>
                    <a:pt x="80" y="262"/>
                  </a:lnTo>
                  <a:lnTo>
                    <a:pt x="81" y="255"/>
                  </a:lnTo>
                  <a:lnTo>
                    <a:pt x="73" y="257"/>
                  </a:lnTo>
                  <a:close/>
                  <a:moveTo>
                    <a:pt x="73" y="266"/>
                  </a:moveTo>
                  <a:lnTo>
                    <a:pt x="63" y="260"/>
                  </a:lnTo>
                  <a:lnTo>
                    <a:pt x="46" y="266"/>
                  </a:lnTo>
                  <a:lnTo>
                    <a:pt x="73" y="266"/>
                  </a:lnTo>
                  <a:close/>
                  <a:moveTo>
                    <a:pt x="122" y="204"/>
                  </a:moveTo>
                  <a:lnTo>
                    <a:pt x="123" y="209"/>
                  </a:lnTo>
                  <a:lnTo>
                    <a:pt x="135" y="209"/>
                  </a:lnTo>
                  <a:lnTo>
                    <a:pt x="122" y="204"/>
                  </a:lnTo>
                  <a:close/>
                  <a:moveTo>
                    <a:pt x="88" y="209"/>
                  </a:moveTo>
                  <a:lnTo>
                    <a:pt x="89" y="203"/>
                  </a:lnTo>
                  <a:lnTo>
                    <a:pt x="74" y="209"/>
                  </a:lnTo>
                  <a:lnTo>
                    <a:pt x="88" y="209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8DF5B61F-3480-47A2-93D7-F12E46DF8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3763" y="4578350"/>
              <a:ext cx="269875" cy="98425"/>
            </a:xfrm>
            <a:custGeom>
              <a:avLst/>
              <a:gdLst>
                <a:gd name="T0" fmla="*/ 5 w 190"/>
                <a:gd name="T1" fmla="*/ 66 h 68"/>
                <a:gd name="T2" fmla="*/ 62 w 190"/>
                <a:gd name="T3" fmla="*/ 66 h 68"/>
                <a:gd name="T4" fmla="*/ 66 w 190"/>
                <a:gd name="T5" fmla="*/ 61 h 68"/>
                <a:gd name="T6" fmla="*/ 66 w 190"/>
                <a:gd name="T7" fmla="*/ 53 h 68"/>
                <a:gd name="T8" fmla="*/ 1 w 190"/>
                <a:gd name="T9" fmla="*/ 53 h 68"/>
                <a:gd name="T10" fmla="*/ 1 w 190"/>
                <a:gd name="T11" fmla="*/ 61 h 68"/>
                <a:gd name="T12" fmla="*/ 5 w 190"/>
                <a:gd name="T13" fmla="*/ 66 h 68"/>
                <a:gd name="T14" fmla="*/ 129 w 190"/>
                <a:gd name="T15" fmla="*/ 2 h 68"/>
                <a:gd name="T16" fmla="*/ 186 w 190"/>
                <a:gd name="T17" fmla="*/ 2 h 68"/>
                <a:gd name="T18" fmla="*/ 190 w 190"/>
                <a:gd name="T19" fmla="*/ 6 h 68"/>
                <a:gd name="T20" fmla="*/ 190 w 190"/>
                <a:gd name="T21" fmla="*/ 14 h 68"/>
                <a:gd name="T22" fmla="*/ 124 w 190"/>
                <a:gd name="T23" fmla="*/ 14 h 68"/>
                <a:gd name="T24" fmla="*/ 124 w 190"/>
                <a:gd name="T25" fmla="*/ 6 h 68"/>
                <a:gd name="T26" fmla="*/ 129 w 190"/>
                <a:gd name="T27" fmla="*/ 2 h 68"/>
                <a:gd name="T28" fmla="*/ 129 w 190"/>
                <a:gd name="T29" fmla="*/ 68 h 68"/>
                <a:gd name="T30" fmla="*/ 186 w 190"/>
                <a:gd name="T31" fmla="*/ 68 h 68"/>
                <a:gd name="T32" fmla="*/ 190 w 190"/>
                <a:gd name="T33" fmla="*/ 63 h 68"/>
                <a:gd name="T34" fmla="*/ 190 w 190"/>
                <a:gd name="T35" fmla="*/ 55 h 68"/>
                <a:gd name="T36" fmla="*/ 125 w 190"/>
                <a:gd name="T37" fmla="*/ 55 h 68"/>
                <a:gd name="T38" fmla="*/ 125 w 190"/>
                <a:gd name="T39" fmla="*/ 63 h 68"/>
                <a:gd name="T40" fmla="*/ 129 w 190"/>
                <a:gd name="T41" fmla="*/ 68 h 68"/>
                <a:gd name="T42" fmla="*/ 5 w 190"/>
                <a:gd name="T43" fmla="*/ 0 h 68"/>
                <a:gd name="T44" fmla="*/ 62 w 190"/>
                <a:gd name="T45" fmla="*/ 0 h 68"/>
                <a:gd name="T46" fmla="*/ 66 w 190"/>
                <a:gd name="T47" fmla="*/ 4 h 68"/>
                <a:gd name="T48" fmla="*/ 66 w 190"/>
                <a:gd name="T49" fmla="*/ 13 h 68"/>
                <a:gd name="T50" fmla="*/ 0 w 190"/>
                <a:gd name="T51" fmla="*/ 13 h 68"/>
                <a:gd name="T52" fmla="*/ 0 w 190"/>
                <a:gd name="T53" fmla="*/ 4 h 68"/>
                <a:gd name="T54" fmla="*/ 5 w 190"/>
                <a:gd name="T5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0" h="68">
                  <a:moveTo>
                    <a:pt x="5" y="66"/>
                  </a:moveTo>
                  <a:lnTo>
                    <a:pt x="62" y="66"/>
                  </a:lnTo>
                  <a:cubicBezTo>
                    <a:pt x="64" y="66"/>
                    <a:pt x="66" y="64"/>
                    <a:pt x="66" y="61"/>
                  </a:cubicBezTo>
                  <a:lnTo>
                    <a:pt x="66" y="53"/>
                  </a:lnTo>
                  <a:lnTo>
                    <a:pt x="1" y="53"/>
                  </a:lnTo>
                  <a:lnTo>
                    <a:pt x="1" y="61"/>
                  </a:lnTo>
                  <a:cubicBezTo>
                    <a:pt x="1" y="64"/>
                    <a:pt x="3" y="66"/>
                    <a:pt x="5" y="66"/>
                  </a:cubicBezTo>
                  <a:close/>
                  <a:moveTo>
                    <a:pt x="129" y="2"/>
                  </a:moveTo>
                  <a:lnTo>
                    <a:pt x="186" y="2"/>
                  </a:lnTo>
                  <a:cubicBezTo>
                    <a:pt x="188" y="2"/>
                    <a:pt x="190" y="4"/>
                    <a:pt x="190" y="6"/>
                  </a:cubicBezTo>
                  <a:lnTo>
                    <a:pt x="190" y="14"/>
                  </a:lnTo>
                  <a:lnTo>
                    <a:pt x="124" y="14"/>
                  </a:lnTo>
                  <a:lnTo>
                    <a:pt x="124" y="6"/>
                  </a:lnTo>
                  <a:cubicBezTo>
                    <a:pt x="124" y="4"/>
                    <a:pt x="126" y="2"/>
                    <a:pt x="129" y="2"/>
                  </a:cubicBezTo>
                  <a:close/>
                  <a:moveTo>
                    <a:pt x="129" y="68"/>
                  </a:moveTo>
                  <a:lnTo>
                    <a:pt x="186" y="68"/>
                  </a:lnTo>
                  <a:cubicBezTo>
                    <a:pt x="188" y="68"/>
                    <a:pt x="190" y="65"/>
                    <a:pt x="190" y="63"/>
                  </a:cubicBezTo>
                  <a:lnTo>
                    <a:pt x="190" y="55"/>
                  </a:lnTo>
                  <a:lnTo>
                    <a:pt x="125" y="55"/>
                  </a:lnTo>
                  <a:lnTo>
                    <a:pt x="125" y="63"/>
                  </a:lnTo>
                  <a:cubicBezTo>
                    <a:pt x="125" y="66"/>
                    <a:pt x="127" y="68"/>
                    <a:pt x="129" y="68"/>
                  </a:cubicBezTo>
                  <a:close/>
                  <a:moveTo>
                    <a:pt x="5" y="0"/>
                  </a:moveTo>
                  <a:lnTo>
                    <a:pt x="62" y="0"/>
                  </a:lnTo>
                  <a:cubicBezTo>
                    <a:pt x="64" y="0"/>
                    <a:pt x="66" y="2"/>
                    <a:pt x="66" y="4"/>
                  </a:cubicBezTo>
                  <a:lnTo>
                    <a:pt x="66" y="13"/>
                  </a:lnTo>
                  <a:lnTo>
                    <a:pt x="0" y="13"/>
                  </a:ln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FEA36AE6-7560-4814-A0C0-0BF1794B6017}"/>
              </a:ext>
            </a:extLst>
          </p:cNvPr>
          <p:cNvGrpSpPr/>
          <p:nvPr/>
        </p:nvGrpSpPr>
        <p:grpSpPr>
          <a:xfrm>
            <a:off x="7199295" y="2404419"/>
            <a:ext cx="633155" cy="471832"/>
            <a:chOff x="318533" y="2703718"/>
            <a:chExt cx="1186511" cy="884197"/>
          </a:xfrm>
        </p:grpSpPr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F53A1C4E-9D82-4F17-9157-151A696FB998}"/>
                </a:ext>
              </a:extLst>
            </p:cNvPr>
            <p:cNvGrpSpPr/>
            <p:nvPr/>
          </p:nvGrpSpPr>
          <p:grpSpPr>
            <a:xfrm>
              <a:off x="669716" y="2913915"/>
              <a:ext cx="835328" cy="674000"/>
              <a:chOff x="2408238" y="3011342"/>
              <a:chExt cx="2565779" cy="2070246"/>
            </a:xfrm>
          </p:grpSpPr>
          <p:sp>
            <p:nvSpPr>
              <p:cNvPr id="143" name="Freeform 20">
                <a:extLst>
                  <a:ext uri="{FF2B5EF4-FFF2-40B4-BE49-F238E27FC236}">
                    <a16:creationId xmlns:a16="http://schemas.microsoft.com/office/drawing/2014/main" id="{B77BBDE5-B1CE-4117-A3DB-DCD8AD2055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8238" y="3343275"/>
                <a:ext cx="1538288" cy="1738313"/>
              </a:xfrm>
              <a:custGeom>
                <a:avLst/>
                <a:gdLst>
                  <a:gd name="T0" fmla="*/ 1249 w 4272"/>
                  <a:gd name="T1" fmla="*/ 248 h 4817"/>
                  <a:gd name="T2" fmla="*/ 144 w 4272"/>
                  <a:gd name="T3" fmla="*/ 793 h 4817"/>
                  <a:gd name="T4" fmla="*/ 3095 w 4272"/>
                  <a:gd name="T5" fmla="*/ 4203 h 4817"/>
                  <a:gd name="T6" fmla="*/ 4272 w 4272"/>
                  <a:gd name="T7" fmla="*/ 4581 h 4817"/>
                  <a:gd name="T8" fmla="*/ 1919 w 4272"/>
                  <a:gd name="T9" fmla="*/ 4581 h 4817"/>
                  <a:gd name="T10" fmla="*/ 3095 w 4272"/>
                  <a:gd name="T11" fmla="*/ 4203 h 4817"/>
                  <a:gd name="T12" fmla="*/ 2164 w 4272"/>
                  <a:gd name="T13" fmla="*/ 2666 h 4817"/>
                  <a:gd name="T14" fmla="*/ 4026 w 4272"/>
                  <a:gd name="T15" fmla="*/ 2666 h 4817"/>
                  <a:gd name="T16" fmla="*/ 3095 w 4272"/>
                  <a:gd name="T17" fmla="*/ 2863 h 4817"/>
                  <a:gd name="T18" fmla="*/ 3095 w 4272"/>
                  <a:gd name="T19" fmla="*/ 2469 h 4817"/>
                  <a:gd name="T20" fmla="*/ 3095 w 4272"/>
                  <a:gd name="T21" fmla="*/ 2863 h 4817"/>
                  <a:gd name="T22" fmla="*/ 1935 w 4272"/>
                  <a:gd name="T23" fmla="*/ 2674 h 4817"/>
                  <a:gd name="T24" fmla="*/ 4256 w 4272"/>
                  <a:gd name="T25" fmla="*/ 2674 h 4817"/>
                  <a:gd name="T26" fmla="*/ 3095 w 4272"/>
                  <a:gd name="T27" fmla="*/ 2455 h 4817"/>
                  <a:gd name="T28" fmla="*/ 4272 w 4272"/>
                  <a:gd name="T29" fmla="*/ 3260 h 4817"/>
                  <a:gd name="T30" fmla="*/ 1919 w 4272"/>
                  <a:gd name="T31" fmla="*/ 3260 h 4817"/>
                  <a:gd name="T32" fmla="*/ 3095 w 4272"/>
                  <a:gd name="T33" fmla="*/ 2455 h 4817"/>
                  <a:gd name="T34" fmla="*/ 4272 w 4272"/>
                  <a:gd name="T35" fmla="*/ 3327 h 4817"/>
                  <a:gd name="T36" fmla="*/ 3095 w 4272"/>
                  <a:gd name="T37" fmla="*/ 4143 h 4817"/>
                  <a:gd name="T38" fmla="*/ 1919 w 4272"/>
                  <a:gd name="T39" fmla="*/ 3327 h 4817"/>
                  <a:gd name="T40" fmla="*/ 87 w 4272"/>
                  <a:gd name="T41" fmla="*/ 862 h 4817"/>
                  <a:gd name="T42" fmla="*/ 1306 w 4272"/>
                  <a:gd name="T43" fmla="*/ 177 h 4817"/>
                  <a:gd name="T44" fmla="*/ 87 w 4272"/>
                  <a:gd name="T45" fmla="*/ 862 h 4817"/>
                  <a:gd name="T46" fmla="*/ 1306 w 4272"/>
                  <a:gd name="T47" fmla="*/ 1175 h 4817"/>
                  <a:gd name="T48" fmla="*/ 87 w 4272"/>
                  <a:gd name="T49" fmla="*/ 927 h 4817"/>
                  <a:gd name="T50" fmla="*/ 87 w 4272"/>
                  <a:gd name="T51" fmla="*/ 1851 h 4817"/>
                  <a:gd name="T52" fmla="*/ 1306 w 4272"/>
                  <a:gd name="T53" fmla="*/ 1251 h 4817"/>
                  <a:gd name="T54" fmla="*/ 87 w 4272"/>
                  <a:gd name="T55" fmla="*/ 1851 h 4817"/>
                  <a:gd name="T56" fmla="*/ 1306 w 4272"/>
                  <a:gd name="T57" fmla="*/ 2248 h 4817"/>
                  <a:gd name="T58" fmla="*/ 87 w 4272"/>
                  <a:gd name="T59" fmla="*/ 1917 h 4817"/>
                  <a:gd name="T60" fmla="*/ 87 w 4272"/>
                  <a:gd name="T61" fmla="*/ 2841 h 4817"/>
                  <a:gd name="T62" fmla="*/ 1306 w 4272"/>
                  <a:gd name="T63" fmla="*/ 2325 h 4817"/>
                  <a:gd name="T64" fmla="*/ 87 w 4272"/>
                  <a:gd name="T65" fmla="*/ 2841 h 4817"/>
                  <a:gd name="T66" fmla="*/ 1306 w 4272"/>
                  <a:gd name="T67" fmla="*/ 3322 h 4817"/>
                  <a:gd name="T68" fmla="*/ 87 w 4272"/>
                  <a:gd name="T69" fmla="*/ 2907 h 4817"/>
                  <a:gd name="T70" fmla="*/ 674 w 4272"/>
                  <a:gd name="T71" fmla="*/ 4201 h 4817"/>
                  <a:gd name="T72" fmla="*/ 674 w 4272"/>
                  <a:gd name="T73" fmla="*/ 3901 h 4817"/>
                  <a:gd name="T74" fmla="*/ 674 w 4272"/>
                  <a:gd name="T75" fmla="*/ 4201 h 4817"/>
                  <a:gd name="T76" fmla="*/ 932 w 4272"/>
                  <a:gd name="T77" fmla="*/ 3537 h 4817"/>
                  <a:gd name="T78" fmla="*/ 856 w 4272"/>
                  <a:gd name="T79" fmla="*/ 3537 h 4817"/>
                  <a:gd name="T80" fmla="*/ 1032 w 4272"/>
                  <a:gd name="T81" fmla="*/ 3596 h 4817"/>
                  <a:gd name="T82" fmla="*/ 1032 w 4272"/>
                  <a:gd name="T83" fmla="*/ 3480 h 4817"/>
                  <a:gd name="T84" fmla="*/ 1032 w 4272"/>
                  <a:gd name="T85" fmla="*/ 3596 h 4817"/>
                  <a:gd name="T86" fmla="*/ 1212 w 4272"/>
                  <a:gd name="T87" fmla="*/ 3539 h 4817"/>
                  <a:gd name="T88" fmla="*/ 1133 w 4272"/>
                  <a:gd name="T89" fmla="*/ 3538 h 4817"/>
                  <a:gd name="T90" fmla="*/ 1405 w 4272"/>
                  <a:gd name="T91" fmla="*/ 0 h 4817"/>
                  <a:gd name="T92" fmla="*/ 4119 w 4272"/>
                  <a:gd name="T93" fmla="*/ 2454 h 4817"/>
                  <a:gd name="T94" fmla="*/ 1821 w 4272"/>
                  <a:gd name="T95" fmla="*/ 2620 h 4817"/>
                  <a:gd name="T96" fmla="*/ 2135 w 4272"/>
                  <a:gd name="T97" fmla="*/ 4754 h 4817"/>
                  <a:gd name="T98" fmla="*/ 0 w 4272"/>
                  <a:gd name="T99" fmla="*/ 4696 h 4817"/>
                  <a:gd name="T100" fmla="*/ 1405 w 4272"/>
                  <a:gd name="T101" fmla="*/ 0 h 4817"/>
                  <a:gd name="T102" fmla="*/ 1249 w 4272"/>
                  <a:gd name="T103" fmla="*/ 1317 h 4817"/>
                  <a:gd name="T104" fmla="*/ 144 w 4272"/>
                  <a:gd name="T105" fmla="*/ 1787 h 4817"/>
                  <a:gd name="T106" fmla="*/ 144 w 4272"/>
                  <a:gd name="T107" fmla="*/ 1969 h 4817"/>
                  <a:gd name="T108" fmla="*/ 1249 w 4272"/>
                  <a:gd name="T109" fmla="*/ 2195 h 4817"/>
                  <a:gd name="T110" fmla="*/ 144 w 4272"/>
                  <a:gd name="T111" fmla="*/ 1969 h 4817"/>
                  <a:gd name="T112" fmla="*/ 1249 w 4272"/>
                  <a:gd name="T113" fmla="*/ 782 h 4817"/>
                  <a:gd name="T114" fmla="*/ 144 w 4272"/>
                  <a:gd name="T115" fmla="*/ 1290 h 4817"/>
                  <a:gd name="T116" fmla="*/ 144 w 4272"/>
                  <a:gd name="T117" fmla="*/ 2962 h 4817"/>
                  <a:gd name="T118" fmla="*/ 1249 w 4272"/>
                  <a:gd name="T119" fmla="*/ 3265 h 4817"/>
                  <a:gd name="T120" fmla="*/ 144 w 4272"/>
                  <a:gd name="T121" fmla="*/ 2962 h 4817"/>
                  <a:gd name="T122" fmla="*/ 1249 w 4272"/>
                  <a:gd name="T123" fmla="*/ 2386 h 4817"/>
                  <a:gd name="T124" fmla="*/ 144 w 4272"/>
                  <a:gd name="T125" fmla="*/ 2780 h 4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72" h="4817">
                    <a:moveTo>
                      <a:pt x="144" y="479"/>
                    </a:moveTo>
                    <a:lnTo>
                      <a:pt x="1249" y="248"/>
                    </a:lnTo>
                    <a:lnTo>
                      <a:pt x="1249" y="590"/>
                    </a:lnTo>
                    <a:lnTo>
                      <a:pt x="144" y="793"/>
                    </a:lnTo>
                    <a:lnTo>
                      <a:pt x="144" y="479"/>
                    </a:lnTo>
                    <a:close/>
                    <a:moveTo>
                      <a:pt x="3095" y="4203"/>
                    </a:moveTo>
                    <a:cubicBezTo>
                      <a:pt x="3745" y="4203"/>
                      <a:pt x="4272" y="4106"/>
                      <a:pt x="4272" y="3987"/>
                    </a:cubicBezTo>
                    <a:lnTo>
                      <a:pt x="4272" y="4581"/>
                    </a:lnTo>
                    <a:cubicBezTo>
                      <a:pt x="4272" y="4700"/>
                      <a:pt x="3745" y="4797"/>
                      <a:pt x="3095" y="4797"/>
                    </a:cubicBezTo>
                    <a:cubicBezTo>
                      <a:pt x="2446" y="4797"/>
                      <a:pt x="1919" y="4700"/>
                      <a:pt x="1919" y="4581"/>
                    </a:cubicBezTo>
                    <a:lnTo>
                      <a:pt x="1919" y="3987"/>
                    </a:lnTo>
                    <a:cubicBezTo>
                      <a:pt x="1919" y="4106"/>
                      <a:pt x="2446" y="4203"/>
                      <a:pt x="3095" y="4203"/>
                    </a:cubicBezTo>
                    <a:close/>
                    <a:moveTo>
                      <a:pt x="3095" y="2496"/>
                    </a:moveTo>
                    <a:cubicBezTo>
                      <a:pt x="2581" y="2496"/>
                      <a:pt x="2164" y="2572"/>
                      <a:pt x="2164" y="2666"/>
                    </a:cubicBezTo>
                    <a:cubicBezTo>
                      <a:pt x="2164" y="2760"/>
                      <a:pt x="2581" y="2837"/>
                      <a:pt x="3095" y="2837"/>
                    </a:cubicBezTo>
                    <a:cubicBezTo>
                      <a:pt x="3610" y="2837"/>
                      <a:pt x="4026" y="2760"/>
                      <a:pt x="4026" y="2666"/>
                    </a:cubicBezTo>
                    <a:cubicBezTo>
                      <a:pt x="4026" y="2572"/>
                      <a:pt x="3610" y="2496"/>
                      <a:pt x="3095" y="2496"/>
                    </a:cubicBezTo>
                    <a:close/>
                    <a:moveTo>
                      <a:pt x="3095" y="2863"/>
                    </a:moveTo>
                    <a:cubicBezTo>
                      <a:pt x="2500" y="2863"/>
                      <a:pt x="2017" y="2775"/>
                      <a:pt x="2017" y="2666"/>
                    </a:cubicBezTo>
                    <a:cubicBezTo>
                      <a:pt x="2017" y="2557"/>
                      <a:pt x="2500" y="2469"/>
                      <a:pt x="3095" y="2469"/>
                    </a:cubicBezTo>
                    <a:cubicBezTo>
                      <a:pt x="3691" y="2469"/>
                      <a:pt x="4174" y="2557"/>
                      <a:pt x="4174" y="2666"/>
                    </a:cubicBezTo>
                    <a:cubicBezTo>
                      <a:pt x="4174" y="2775"/>
                      <a:pt x="3691" y="2863"/>
                      <a:pt x="3095" y="2863"/>
                    </a:cubicBezTo>
                    <a:close/>
                    <a:moveTo>
                      <a:pt x="3095" y="2462"/>
                    </a:moveTo>
                    <a:cubicBezTo>
                      <a:pt x="2456" y="2462"/>
                      <a:pt x="1935" y="2557"/>
                      <a:pt x="1935" y="2674"/>
                    </a:cubicBezTo>
                    <a:cubicBezTo>
                      <a:pt x="1935" y="2790"/>
                      <a:pt x="2456" y="2885"/>
                      <a:pt x="3095" y="2885"/>
                    </a:cubicBezTo>
                    <a:cubicBezTo>
                      <a:pt x="3735" y="2885"/>
                      <a:pt x="4256" y="2790"/>
                      <a:pt x="4256" y="2674"/>
                    </a:cubicBezTo>
                    <a:cubicBezTo>
                      <a:pt x="4256" y="2557"/>
                      <a:pt x="3735" y="2462"/>
                      <a:pt x="3095" y="2462"/>
                    </a:cubicBezTo>
                    <a:close/>
                    <a:moveTo>
                      <a:pt x="3095" y="2455"/>
                    </a:moveTo>
                    <a:cubicBezTo>
                      <a:pt x="3744" y="2455"/>
                      <a:pt x="4272" y="2553"/>
                      <a:pt x="4272" y="2674"/>
                    </a:cubicBezTo>
                    <a:lnTo>
                      <a:pt x="4272" y="3260"/>
                    </a:lnTo>
                    <a:cubicBezTo>
                      <a:pt x="4272" y="3379"/>
                      <a:pt x="3745" y="3475"/>
                      <a:pt x="3095" y="3475"/>
                    </a:cubicBezTo>
                    <a:cubicBezTo>
                      <a:pt x="2446" y="3475"/>
                      <a:pt x="1919" y="3379"/>
                      <a:pt x="1919" y="3260"/>
                    </a:cubicBezTo>
                    <a:lnTo>
                      <a:pt x="1919" y="2674"/>
                    </a:lnTo>
                    <a:cubicBezTo>
                      <a:pt x="1919" y="2553"/>
                      <a:pt x="2447" y="2455"/>
                      <a:pt x="3095" y="2455"/>
                    </a:cubicBezTo>
                    <a:close/>
                    <a:moveTo>
                      <a:pt x="3095" y="3543"/>
                    </a:moveTo>
                    <a:cubicBezTo>
                      <a:pt x="3745" y="3543"/>
                      <a:pt x="4272" y="3446"/>
                      <a:pt x="4272" y="3327"/>
                    </a:cubicBezTo>
                    <a:lnTo>
                      <a:pt x="4272" y="3928"/>
                    </a:lnTo>
                    <a:cubicBezTo>
                      <a:pt x="4272" y="4047"/>
                      <a:pt x="3745" y="4143"/>
                      <a:pt x="3095" y="4143"/>
                    </a:cubicBezTo>
                    <a:cubicBezTo>
                      <a:pt x="2446" y="4143"/>
                      <a:pt x="1919" y="4047"/>
                      <a:pt x="1919" y="3928"/>
                    </a:cubicBezTo>
                    <a:lnTo>
                      <a:pt x="1919" y="3327"/>
                    </a:lnTo>
                    <a:cubicBezTo>
                      <a:pt x="1919" y="3446"/>
                      <a:pt x="2446" y="3543"/>
                      <a:pt x="3095" y="3543"/>
                    </a:cubicBezTo>
                    <a:close/>
                    <a:moveTo>
                      <a:pt x="87" y="862"/>
                    </a:moveTo>
                    <a:lnTo>
                      <a:pt x="1306" y="638"/>
                    </a:lnTo>
                    <a:lnTo>
                      <a:pt x="1306" y="177"/>
                    </a:lnTo>
                    <a:lnTo>
                      <a:pt x="87" y="432"/>
                    </a:lnTo>
                    <a:lnTo>
                      <a:pt x="87" y="862"/>
                    </a:lnTo>
                    <a:close/>
                    <a:moveTo>
                      <a:pt x="87" y="1356"/>
                    </a:moveTo>
                    <a:lnTo>
                      <a:pt x="1306" y="1175"/>
                    </a:lnTo>
                    <a:lnTo>
                      <a:pt x="1306" y="714"/>
                    </a:lnTo>
                    <a:lnTo>
                      <a:pt x="87" y="927"/>
                    </a:lnTo>
                    <a:lnTo>
                      <a:pt x="87" y="1356"/>
                    </a:lnTo>
                    <a:close/>
                    <a:moveTo>
                      <a:pt x="87" y="1851"/>
                    </a:moveTo>
                    <a:lnTo>
                      <a:pt x="1306" y="1711"/>
                    </a:lnTo>
                    <a:lnTo>
                      <a:pt x="1306" y="1251"/>
                    </a:lnTo>
                    <a:lnTo>
                      <a:pt x="87" y="1422"/>
                    </a:lnTo>
                    <a:lnTo>
                      <a:pt x="87" y="1851"/>
                    </a:lnTo>
                    <a:close/>
                    <a:moveTo>
                      <a:pt x="87" y="2346"/>
                    </a:moveTo>
                    <a:lnTo>
                      <a:pt x="1306" y="2248"/>
                    </a:lnTo>
                    <a:lnTo>
                      <a:pt x="1306" y="1788"/>
                    </a:lnTo>
                    <a:lnTo>
                      <a:pt x="87" y="1917"/>
                    </a:lnTo>
                    <a:lnTo>
                      <a:pt x="87" y="2346"/>
                    </a:lnTo>
                    <a:close/>
                    <a:moveTo>
                      <a:pt x="87" y="2841"/>
                    </a:moveTo>
                    <a:lnTo>
                      <a:pt x="1306" y="2785"/>
                    </a:lnTo>
                    <a:lnTo>
                      <a:pt x="1306" y="2325"/>
                    </a:lnTo>
                    <a:lnTo>
                      <a:pt x="87" y="2412"/>
                    </a:lnTo>
                    <a:lnTo>
                      <a:pt x="87" y="2841"/>
                    </a:lnTo>
                    <a:close/>
                    <a:moveTo>
                      <a:pt x="87" y="3335"/>
                    </a:moveTo>
                    <a:lnTo>
                      <a:pt x="1306" y="3322"/>
                    </a:lnTo>
                    <a:lnTo>
                      <a:pt x="1306" y="2862"/>
                    </a:lnTo>
                    <a:lnTo>
                      <a:pt x="87" y="2907"/>
                    </a:lnTo>
                    <a:lnTo>
                      <a:pt x="87" y="3335"/>
                    </a:lnTo>
                    <a:close/>
                    <a:moveTo>
                      <a:pt x="674" y="4201"/>
                    </a:moveTo>
                    <a:cubicBezTo>
                      <a:pt x="728" y="4204"/>
                      <a:pt x="773" y="4139"/>
                      <a:pt x="773" y="4055"/>
                    </a:cubicBezTo>
                    <a:cubicBezTo>
                      <a:pt x="773" y="3972"/>
                      <a:pt x="728" y="3903"/>
                      <a:pt x="674" y="3901"/>
                    </a:cubicBezTo>
                    <a:cubicBezTo>
                      <a:pt x="620" y="3899"/>
                      <a:pt x="577" y="3965"/>
                      <a:pt x="577" y="4047"/>
                    </a:cubicBezTo>
                    <a:cubicBezTo>
                      <a:pt x="577" y="4130"/>
                      <a:pt x="620" y="4199"/>
                      <a:pt x="674" y="4201"/>
                    </a:cubicBezTo>
                    <a:close/>
                    <a:moveTo>
                      <a:pt x="894" y="3595"/>
                    </a:moveTo>
                    <a:cubicBezTo>
                      <a:pt x="915" y="3595"/>
                      <a:pt x="932" y="3569"/>
                      <a:pt x="932" y="3537"/>
                    </a:cubicBezTo>
                    <a:cubicBezTo>
                      <a:pt x="932" y="3506"/>
                      <a:pt x="915" y="3480"/>
                      <a:pt x="894" y="3480"/>
                    </a:cubicBezTo>
                    <a:cubicBezTo>
                      <a:pt x="873" y="3480"/>
                      <a:pt x="856" y="3505"/>
                      <a:pt x="856" y="3537"/>
                    </a:cubicBezTo>
                    <a:cubicBezTo>
                      <a:pt x="856" y="3569"/>
                      <a:pt x="873" y="3595"/>
                      <a:pt x="894" y="3595"/>
                    </a:cubicBezTo>
                    <a:close/>
                    <a:moveTo>
                      <a:pt x="1032" y="3596"/>
                    </a:moveTo>
                    <a:cubicBezTo>
                      <a:pt x="1054" y="3596"/>
                      <a:pt x="1071" y="3570"/>
                      <a:pt x="1071" y="3538"/>
                    </a:cubicBezTo>
                    <a:cubicBezTo>
                      <a:pt x="1071" y="3506"/>
                      <a:pt x="1054" y="3480"/>
                      <a:pt x="1032" y="3480"/>
                    </a:cubicBezTo>
                    <a:cubicBezTo>
                      <a:pt x="1011" y="3480"/>
                      <a:pt x="993" y="3506"/>
                      <a:pt x="993" y="3538"/>
                    </a:cubicBezTo>
                    <a:cubicBezTo>
                      <a:pt x="993" y="3570"/>
                      <a:pt x="1011" y="3596"/>
                      <a:pt x="1032" y="3596"/>
                    </a:cubicBezTo>
                    <a:close/>
                    <a:moveTo>
                      <a:pt x="1173" y="3597"/>
                    </a:moveTo>
                    <a:cubicBezTo>
                      <a:pt x="1194" y="3597"/>
                      <a:pt x="1212" y="3571"/>
                      <a:pt x="1212" y="3539"/>
                    </a:cubicBezTo>
                    <a:cubicBezTo>
                      <a:pt x="1212" y="3506"/>
                      <a:pt x="1194" y="3480"/>
                      <a:pt x="1173" y="3480"/>
                    </a:cubicBezTo>
                    <a:cubicBezTo>
                      <a:pt x="1151" y="3480"/>
                      <a:pt x="1133" y="3506"/>
                      <a:pt x="1133" y="3538"/>
                    </a:cubicBezTo>
                    <a:cubicBezTo>
                      <a:pt x="1133" y="3571"/>
                      <a:pt x="1151" y="3597"/>
                      <a:pt x="1173" y="3597"/>
                    </a:cubicBezTo>
                    <a:close/>
                    <a:moveTo>
                      <a:pt x="1405" y="0"/>
                    </a:moveTo>
                    <a:lnTo>
                      <a:pt x="4119" y="600"/>
                    </a:lnTo>
                    <a:lnTo>
                      <a:pt x="4119" y="2454"/>
                    </a:lnTo>
                    <a:cubicBezTo>
                      <a:pt x="3871" y="2385"/>
                      <a:pt x="3476" y="2349"/>
                      <a:pt x="3095" y="2349"/>
                    </a:cubicBezTo>
                    <a:cubicBezTo>
                      <a:pt x="2478" y="2349"/>
                      <a:pt x="1821" y="2444"/>
                      <a:pt x="1821" y="2620"/>
                    </a:cubicBezTo>
                    <a:lnTo>
                      <a:pt x="1821" y="4575"/>
                    </a:lnTo>
                    <a:cubicBezTo>
                      <a:pt x="1821" y="4650"/>
                      <a:pt x="1945" y="4710"/>
                      <a:pt x="2135" y="4754"/>
                    </a:cubicBezTo>
                    <a:lnTo>
                      <a:pt x="1405" y="4817"/>
                    </a:lnTo>
                    <a:lnTo>
                      <a:pt x="0" y="4696"/>
                    </a:lnTo>
                    <a:lnTo>
                      <a:pt x="0" y="311"/>
                    </a:lnTo>
                    <a:lnTo>
                      <a:pt x="1405" y="0"/>
                    </a:lnTo>
                    <a:close/>
                    <a:moveTo>
                      <a:pt x="144" y="1472"/>
                    </a:moveTo>
                    <a:lnTo>
                      <a:pt x="1249" y="1317"/>
                    </a:lnTo>
                    <a:lnTo>
                      <a:pt x="1249" y="1660"/>
                    </a:lnTo>
                    <a:lnTo>
                      <a:pt x="144" y="1787"/>
                    </a:lnTo>
                    <a:lnTo>
                      <a:pt x="144" y="1472"/>
                    </a:lnTo>
                    <a:close/>
                    <a:moveTo>
                      <a:pt x="144" y="1969"/>
                    </a:moveTo>
                    <a:lnTo>
                      <a:pt x="1249" y="1852"/>
                    </a:lnTo>
                    <a:lnTo>
                      <a:pt x="1249" y="2195"/>
                    </a:lnTo>
                    <a:lnTo>
                      <a:pt x="144" y="2284"/>
                    </a:lnTo>
                    <a:lnTo>
                      <a:pt x="144" y="1969"/>
                    </a:lnTo>
                    <a:close/>
                    <a:moveTo>
                      <a:pt x="144" y="975"/>
                    </a:moveTo>
                    <a:lnTo>
                      <a:pt x="1249" y="782"/>
                    </a:lnTo>
                    <a:lnTo>
                      <a:pt x="1249" y="1125"/>
                    </a:lnTo>
                    <a:lnTo>
                      <a:pt x="144" y="1290"/>
                    </a:lnTo>
                    <a:lnTo>
                      <a:pt x="144" y="975"/>
                    </a:lnTo>
                    <a:close/>
                    <a:moveTo>
                      <a:pt x="144" y="2962"/>
                    </a:moveTo>
                    <a:lnTo>
                      <a:pt x="1249" y="2921"/>
                    </a:lnTo>
                    <a:lnTo>
                      <a:pt x="1249" y="3265"/>
                    </a:lnTo>
                    <a:lnTo>
                      <a:pt x="144" y="3277"/>
                    </a:lnTo>
                    <a:lnTo>
                      <a:pt x="144" y="2962"/>
                    </a:lnTo>
                    <a:close/>
                    <a:moveTo>
                      <a:pt x="144" y="2465"/>
                    </a:moveTo>
                    <a:lnTo>
                      <a:pt x="1249" y="2386"/>
                    </a:lnTo>
                    <a:lnTo>
                      <a:pt x="1249" y="2730"/>
                    </a:lnTo>
                    <a:lnTo>
                      <a:pt x="144" y="2780"/>
                    </a:lnTo>
                    <a:lnTo>
                      <a:pt x="144" y="2465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F7C0DDF3-911A-4308-9CA8-C31D5F5E4D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0574" y="3011342"/>
                <a:ext cx="1143443" cy="2070246"/>
              </a:xfrm>
              <a:custGeom>
                <a:avLst/>
                <a:gdLst>
                  <a:gd name="T0" fmla="*/ 0 w 3299"/>
                  <a:gd name="T1" fmla="*/ 2921 h 5952"/>
                  <a:gd name="T2" fmla="*/ 691 w 3299"/>
                  <a:gd name="T3" fmla="*/ 3106 h 5952"/>
                  <a:gd name="T4" fmla="*/ 1189 w 3299"/>
                  <a:gd name="T5" fmla="*/ 5666 h 5952"/>
                  <a:gd name="T6" fmla="*/ 3057 w 3299"/>
                  <a:gd name="T7" fmla="*/ 5952 h 5952"/>
                  <a:gd name="T8" fmla="*/ 2154 w 3299"/>
                  <a:gd name="T9" fmla="*/ 4944 h 5952"/>
                  <a:gd name="T10" fmla="*/ 1189 w 3299"/>
                  <a:gd name="T11" fmla="*/ 4550 h 5952"/>
                  <a:gd name="T12" fmla="*/ 876 w 3299"/>
                  <a:gd name="T13" fmla="*/ 5481 h 5952"/>
                  <a:gd name="T14" fmla="*/ 1189 w 3299"/>
                  <a:gd name="T15" fmla="*/ 3106 h 5952"/>
                  <a:gd name="T16" fmla="*/ 3057 w 3299"/>
                  <a:gd name="T17" fmla="*/ 3884 h 5952"/>
                  <a:gd name="T18" fmla="*/ 2154 w 3299"/>
                  <a:gd name="T19" fmla="*/ 2876 h 5952"/>
                  <a:gd name="T20" fmla="*/ 1189 w 3299"/>
                  <a:gd name="T21" fmla="*/ 2482 h 5952"/>
                  <a:gd name="T22" fmla="*/ 876 w 3299"/>
                  <a:gd name="T23" fmla="*/ 2921 h 5952"/>
                  <a:gd name="T24" fmla="*/ 1189 w 3299"/>
                  <a:gd name="T25" fmla="*/ 907 h 5952"/>
                  <a:gd name="T26" fmla="*/ 3057 w 3299"/>
                  <a:gd name="T27" fmla="*/ 1815 h 5952"/>
                  <a:gd name="T28" fmla="*/ 2154 w 3299"/>
                  <a:gd name="T29" fmla="*/ 807 h 5952"/>
                  <a:gd name="T30" fmla="*/ 1189 w 3299"/>
                  <a:gd name="T31" fmla="*/ 413 h 5952"/>
                  <a:gd name="T32" fmla="*/ 691 w 3299"/>
                  <a:gd name="T33" fmla="*/ 722 h 5952"/>
                  <a:gd name="T34" fmla="*/ 2396 w 3299"/>
                  <a:gd name="T35" fmla="*/ 394 h 5952"/>
                  <a:gd name="T36" fmla="*/ 1431 w 3299"/>
                  <a:gd name="T37" fmla="*/ 0 h 5952"/>
                  <a:gd name="T38" fmla="*/ 2123 w 3299"/>
                  <a:gd name="T39" fmla="*/ 306 h 5952"/>
                  <a:gd name="T40" fmla="*/ 3146 w 3299"/>
                  <a:gd name="T41" fmla="*/ 717 h 5952"/>
                  <a:gd name="T42" fmla="*/ 3299 w 3299"/>
                  <a:gd name="T43" fmla="*/ 1402 h 5952"/>
                  <a:gd name="T44" fmla="*/ 2396 w 3299"/>
                  <a:gd name="T45" fmla="*/ 394 h 5952"/>
                  <a:gd name="T46" fmla="*/ 2294 w 3299"/>
                  <a:gd name="T47" fmla="*/ 2069 h 5952"/>
                  <a:gd name="T48" fmla="*/ 1431 w 3299"/>
                  <a:gd name="T49" fmla="*/ 2374 h 5952"/>
                  <a:gd name="T50" fmla="*/ 2237 w 3299"/>
                  <a:gd name="T51" fmla="*/ 2785 h 5952"/>
                  <a:gd name="T52" fmla="*/ 3146 w 3299"/>
                  <a:gd name="T53" fmla="*/ 3470 h 5952"/>
                  <a:gd name="T54" fmla="*/ 3299 w 3299"/>
                  <a:gd name="T55" fmla="*/ 2463 h 5952"/>
                  <a:gd name="T56" fmla="*/ 2396 w 3299"/>
                  <a:gd name="T57" fmla="*/ 4531 h 5952"/>
                  <a:gd name="T58" fmla="*/ 1431 w 3299"/>
                  <a:gd name="T59" fmla="*/ 4137 h 5952"/>
                  <a:gd name="T60" fmla="*/ 2123 w 3299"/>
                  <a:gd name="T61" fmla="*/ 4443 h 5952"/>
                  <a:gd name="T62" fmla="*/ 3146 w 3299"/>
                  <a:gd name="T63" fmla="*/ 4854 h 5952"/>
                  <a:gd name="T64" fmla="*/ 3299 w 3299"/>
                  <a:gd name="T65" fmla="*/ 5539 h 5952"/>
                  <a:gd name="T66" fmla="*/ 2396 w 3299"/>
                  <a:gd name="T67" fmla="*/ 4531 h 5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99" h="5952">
                    <a:moveTo>
                      <a:pt x="691" y="2921"/>
                    </a:moveTo>
                    <a:lnTo>
                      <a:pt x="0" y="2921"/>
                    </a:lnTo>
                    <a:lnTo>
                      <a:pt x="0" y="3106"/>
                    </a:lnTo>
                    <a:lnTo>
                      <a:pt x="691" y="3106"/>
                    </a:lnTo>
                    <a:lnTo>
                      <a:pt x="691" y="5666"/>
                    </a:lnTo>
                    <a:lnTo>
                      <a:pt x="1189" y="5666"/>
                    </a:lnTo>
                    <a:lnTo>
                      <a:pt x="1189" y="5952"/>
                    </a:lnTo>
                    <a:lnTo>
                      <a:pt x="3057" y="5952"/>
                    </a:lnTo>
                    <a:lnTo>
                      <a:pt x="3057" y="4944"/>
                    </a:lnTo>
                    <a:lnTo>
                      <a:pt x="2154" y="4944"/>
                    </a:lnTo>
                    <a:lnTo>
                      <a:pt x="2053" y="4550"/>
                    </a:lnTo>
                    <a:lnTo>
                      <a:pt x="1189" y="4550"/>
                    </a:lnTo>
                    <a:lnTo>
                      <a:pt x="1189" y="5481"/>
                    </a:lnTo>
                    <a:lnTo>
                      <a:pt x="876" y="5481"/>
                    </a:lnTo>
                    <a:lnTo>
                      <a:pt x="876" y="3106"/>
                    </a:lnTo>
                    <a:lnTo>
                      <a:pt x="1189" y="3106"/>
                    </a:lnTo>
                    <a:lnTo>
                      <a:pt x="1189" y="3884"/>
                    </a:lnTo>
                    <a:lnTo>
                      <a:pt x="3057" y="3884"/>
                    </a:lnTo>
                    <a:lnTo>
                      <a:pt x="3057" y="2876"/>
                    </a:lnTo>
                    <a:lnTo>
                      <a:pt x="2154" y="2876"/>
                    </a:lnTo>
                    <a:lnTo>
                      <a:pt x="2053" y="2482"/>
                    </a:lnTo>
                    <a:lnTo>
                      <a:pt x="1189" y="2482"/>
                    </a:lnTo>
                    <a:lnTo>
                      <a:pt x="1189" y="2921"/>
                    </a:lnTo>
                    <a:lnTo>
                      <a:pt x="876" y="2921"/>
                    </a:lnTo>
                    <a:lnTo>
                      <a:pt x="876" y="907"/>
                    </a:lnTo>
                    <a:lnTo>
                      <a:pt x="1189" y="907"/>
                    </a:lnTo>
                    <a:lnTo>
                      <a:pt x="1189" y="1815"/>
                    </a:lnTo>
                    <a:lnTo>
                      <a:pt x="3057" y="1815"/>
                    </a:lnTo>
                    <a:lnTo>
                      <a:pt x="3057" y="807"/>
                    </a:lnTo>
                    <a:lnTo>
                      <a:pt x="2154" y="807"/>
                    </a:lnTo>
                    <a:lnTo>
                      <a:pt x="2053" y="413"/>
                    </a:lnTo>
                    <a:lnTo>
                      <a:pt x="1189" y="413"/>
                    </a:lnTo>
                    <a:lnTo>
                      <a:pt x="1189" y="722"/>
                    </a:lnTo>
                    <a:lnTo>
                      <a:pt x="691" y="722"/>
                    </a:lnTo>
                    <a:lnTo>
                      <a:pt x="691" y="2921"/>
                    </a:lnTo>
                    <a:close/>
                    <a:moveTo>
                      <a:pt x="2396" y="394"/>
                    </a:moveTo>
                    <a:lnTo>
                      <a:pt x="2294" y="0"/>
                    </a:lnTo>
                    <a:lnTo>
                      <a:pt x="1431" y="0"/>
                    </a:lnTo>
                    <a:lnTo>
                      <a:pt x="1431" y="306"/>
                    </a:lnTo>
                    <a:lnTo>
                      <a:pt x="2123" y="306"/>
                    </a:lnTo>
                    <a:lnTo>
                      <a:pt x="2237" y="717"/>
                    </a:lnTo>
                    <a:lnTo>
                      <a:pt x="3146" y="717"/>
                    </a:lnTo>
                    <a:lnTo>
                      <a:pt x="3146" y="1402"/>
                    </a:lnTo>
                    <a:lnTo>
                      <a:pt x="3299" y="1402"/>
                    </a:lnTo>
                    <a:lnTo>
                      <a:pt x="3299" y="394"/>
                    </a:lnTo>
                    <a:lnTo>
                      <a:pt x="2396" y="394"/>
                    </a:lnTo>
                    <a:close/>
                    <a:moveTo>
                      <a:pt x="2396" y="2463"/>
                    </a:moveTo>
                    <a:lnTo>
                      <a:pt x="2294" y="2069"/>
                    </a:lnTo>
                    <a:lnTo>
                      <a:pt x="1431" y="2069"/>
                    </a:lnTo>
                    <a:lnTo>
                      <a:pt x="1431" y="2374"/>
                    </a:lnTo>
                    <a:lnTo>
                      <a:pt x="2123" y="2374"/>
                    </a:lnTo>
                    <a:lnTo>
                      <a:pt x="2237" y="2785"/>
                    </a:lnTo>
                    <a:lnTo>
                      <a:pt x="3146" y="2785"/>
                    </a:lnTo>
                    <a:lnTo>
                      <a:pt x="3146" y="3470"/>
                    </a:lnTo>
                    <a:lnTo>
                      <a:pt x="3299" y="3470"/>
                    </a:lnTo>
                    <a:lnTo>
                      <a:pt x="3299" y="2463"/>
                    </a:lnTo>
                    <a:lnTo>
                      <a:pt x="2396" y="2463"/>
                    </a:lnTo>
                    <a:close/>
                    <a:moveTo>
                      <a:pt x="2396" y="4531"/>
                    </a:moveTo>
                    <a:lnTo>
                      <a:pt x="2294" y="4137"/>
                    </a:lnTo>
                    <a:lnTo>
                      <a:pt x="1431" y="4137"/>
                    </a:lnTo>
                    <a:lnTo>
                      <a:pt x="1431" y="4443"/>
                    </a:lnTo>
                    <a:lnTo>
                      <a:pt x="2123" y="4443"/>
                    </a:lnTo>
                    <a:lnTo>
                      <a:pt x="2237" y="4854"/>
                    </a:lnTo>
                    <a:lnTo>
                      <a:pt x="3146" y="4854"/>
                    </a:lnTo>
                    <a:lnTo>
                      <a:pt x="3146" y="5539"/>
                    </a:lnTo>
                    <a:lnTo>
                      <a:pt x="3299" y="5539"/>
                    </a:lnTo>
                    <a:lnTo>
                      <a:pt x="3299" y="4531"/>
                    </a:lnTo>
                    <a:lnTo>
                      <a:pt x="2396" y="453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sp>
          <p:nvSpPr>
            <p:cNvPr id="142" name="Freeform 25">
              <a:extLst>
                <a:ext uri="{FF2B5EF4-FFF2-40B4-BE49-F238E27FC236}">
                  <a16:creationId xmlns:a16="http://schemas.microsoft.com/office/drawing/2014/main" id="{86BAA808-38C4-42A0-8C20-317B3C7C3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33" y="2703718"/>
              <a:ext cx="959749" cy="728086"/>
            </a:xfrm>
            <a:custGeom>
              <a:avLst/>
              <a:gdLst>
                <a:gd name="T0" fmla="*/ 1386 w 1386"/>
                <a:gd name="T1" fmla="*/ 278 h 1056"/>
                <a:gd name="T2" fmla="*/ 1032 w 1386"/>
                <a:gd name="T3" fmla="*/ 0 h 1056"/>
                <a:gd name="T4" fmla="*/ 685 w 1386"/>
                <a:gd name="T5" fmla="*/ 252 h 1056"/>
                <a:gd name="T6" fmla="*/ 602 w 1386"/>
                <a:gd name="T7" fmla="*/ 238 h 1056"/>
                <a:gd name="T8" fmla="*/ 336 w 1386"/>
                <a:gd name="T9" fmla="*/ 488 h 1056"/>
                <a:gd name="T10" fmla="*/ 287 w 1386"/>
                <a:gd name="T11" fmla="*/ 483 h 1056"/>
                <a:gd name="T12" fmla="*/ 0 w 1386"/>
                <a:gd name="T13" fmla="*/ 770 h 1056"/>
                <a:gd name="T14" fmla="*/ 245 w 1386"/>
                <a:gd name="T15" fmla="*/ 1056 h 1056"/>
                <a:gd name="T16" fmla="*/ 462 w 1386"/>
                <a:gd name="T17" fmla="*/ 1056 h 1056"/>
                <a:gd name="T18" fmla="*/ 462 w 1386"/>
                <a:gd name="T19" fmla="*/ 917 h 1056"/>
                <a:gd name="T20" fmla="*/ 376 w 1386"/>
                <a:gd name="T21" fmla="*/ 917 h 1056"/>
                <a:gd name="T22" fmla="*/ 446 w 1386"/>
                <a:gd name="T23" fmla="*/ 587 h 1056"/>
                <a:gd name="T24" fmla="*/ 773 w 1386"/>
                <a:gd name="T25" fmla="*/ 352 h 1056"/>
                <a:gd name="T26" fmla="*/ 1386 w 1386"/>
                <a:gd name="T27" fmla="*/ 278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6" h="1056">
                  <a:moveTo>
                    <a:pt x="1386" y="278"/>
                  </a:moveTo>
                  <a:cubicBezTo>
                    <a:pt x="1359" y="138"/>
                    <a:pt x="1200" y="0"/>
                    <a:pt x="1032" y="0"/>
                  </a:cubicBezTo>
                  <a:cubicBezTo>
                    <a:pt x="873" y="0"/>
                    <a:pt x="733" y="102"/>
                    <a:pt x="685" y="252"/>
                  </a:cubicBezTo>
                  <a:cubicBezTo>
                    <a:pt x="658" y="243"/>
                    <a:pt x="630" y="238"/>
                    <a:pt x="602" y="238"/>
                  </a:cubicBezTo>
                  <a:cubicBezTo>
                    <a:pt x="461" y="238"/>
                    <a:pt x="345" y="349"/>
                    <a:pt x="336" y="488"/>
                  </a:cubicBezTo>
                  <a:cubicBezTo>
                    <a:pt x="319" y="485"/>
                    <a:pt x="303" y="483"/>
                    <a:pt x="287" y="483"/>
                  </a:cubicBezTo>
                  <a:cubicBezTo>
                    <a:pt x="129" y="483"/>
                    <a:pt x="0" y="612"/>
                    <a:pt x="0" y="770"/>
                  </a:cubicBezTo>
                  <a:cubicBezTo>
                    <a:pt x="0" y="912"/>
                    <a:pt x="106" y="1036"/>
                    <a:pt x="245" y="1056"/>
                  </a:cubicBezTo>
                  <a:lnTo>
                    <a:pt x="462" y="1056"/>
                  </a:lnTo>
                  <a:lnTo>
                    <a:pt x="462" y="917"/>
                  </a:lnTo>
                  <a:lnTo>
                    <a:pt x="376" y="917"/>
                  </a:lnTo>
                  <a:cubicBezTo>
                    <a:pt x="74" y="918"/>
                    <a:pt x="102" y="594"/>
                    <a:pt x="446" y="587"/>
                  </a:cubicBezTo>
                  <a:cubicBezTo>
                    <a:pt x="404" y="287"/>
                    <a:pt x="670" y="320"/>
                    <a:pt x="773" y="352"/>
                  </a:cubicBezTo>
                  <a:cubicBezTo>
                    <a:pt x="789" y="128"/>
                    <a:pt x="1110" y="57"/>
                    <a:pt x="1386" y="278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30928BF-87D8-4A24-99FA-BF0B1D73F6BA}"/>
              </a:ext>
            </a:extLst>
          </p:cNvPr>
          <p:cNvGrpSpPr/>
          <p:nvPr/>
        </p:nvGrpSpPr>
        <p:grpSpPr>
          <a:xfrm>
            <a:off x="7946300" y="3801228"/>
            <a:ext cx="633155" cy="471832"/>
            <a:chOff x="318533" y="2703718"/>
            <a:chExt cx="1186511" cy="884197"/>
          </a:xfrm>
        </p:grpSpPr>
        <p:grpSp>
          <p:nvGrpSpPr>
            <p:cNvPr id="146" name="Группа 145">
              <a:extLst>
                <a:ext uri="{FF2B5EF4-FFF2-40B4-BE49-F238E27FC236}">
                  <a16:creationId xmlns:a16="http://schemas.microsoft.com/office/drawing/2014/main" id="{EA2979B4-CB34-49BA-8BAE-E21BE7602FDC}"/>
                </a:ext>
              </a:extLst>
            </p:cNvPr>
            <p:cNvGrpSpPr/>
            <p:nvPr/>
          </p:nvGrpSpPr>
          <p:grpSpPr>
            <a:xfrm>
              <a:off x="669716" y="2913915"/>
              <a:ext cx="835328" cy="674000"/>
              <a:chOff x="2408238" y="3011342"/>
              <a:chExt cx="2565779" cy="2070246"/>
            </a:xfrm>
          </p:grpSpPr>
          <p:sp>
            <p:nvSpPr>
              <p:cNvPr id="148" name="Freeform 20">
                <a:extLst>
                  <a:ext uri="{FF2B5EF4-FFF2-40B4-BE49-F238E27FC236}">
                    <a16:creationId xmlns:a16="http://schemas.microsoft.com/office/drawing/2014/main" id="{0D40F1AF-337F-42D8-81BD-292E887EE4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8238" y="3343275"/>
                <a:ext cx="1538288" cy="1738313"/>
              </a:xfrm>
              <a:custGeom>
                <a:avLst/>
                <a:gdLst>
                  <a:gd name="T0" fmla="*/ 1249 w 4272"/>
                  <a:gd name="T1" fmla="*/ 248 h 4817"/>
                  <a:gd name="T2" fmla="*/ 144 w 4272"/>
                  <a:gd name="T3" fmla="*/ 793 h 4817"/>
                  <a:gd name="T4" fmla="*/ 3095 w 4272"/>
                  <a:gd name="T5" fmla="*/ 4203 h 4817"/>
                  <a:gd name="T6" fmla="*/ 4272 w 4272"/>
                  <a:gd name="T7" fmla="*/ 4581 h 4817"/>
                  <a:gd name="T8" fmla="*/ 1919 w 4272"/>
                  <a:gd name="T9" fmla="*/ 4581 h 4817"/>
                  <a:gd name="T10" fmla="*/ 3095 w 4272"/>
                  <a:gd name="T11" fmla="*/ 4203 h 4817"/>
                  <a:gd name="T12" fmla="*/ 2164 w 4272"/>
                  <a:gd name="T13" fmla="*/ 2666 h 4817"/>
                  <a:gd name="T14" fmla="*/ 4026 w 4272"/>
                  <a:gd name="T15" fmla="*/ 2666 h 4817"/>
                  <a:gd name="T16" fmla="*/ 3095 w 4272"/>
                  <a:gd name="T17" fmla="*/ 2863 h 4817"/>
                  <a:gd name="T18" fmla="*/ 3095 w 4272"/>
                  <a:gd name="T19" fmla="*/ 2469 h 4817"/>
                  <a:gd name="T20" fmla="*/ 3095 w 4272"/>
                  <a:gd name="T21" fmla="*/ 2863 h 4817"/>
                  <a:gd name="T22" fmla="*/ 1935 w 4272"/>
                  <a:gd name="T23" fmla="*/ 2674 h 4817"/>
                  <a:gd name="T24" fmla="*/ 4256 w 4272"/>
                  <a:gd name="T25" fmla="*/ 2674 h 4817"/>
                  <a:gd name="T26" fmla="*/ 3095 w 4272"/>
                  <a:gd name="T27" fmla="*/ 2455 h 4817"/>
                  <a:gd name="T28" fmla="*/ 4272 w 4272"/>
                  <a:gd name="T29" fmla="*/ 3260 h 4817"/>
                  <a:gd name="T30" fmla="*/ 1919 w 4272"/>
                  <a:gd name="T31" fmla="*/ 3260 h 4817"/>
                  <a:gd name="T32" fmla="*/ 3095 w 4272"/>
                  <a:gd name="T33" fmla="*/ 2455 h 4817"/>
                  <a:gd name="T34" fmla="*/ 4272 w 4272"/>
                  <a:gd name="T35" fmla="*/ 3327 h 4817"/>
                  <a:gd name="T36" fmla="*/ 3095 w 4272"/>
                  <a:gd name="T37" fmla="*/ 4143 h 4817"/>
                  <a:gd name="T38" fmla="*/ 1919 w 4272"/>
                  <a:gd name="T39" fmla="*/ 3327 h 4817"/>
                  <a:gd name="T40" fmla="*/ 87 w 4272"/>
                  <a:gd name="T41" fmla="*/ 862 h 4817"/>
                  <a:gd name="T42" fmla="*/ 1306 w 4272"/>
                  <a:gd name="T43" fmla="*/ 177 h 4817"/>
                  <a:gd name="T44" fmla="*/ 87 w 4272"/>
                  <a:gd name="T45" fmla="*/ 862 h 4817"/>
                  <a:gd name="T46" fmla="*/ 1306 w 4272"/>
                  <a:gd name="T47" fmla="*/ 1175 h 4817"/>
                  <a:gd name="T48" fmla="*/ 87 w 4272"/>
                  <a:gd name="T49" fmla="*/ 927 h 4817"/>
                  <a:gd name="T50" fmla="*/ 87 w 4272"/>
                  <a:gd name="T51" fmla="*/ 1851 h 4817"/>
                  <a:gd name="T52" fmla="*/ 1306 w 4272"/>
                  <a:gd name="T53" fmla="*/ 1251 h 4817"/>
                  <a:gd name="T54" fmla="*/ 87 w 4272"/>
                  <a:gd name="T55" fmla="*/ 1851 h 4817"/>
                  <a:gd name="T56" fmla="*/ 1306 w 4272"/>
                  <a:gd name="T57" fmla="*/ 2248 h 4817"/>
                  <a:gd name="T58" fmla="*/ 87 w 4272"/>
                  <a:gd name="T59" fmla="*/ 1917 h 4817"/>
                  <a:gd name="T60" fmla="*/ 87 w 4272"/>
                  <a:gd name="T61" fmla="*/ 2841 h 4817"/>
                  <a:gd name="T62" fmla="*/ 1306 w 4272"/>
                  <a:gd name="T63" fmla="*/ 2325 h 4817"/>
                  <a:gd name="T64" fmla="*/ 87 w 4272"/>
                  <a:gd name="T65" fmla="*/ 2841 h 4817"/>
                  <a:gd name="T66" fmla="*/ 1306 w 4272"/>
                  <a:gd name="T67" fmla="*/ 3322 h 4817"/>
                  <a:gd name="T68" fmla="*/ 87 w 4272"/>
                  <a:gd name="T69" fmla="*/ 2907 h 4817"/>
                  <a:gd name="T70" fmla="*/ 674 w 4272"/>
                  <a:gd name="T71" fmla="*/ 4201 h 4817"/>
                  <a:gd name="T72" fmla="*/ 674 w 4272"/>
                  <a:gd name="T73" fmla="*/ 3901 h 4817"/>
                  <a:gd name="T74" fmla="*/ 674 w 4272"/>
                  <a:gd name="T75" fmla="*/ 4201 h 4817"/>
                  <a:gd name="T76" fmla="*/ 932 w 4272"/>
                  <a:gd name="T77" fmla="*/ 3537 h 4817"/>
                  <a:gd name="T78" fmla="*/ 856 w 4272"/>
                  <a:gd name="T79" fmla="*/ 3537 h 4817"/>
                  <a:gd name="T80" fmla="*/ 1032 w 4272"/>
                  <a:gd name="T81" fmla="*/ 3596 h 4817"/>
                  <a:gd name="T82" fmla="*/ 1032 w 4272"/>
                  <a:gd name="T83" fmla="*/ 3480 h 4817"/>
                  <a:gd name="T84" fmla="*/ 1032 w 4272"/>
                  <a:gd name="T85" fmla="*/ 3596 h 4817"/>
                  <a:gd name="T86" fmla="*/ 1212 w 4272"/>
                  <a:gd name="T87" fmla="*/ 3539 h 4817"/>
                  <a:gd name="T88" fmla="*/ 1133 w 4272"/>
                  <a:gd name="T89" fmla="*/ 3538 h 4817"/>
                  <a:gd name="T90" fmla="*/ 1405 w 4272"/>
                  <a:gd name="T91" fmla="*/ 0 h 4817"/>
                  <a:gd name="T92" fmla="*/ 4119 w 4272"/>
                  <a:gd name="T93" fmla="*/ 2454 h 4817"/>
                  <a:gd name="T94" fmla="*/ 1821 w 4272"/>
                  <a:gd name="T95" fmla="*/ 2620 h 4817"/>
                  <a:gd name="T96" fmla="*/ 2135 w 4272"/>
                  <a:gd name="T97" fmla="*/ 4754 h 4817"/>
                  <a:gd name="T98" fmla="*/ 0 w 4272"/>
                  <a:gd name="T99" fmla="*/ 4696 h 4817"/>
                  <a:gd name="T100" fmla="*/ 1405 w 4272"/>
                  <a:gd name="T101" fmla="*/ 0 h 4817"/>
                  <a:gd name="T102" fmla="*/ 1249 w 4272"/>
                  <a:gd name="T103" fmla="*/ 1317 h 4817"/>
                  <a:gd name="T104" fmla="*/ 144 w 4272"/>
                  <a:gd name="T105" fmla="*/ 1787 h 4817"/>
                  <a:gd name="T106" fmla="*/ 144 w 4272"/>
                  <a:gd name="T107" fmla="*/ 1969 h 4817"/>
                  <a:gd name="T108" fmla="*/ 1249 w 4272"/>
                  <a:gd name="T109" fmla="*/ 2195 h 4817"/>
                  <a:gd name="T110" fmla="*/ 144 w 4272"/>
                  <a:gd name="T111" fmla="*/ 1969 h 4817"/>
                  <a:gd name="T112" fmla="*/ 1249 w 4272"/>
                  <a:gd name="T113" fmla="*/ 782 h 4817"/>
                  <a:gd name="T114" fmla="*/ 144 w 4272"/>
                  <a:gd name="T115" fmla="*/ 1290 h 4817"/>
                  <a:gd name="T116" fmla="*/ 144 w 4272"/>
                  <a:gd name="T117" fmla="*/ 2962 h 4817"/>
                  <a:gd name="T118" fmla="*/ 1249 w 4272"/>
                  <a:gd name="T119" fmla="*/ 3265 h 4817"/>
                  <a:gd name="T120" fmla="*/ 144 w 4272"/>
                  <a:gd name="T121" fmla="*/ 2962 h 4817"/>
                  <a:gd name="T122" fmla="*/ 1249 w 4272"/>
                  <a:gd name="T123" fmla="*/ 2386 h 4817"/>
                  <a:gd name="T124" fmla="*/ 144 w 4272"/>
                  <a:gd name="T125" fmla="*/ 2780 h 4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72" h="4817">
                    <a:moveTo>
                      <a:pt x="144" y="479"/>
                    </a:moveTo>
                    <a:lnTo>
                      <a:pt x="1249" y="248"/>
                    </a:lnTo>
                    <a:lnTo>
                      <a:pt x="1249" y="590"/>
                    </a:lnTo>
                    <a:lnTo>
                      <a:pt x="144" y="793"/>
                    </a:lnTo>
                    <a:lnTo>
                      <a:pt x="144" y="479"/>
                    </a:lnTo>
                    <a:close/>
                    <a:moveTo>
                      <a:pt x="3095" y="4203"/>
                    </a:moveTo>
                    <a:cubicBezTo>
                      <a:pt x="3745" y="4203"/>
                      <a:pt x="4272" y="4106"/>
                      <a:pt x="4272" y="3987"/>
                    </a:cubicBezTo>
                    <a:lnTo>
                      <a:pt x="4272" y="4581"/>
                    </a:lnTo>
                    <a:cubicBezTo>
                      <a:pt x="4272" y="4700"/>
                      <a:pt x="3745" y="4797"/>
                      <a:pt x="3095" y="4797"/>
                    </a:cubicBezTo>
                    <a:cubicBezTo>
                      <a:pt x="2446" y="4797"/>
                      <a:pt x="1919" y="4700"/>
                      <a:pt x="1919" y="4581"/>
                    </a:cubicBezTo>
                    <a:lnTo>
                      <a:pt x="1919" y="3987"/>
                    </a:lnTo>
                    <a:cubicBezTo>
                      <a:pt x="1919" y="4106"/>
                      <a:pt x="2446" y="4203"/>
                      <a:pt x="3095" y="4203"/>
                    </a:cubicBezTo>
                    <a:close/>
                    <a:moveTo>
                      <a:pt x="3095" y="2496"/>
                    </a:moveTo>
                    <a:cubicBezTo>
                      <a:pt x="2581" y="2496"/>
                      <a:pt x="2164" y="2572"/>
                      <a:pt x="2164" y="2666"/>
                    </a:cubicBezTo>
                    <a:cubicBezTo>
                      <a:pt x="2164" y="2760"/>
                      <a:pt x="2581" y="2837"/>
                      <a:pt x="3095" y="2837"/>
                    </a:cubicBezTo>
                    <a:cubicBezTo>
                      <a:pt x="3610" y="2837"/>
                      <a:pt x="4026" y="2760"/>
                      <a:pt x="4026" y="2666"/>
                    </a:cubicBezTo>
                    <a:cubicBezTo>
                      <a:pt x="4026" y="2572"/>
                      <a:pt x="3610" y="2496"/>
                      <a:pt x="3095" y="2496"/>
                    </a:cubicBezTo>
                    <a:close/>
                    <a:moveTo>
                      <a:pt x="3095" y="2863"/>
                    </a:moveTo>
                    <a:cubicBezTo>
                      <a:pt x="2500" y="2863"/>
                      <a:pt x="2017" y="2775"/>
                      <a:pt x="2017" y="2666"/>
                    </a:cubicBezTo>
                    <a:cubicBezTo>
                      <a:pt x="2017" y="2557"/>
                      <a:pt x="2500" y="2469"/>
                      <a:pt x="3095" y="2469"/>
                    </a:cubicBezTo>
                    <a:cubicBezTo>
                      <a:pt x="3691" y="2469"/>
                      <a:pt x="4174" y="2557"/>
                      <a:pt x="4174" y="2666"/>
                    </a:cubicBezTo>
                    <a:cubicBezTo>
                      <a:pt x="4174" y="2775"/>
                      <a:pt x="3691" y="2863"/>
                      <a:pt x="3095" y="2863"/>
                    </a:cubicBezTo>
                    <a:close/>
                    <a:moveTo>
                      <a:pt x="3095" y="2462"/>
                    </a:moveTo>
                    <a:cubicBezTo>
                      <a:pt x="2456" y="2462"/>
                      <a:pt x="1935" y="2557"/>
                      <a:pt x="1935" y="2674"/>
                    </a:cubicBezTo>
                    <a:cubicBezTo>
                      <a:pt x="1935" y="2790"/>
                      <a:pt x="2456" y="2885"/>
                      <a:pt x="3095" y="2885"/>
                    </a:cubicBezTo>
                    <a:cubicBezTo>
                      <a:pt x="3735" y="2885"/>
                      <a:pt x="4256" y="2790"/>
                      <a:pt x="4256" y="2674"/>
                    </a:cubicBezTo>
                    <a:cubicBezTo>
                      <a:pt x="4256" y="2557"/>
                      <a:pt x="3735" y="2462"/>
                      <a:pt x="3095" y="2462"/>
                    </a:cubicBezTo>
                    <a:close/>
                    <a:moveTo>
                      <a:pt x="3095" y="2455"/>
                    </a:moveTo>
                    <a:cubicBezTo>
                      <a:pt x="3744" y="2455"/>
                      <a:pt x="4272" y="2553"/>
                      <a:pt x="4272" y="2674"/>
                    </a:cubicBezTo>
                    <a:lnTo>
                      <a:pt x="4272" y="3260"/>
                    </a:lnTo>
                    <a:cubicBezTo>
                      <a:pt x="4272" y="3379"/>
                      <a:pt x="3745" y="3475"/>
                      <a:pt x="3095" y="3475"/>
                    </a:cubicBezTo>
                    <a:cubicBezTo>
                      <a:pt x="2446" y="3475"/>
                      <a:pt x="1919" y="3379"/>
                      <a:pt x="1919" y="3260"/>
                    </a:cubicBezTo>
                    <a:lnTo>
                      <a:pt x="1919" y="2674"/>
                    </a:lnTo>
                    <a:cubicBezTo>
                      <a:pt x="1919" y="2553"/>
                      <a:pt x="2447" y="2455"/>
                      <a:pt x="3095" y="2455"/>
                    </a:cubicBezTo>
                    <a:close/>
                    <a:moveTo>
                      <a:pt x="3095" y="3543"/>
                    </a:moveTo>
                    <a:cubicBezTo>
                      <a:pt x="3745" y="3543"/>
                      <a:pt x="4272" y="3446"/>
                      <a:pt x="4272" y="3327"/>
                    </a:cubicBezTo>
                    <a:lnTo>
                      <a:pt x="4272" y="3928"/>
                    </a:lnTo>
                    <a:cubicBezTo>
                      <a:pt x="4272" y="4047"/>
                      <a:pt x="3745" y="4143"/>
                      <a:pt x="3095" y="4143"/>
                    </a:cubicBezTo>
                    <a:cubicBezTo>
                      <a:pt x="2446" y="4143"/>
                      <a:pt x="1919" y="4047"/>
                      <a:pt x="1919" y="3928"/>
                    </a:cubicBezTo>
                    <a:lnTo>
                      <a:pt x="1919" y="3327"/>
                    </a:lnTo>
                    <a:cubicBezTo>
                      <a:pt x="1919" y="3446"/>
                      <a:pt x="2446" y="3543"/>
                      <a:pt x="3095" y="3543"/>
                    </a:cubicBezTo>
                    <a:close/>
                    <a:moveTo>
                      <a:pt x="87" y="862"/>
                    </a:moveTo>
                    <a:lnTo>
                      <a:pt x="1306" y="638"/>
                    </a:lnTo>
                    <a:lnTo>
                      <a:pt x="1306" y="177"/>
                    </a:lnTo>
                    <a:lnTo>
                      <a:pt x="87" y="432"/>
                    </a:lnTo>
                    <a:lnTo>
                      <a:pt x="87" y="862"/>
                    </a:lnTo>
                    <a:close/>
                    <a:moveTo>
                      <a:pt x="87" y="1356"/>
                    </a:moveTo>
                    <a:lnTo>
                      <a:pt x="1306" y="1175"/>
                    </a:lnTo>
                    <a:lnTo>
                      <a:pt x="1306" y="714"/>
                    </a:lnTo>
                    <a:lnTo>
                      <a:pt x="87" y="927"/>
                    </a:lnTo>
                    <a:lnTo>
                      <a:pt x="87" y="1356"/>
                    </a:lnTo>
                    <a:close/>
                    <a:moveTo>
                      <a:pt x="87" y="1851"/>
                    </a:moveTo>
                    <a:lnTo>
                      <a:pt x="1306" y="1711"/>
                    </a:lnTo>
                    <a:lnTo>
                      <a:pt x="1306" y="1251"/>
                    </a:lnTo>
                    <a:lnTo>
                      <a:pt x="87" y="1422"/>
                    </a:lnTo>
                    <a:lnTo>
                      <a:pt x="87" y="1851"/>
                    </a:lnTo>
                    <a:close/>
                    <a:moveTo>
                      <a:pt x="87" y="2346"/>
                    </a:moveTo>
                    <a:lnTo>
                      <a:pt x="1306" y="2248"/>
                    </a:lnTo>
                    <a:lnTo>
                      <a:pt x="1306" y="1788"/>
                    </a:lnTo>
                    <a:lnTo>
                      <a:pt x="87" y="1917"/>
                    </a:lnTo>
                    <a:lnTo>
                      <a:pt x="87" y="2346"/>
                    </a:lnTo>
                    <a:close/>
                    <a:moveTo>
                      <a:pt x="87" y="2841"/>
                    </a:moveTo>
                    <a:lnTo>
                      <a:pt x="1306" y="2785"/>
                    </a:lnTo>
                    <a:lnTo>
                      <a:pt x="1306" y="2325"/>
                    </a:lnTo>
                    <a:lnTo>
                      <a:pt x="87" y="2412"/>
                    </a:lnTo>
                    <a:lnTo>
                      <a:pt x="87" y="2841"/>
                    </a:lnTo>
                    <a:close/>
                    <a:moveTo>
                      <a:pt x="87" y="3335"/>
                    </a:moveTo>
                    <a:lnTo>
                      <a:pt x="1306" y="3322"/>
                    </a:lnTo>
                    <a:lnTo>
                      <a:pt x="1306" y="2862"/>
                    </a:lnTo>
                    <a:lnTo>
                      <a:pt x="87" y="2907"/>
                    </a:lnTo>
                    <a:lnTo>
                      <a:pt x="87" y="3335"/>
                    </a:lnTo>
                    <a:close/>
                    <a:moveTo>
                      <a:pt x="674" y="4201"/>
                    </a:moveTo>
                    <a:cubicBezTo>
                      <a:pt x="728" y="4204"/>
                      <a:pt x="773" y="4139"/>
                      <a:pt x="773" y="4055"/>
                    </a:cubicBezTo>
                    <a:cubicBezTo>
                      <a:pt x="773" y="3972"/>
                      <a:pt x="728" y="3903"/>
                      <a:pt x="674" y="3901"/>
                    </a:cubicBezTo>
                    <a:cubicBezTo>
                      <a:pt x="620" y="3899"/>
                      <a:pt x="577" y="3965"/>
                      <a:pt x="577" y="4047"/>
                    </a:cubicBezTo>
                    <a:cubicBezTo>
                      <a:pt x="577" y="4130"/>
                      <a:pt x="620" y="4199"/>
                      <a:pt x="674" y="4201"/>
                    </a:cubicBezTo>
                    <a:close/>
                    <a:moveTo>
                      <a:pt x="894" y="3595"/>
                    </a:moveTo>
                    <a:cubicBezTo>
                      <a:pt x="915" y="3595"/>
                      <a:pt x="932" y="3569"/>
                      <a:pt x="932" y="3537"/>
                    </a:cubicBezTo>
                    <a:cubicBezTo>
                      <a:pt x="932" y="3506"/>
                      <a:pt x="915" y="3480"/>
                      <a:pt x="894" y="3480"/>
                    </a:cubicBezTo>
                    <a:cubicBezTo>
                      <a:pt x="873" y="3480"/>
                      <a:pt x="856" y="3505"/>
                      <a:pt x="856" y="3537"/>
                    </a:cubicBezTo>
                    <a:cubicBezTo>
                      <a:pt x="856" y="3569"/>
                      <a:pt x="873" y="3595"/>
                      <a:pt x="894" y="3595"/>
                    </a:cubicBezTo>
                    <a:close/>
                    <a:moveTo>
                      <a:pt x="1032" y="3596"/>
                    </a:moveTo>
                    <a:cubicBezTo>
                      <a:pt x="1054" y="3596"/>
                      <a:pt x="1071" y="3570"/>
                      <a:pt x="1071" y="3538"/>
                    </a:cubicBezTo>
                    <a:cubicBezTo>
                      <a:pt x="1071" y="3506"/>
                      <a:pt x="1054" y="3480"/>
                      <a:pt x="1032" y="3480"/>
                    </a:cubicBezTo>
                    <a:cubicBezTo>
                      <a:pt x="1011" y="3480"/>
                      <a:pt x="993" y="3506"/>
                      <a:pt x="993" y="3538"/>
                    </a:cubicBezTo>
                    <a:cubicBezTo>
                      <a:pt x="993" y="3570"/>
                      <a:pt x="1011" y="3596"/>
                      <a:pt x="1032" y="3596"/>
                    </a:cubicBezTo>
                    <a:close/>
                    <a:moveTo>
                      <a:pt x="1173" y="3597"/>
                    </a:moveTo>
                    <a:cubicBezTo>
                      <a:pt x="1194" y="3597"/>
                      <a:pt x="1212" y="3571"/>
                      <a:pt x="1212" y="3539"/>
                    </a:cubicBezTo>
                    <a:cubicBezTo>
                      <a:pt x="1212" y="3506"/>
                      <a:pt x="1194" y="3480"/>
                      <a:pt x="1173" y="3480"/>
                    </a:cubicBezTo>
                    <a:cubicBezTo>
                      <a:pt x="1151" y="3480"/>
                      <a:pt x="1133" y="3506"/>
                      <a:pt x="1133" y="3538"/>
                    </a:cubicBezTo>
                    <a:cubicBezTo>
                      <a:pt x="1133" y="3571"/>
                      <a:pt x="1151" y="3597"/>
                      <a:pt x="1173" y="3597"/>
                    </a:cubicBezTo>
                    <a:close/>
                    <a:moveTo>
                      <a:pt x="1405" y="0"/>
                    </a:moveTo>
                    <a:lnTo>
                      <a:pt x="4119" y="600"/>
                    </a:lnTo>
                    <a:lnTo>
                      <a:pt x="4119" y="2454"/>
                    </a:lnTo>
                    <a:cubicBezTo>
                      <a:pt x="3871" y="2385"/>
                      <a:pt x="3476" y="2349"/>
                      <a:pt x="3095" y="2349"/>
                    </a:cubicBezTo>
                    <a:cubicBezTo>
                      <a:pt x="2478" y="2349"/>
                      <a:pt x="1821" y="2444"/>
                      <a:pt x="1821" y="2620"/>
                    </a:cubicBezTo>
                    <a:lnTo>
                      <a:pt x="1821" y="4575"/>
                    </a:lnTo>
                    <a:cubicBezTo>
                      <a:pt x="1821" y="4650"/>
                      <a:pt x="1945" y="4710"/>
                      <a:pt x="2135" y="4754"/>
                    </a:cubicBezTo>
                    <a:lnTo>
                      <a:pt x="1405" y="4817"/>
                    </a:lnTo>
                    <a:lnTo>
                      <a:pt x="0" y="4696"/>
                    </a:lnTo>
                    <a:lnTo>
                      <a:pt x="0" y="311"/>
                    </a:lnTo>
                    <a:lnTo>
                      <a:pt x="1405" y="0"/>
                    </a:lnTo>
                    <a:close/>
                    <a:moveTo>
                      <a:pt x="144" y="1472"/>
                    </a:moveTo>
                    <a:lnTo>
                      <a:pt x="1249" y="1317"/>
                    </a:lnTo>
                    <a:lnTo>
                      <a:pt x="1249" y="1660"/>
                    </a:lnTo>
                    <a:lnTo>
                      <a:pt x="144" y="1787"/>
                    </a:lnTo>
                    <a:lnTo>
                      <a:pt x="144" y="1472"/>
                    </a:lnTo>
                    <a:close/>
                    <a:moveTo>
                      <a:pt x="144" y="1969"/>
                    </a:moveTo>
                    <a:lnTo>
                      <a:pt x="1249" y="1852"/>
                    </a:lnTo>
                    <a:lnTo>
                      <a:pt x="1249" y="2195"/>
                    </a:lnTo>
                    <a:lnTo>
                      <a:pt x="144" y="2284"/>
                    </a:lnTo>
                    <a:lnTo>
                      <a:pt x="144" y="1969"/>
                    </a:lnTo>
                    <a:close/>
                    <a:moveTo>
                      <a:pt x="144" y="975"/>
                    </a:moveTo>
                    <a:lnTo>
                      <a:pt x="1249" y="782"/>
                    </a:lnTo>
                    <a:lnTo>
                      <a:pt x="1249" y="1125"/>
                    </a:lnTo>
                    <a:lnTo>
                      <a:pt x="144" y="1290"/>
                    </a:lnTo>
                    <a:lnTo>
                      <a:pt x="144" y="975"/>
                    </a:lnTo>
                    <a:close/>
                    <a:moveTo>
                      <a:pt x="144" y="2962"/>
                    </a:moveTo>
                    <a:lnTo>
                      <a:pt x="1249" y="2921"/>
                    </a:lnTo>
                    <a:lnTo>
                      <a:pt x="1249" y="3265"/>
                    </a:lnTo>
                    <a:lnTo>
                      <a:pt x="144" y="3277"/>
                    </a:lnTo>
                    <a:lnTo>
                      <a:pt x="144" y="2962"/>
                    </a:lnTo>
                    <a:close/>
                    <a:moveTo>
                      <a:pt x="144" y="2465"/>
                    </a:moveTo>
                    <a:lnTo>
                      <a:pt x="1249" y="2386"/>
                    </a:lnTo>
                    <a:lnTo>
                      <a:pt x="1249" y="2730"/>
                    </a:lnTo>
                    <a:lnTo>
                      <a:pt x="144" y="2780"/>
                    </a:lnTo>
                    <a:lnTo>
                      <a:pt x="144" y="2465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 dirty="0"/>
              </a:p>
            </p:txBody>
          </p:sp>
          <p:sp>
            <p:nvSpPr>
              <p:cNvPr id="149" name="Freeform 21">
                <a:extLst>
                  <a:ext uri="{FF2B5EF4-FFF2-40B4-BE49-F238E27FC236}">
                    <a16:creationId xmlns:a16="http://schemas.microsoft.com/office/drawing/2014/main" id="{B64B5A3F-FEB4-49C1-A9D3-FB9317E03C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0574" y="3011342"/>
                <a:ext cx="1143443" cy="2070246"/>
              </a:xfrm>
              <a:custGeom>
                <a:avLst/>
                <a:gdLst>
                  <a:gd name="T0" fmla="*/ 0 w 3299"/>
                  <a:gd name="T1" fmla="*/ 2921 h 5952"/>
                  <a:gd name="T2" fmla="*/ 691 w 3299"/>
                  <a:gd name="T3" fmla="*/ 3106 h 5952"/>
                  <a:gd name="T4" fmla="*/ 1189 w 3299"/>
                  <a:gd name="T5" fmla="*/ 5666 h 5952"/>
                  <a:gd name="T6" fmla="*/ 3057 w 3299"/>
                  <a:gd name="T7" fmla="*/ 5952 h 5952"/>
                  <a:gd name="T8" fmla="*/ 2154 w 3299"/>
                  <a:gd name="T9" fmla="*/ 4944 h 5952"/>
                  <a:gd name="T10" fmla="*/ 1189 w 3299"/>
                  <a:gd name="T11" fmla="*/ 4550 h 5952"/>
                  <a:gd name="T12" fmla="*/ 876 w 3299"/>
                  <a:gd name="T13" fmla="*/ 5481 h 5952"/>
                  <a:gd name="T14" fmla="*/ 1189 w 3299"/>
                  <a:gd name="T15" fmla="*/ 3106 h 5952"/>
                  <a:gd name="T16" fmla="*/ 3057 w 3299"/>
                  <a:gd name="T17" fmla="*/ 3884 h 5952"/>
                  <a:gd name="T18" fmla="*/ 2154 w 3299"/>
                  <a:gd name="T19" fmla="*/ 2876 h 5952"/>
                  <a:gd name="T20" fmla="*/ 1189 w 3299"/>
                  <a:gd name="T21" fmla="*/ 2482 h 5952"/>
                  <a:gd name="T22" fmla="*/ 876 w 3299"/>
                  <a:gd name="T23" fmla="*/ 2921 h 5952"/>
                  <a:gd name="T24" fmla="*/ 1189 w 3299"/>
                  <a:gd name="T25" fmla="*/ 907 h 5952"/>
                  <a:gd name="T26" fmla="*/ 3057 w 3299"/>
                  <a:gd name="T27" fmla="*/ 1815 h 5952"/>
                  <a:gd name="T28" fmla="*/ 2154 w 3299"/>
                  <a:gd name="T29" fmla="*/ 807 h 5952"/>
                  <a:gd name="T30" fmla="*/ 1189 w 3299"/>
                  <a:gd name="T31" fmla="*/ 413 h 5952"/>
                  <a:gd name="T32" fmla="*/ 691 w 3299"/>
                  <a:gd name="T33" fmla="*/ 722 h 5952"/>
                  <a:gd name="T34" fmla="*/ 2396 w 3299"/>
                  <a:gd name="T35" fmla="*/ 394 h 5952"/>
                  <a:gd name="T36" fmla="*/ 1431 w 3299"/>
                  <a:gd name="T37" fmla="*/ 0 h 5952"/>
                  <a:gd name="T38" fmla="*/ 2123 w 3299"/>
                  <a:gd name="T39" fmla="*/ 306 h 5952"/>
                  <a:gd name="T40" fmla="*/ 3146 w 3299"/>
                  <a:gd name="T41" fmla="*/ 717 h 5952"/>
                  <a:gd name="T42" fmla="*/ 3299 w 3299"/>
                  <a:gd name="T43" fmla="*/ 1402 h 5952"/>
                  <a:gd name="T44" fmla="*/ 2396 w 3299"/>
                  <a:gd name="T45" fmla="*/ 394 h 5952"/>
                  <a:gd name="T46" fmla="*/ 2294 w 3299"/>
                  <a:gd name="T47" fmla="*/ 2069 h 5952"/>
                  <a:gd name="T48" fmla="*/ 1431 w 3299"/>
                  <a:gd name="T49" fmla="*/ 2374 h 5952"/>
                  <a:gd name="T50" fmla="*/ 2237 w 3299"/>
                  <a:gd name="T51" fmla="*/ 2785 h 5952"/>
                  <a:gd name="T52" fmla="*/ 3146 w 3299"/>
                  <a:gd name="T53" fmla="*/ 3470 h 5952"/>
                  <a:gd name="T54" fmla="*/ 3299 w 3299"/>
                  <a:gd name="T55" fmla="*/ 2463 h 5952"/>
                  <a:gd name="T56" fmla="*/ 2396 w 3299"/>
                  <a:gd name="T57" fmla="*/ 4531 h 5952"/>
                  <a:gd name="T58" fmla="*/ 1431 w 3299"/>
                  <a:gd name="T59" fmla="*/ 4137 h 5952"/>
                  <a:gd name="T60" fmla="*/ 2123 w 3299"/>
                  <a:gd name="T61" fmla="*/ 4443 h 5952"/>
                  <a:gd name="T62" fmla="*/ 3146 w 3299"/>
                  <a:gd name="T63" fmla="*/ 4854 h 5952"/>
                  <a:gd name="T64" fmla="*/ 3299 w 3299"/>
                  <a:gd name="T65" fmla="*/ 5539 h 5952"/>
                  <a:gd name="T66" fmla="*/ 2396 w 3299"/>
                  <a:gd name="T67" fmla="*/ 4531 h 5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99" h="5952">
                    <a:moveTo>
                      <a:pt x="691" y="2921"/>
                    </a:moveTo>
                    <a:lnTo>
                      <a:pt x="0" y="2921"/>
                    </a:lnTo>
                    <a:lnTo>
                      <a:pt x="0" y="3106"/>
                    </a:lnTo>
                    <a:lnTo>
                      <a:pt x="691" y="3106"/>
                    </a:lnTo>
                    <a:lnTo>
                      <a:pt x="691" y="5666"/>
                    </a:lnTo>
                    <a:lnTo>
                      <a:pt x="1189" y="5666"/>
                    </a:lnTo>
                    <a:lnTo>
                      <a:pt x="1189" y="5952"/>
                    </a:lnTo>
                    <a:lnTo>
                      <a:pt x="3057" y="5952"/>
                    </a:lnTo>
                    <a:lnTo>
                      <a:pt x="3057" y="4944"/>
                    </a:lnTo>
                    <a:lnTo>
                      <a:pt x="2154" y="4944"/>
                    </a:lnTo>
                    <a:lnTo>
                      <a:pt x="2053" y="4550"/>
                    </a:lnTo>
                    <a:lnTo>
                      <a:pt x="1189" y="4550"/>
                    </a:lnTo>
                    <a:lnTo>
                      <a:pt x="1189" y="5481"/>
                    </a:lnTo>
                    <a:lnTo>
                      <a:pt x="876" y="5481"/>
                    </a:lnTo>
                    <a:lnTo>
                      <a:pt x="876" y="3106"/>
                    </a:lnTo>
                    <a:lnTo>
                      <a:pt x="1189" y="3106"/>
                    </a:lnTo>
                    <a:lnTo>
                      <a:pt x="1189" y="3884"/>
                    </a:lnTo>
                    <a:lnTo>
                      <a:pt x="3057" y="3884"/>
                    </a:lnTo>
                    <a:lnTo>
                      <a:pt x="3057" y="2876"/>
                    </a:lnTo>
                    <a:lnTo>
                      <a:pt x="2154" y="2876"/>
                    </a:lnTo>
                    <a:lnTo>
                      <a:pt x="2053" y="2482"/>
                    </a:lnTo>
                    <a:lnTo>
                      <a:pt x="1189" y="2482"/>
                    </a:lnTo>
                    <a:lnTo>
                      <a:pt x="1189" y="2921"/>
                    </a:lnTo>
                    <a:lnTo>
                      <a:pt x="876" y="2921"/>
                    </a:lnTo>
                    <a:lnTo>
                      <a:pt x="876" y="907"/>
                    </a:lnTo>
                    <a:lnTo>
                      <a:pt x="1189" y="907"/>
                    </a:lnTo>
                    <a:lnTo>
                      <a:pt x="1189" y="1815"/>
                    </a:lnTo>
                    <a:lnTo>
                      <a:pt x="3057" y="1815"/>
                    </a:lnTo>
                    <a:lnTo>
                      <a:pt x="3057" y="807"/>
                    </a:lnTo>
                    <a:lnTo>
                      <a:pt x="2154" y="807"/>
                    </a:lnTo>
                    <a:lnTo>
                      <a:pt x="2053" y="413"/>
                    </a:lnTo>
                    <a:lnTo>
                      <a:pt x="1189" y="413"/>
                    </a:lnTo>
                    <a:lnTo>
                      <a:pt x="1189" y="722"/>
                    </a:lnTo>
                    <a:lnTo>
                      <a:pt x="691" y="722"/>
                    </a:lnTo>
                    <a:lnTo>
                      <a:pt x="691" y="2921"/>
                    </a:lnTo>
                    <a:close/>
                    <a:moveTo>
                      <a:pt x="2396" y="394"/>
                    </a:moveTo>
                    <a:lnTo>
                      <a:pt x="2294" y="0"/>
                    </a:lnTo>
                    <a:lnTo>
                      <a:pt x="1431" y="0"/>
                    </a:lnTo>
                    <a:lnTo>
                      <a:pt x="1431" y="306"/>
                    </a:lnTo>
                    <a:lnTo>
                      <a:pt x="2123" y="306"/>
                    </a:lnTo>
                    <a:lnTo>
                      <a:pt x="2237" y="717"/>
                    </a:lnTo>
                    <a:lnTo>
                      <a:pt x="3146" y="717"/>
                    </a:lnTo>
                    <a:lnTo>
                      <a:pt x="3146" y="1402"/>
                    </a:lnTo>
                    <a:lnTo>
                      <a:pt x="3299" y="1402"/>
                    </a:lnTo>
                    <a:lnTo>
                      <a:pt x="3299" y="394"/>
                    </a:lnTo>
                    <a:lnTo>
                      <a:pt x="2396" y="394"/>
                    </a:lnTo>
                    <a:close/>
                    <a:moveTo>
                      <a:pt x="2396" y="2463"/>
                    </a:moveTo>
                    <a:lnTo>
                      <a:pt x="2294" y="2069"/>
                    </a:lnTo>
                    <a:lnTo>
                      <a:pt x="1431" y="2069"/>
                    </a:lnTo>
                    <a:lnTo>
                      <a:pt x="1431" y="2374"/>
                    </a:lnTo>
                    <a:lnTo>
                      <a:pt x="2123" y="2374"/>
                    </a:lnTo>
                    <a:lnTo>
                      <a:pt x="2237" y="2785"/>
                    </a:lnTo>
                    <a:lnTo>
                      <a:pt x="3146" y="2785"/>
                    </a:lnTo>
                    <a:lnTo>
                      <a:pt x="3146" y="3470"/>
                    </a:lnTo>
                    <a:lnTo>
                      <a:pt x="3299" y="3470"/>
                    </a:lnTo>
                    <a:lnTo>
                      <a:pt x="3299" y="2463"/>
                    </a:lnTo>
                    <a:lnTo>
                      <a:pt x="2396" y="2463"/>
                    </a:lnTo>
                    <a:close/>
                    <a:moveTo>
                      <a:pt x="2396" y="4531"/>
                    </a:moveTo>
                    <a:lnTo>
                      <a:pt x="2294" y="4137"/>
                    </a:lnTo>
                    <a:lnTo>
                      <a:pt x="1431" y="4137"/>
                    </a:lnTo>
                    <a:lnTo>
                      <a:pt x="1431" y="4443"/>
                    </a:lnTo>
                    <a:lnTo>
                      <a:pt x="2123" y="4443"/>
                    </a:lnTo>
                    <a:lnTo>
                      <a:pt x="2237" y="4854"/>
                    </a:lnTo>
                    <a:lnTo>
                      <a:pt x="3146" y="4854"/>
                    </a:lnTo>
                    <a:lnTo>
                      <a:pt x="3146" y="5539"/>
                    </a:lnTo>
                    <a:lnTo>
                      <a:pt x="3299" y="5539"/>
                    </a:lnTo>
                    <a:lnTo>
                      <a:pt x="3299" y="4531"/>
                    </a:lnTo>
                    <a:lnTo>
                      <a:pt x="2396" y="453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sp>
          <p:nvSpPr>
            <p:cNvPr id="147" name="Freeform 25">
              <a:extLst>
                <a:ext uri="{FF2B5EF4-FFF2-40B4-BE49-F238E27FC236}">
                  <a16:creationId xmlns:a16="http://schemas.microsoft.com/office/drawing/2014/main" id="{6403D2A8-DD21-4703-B719-C873C4AC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33" y="2703718"/>
              <a:ext cx="959749" cy="728086"/>
            </a:xfrm>
            <a:custGeom>
              <a:avLst/>
              <a:gdLst>
                <a:gd name="T0" fmla="*/ 1386 w 1386"/>
                <a:gd name="T1" fmla="*/ 278 h 1056"/>
                <a:gd name="T2" fmla="*/ 1032 w 1386"/>
                <a:gd name="T3" fmla="*/ 0 h 1056"/>
                <a:gd name="T4" fmla="*/ 685 w 1386"/>
                <a:gd name="T5" fmla="*/ 252 h 1056"/>
                <a:gd name="T6" fmla="*/ 602 w 1386"/>
                <a:gd name="T7" fmla="*/ 238 h 1056"/>
                <a:gd name="T8" fmla="*/ 336 w 1386"/>
                <a:gd name="T9" fmla="*/ 488 h 1056"/>
                <a:gd name="T10" fmla="*/ 287 w 1386"/>
                <a:gd name="T11" fmla="*/ 483 h 1056"/>
                <a:gd name="T12" fmla="*/ 0 w 1386"/>
                <a:gd name="T13" fmla="*/ 770 h 1056"/>
                <a:gd name="T14" fmla="*/ 245 w 1386"/>
                <a:gd name="T15" fmla="*/ 1056 h 1056"/>
                <a:gd name="T16" fmla="*/ 462 w 1386"/>
                <a:gd name="T17" fmla="*/ 1056 h 1056"/>
                <a:gd name="T18" fmla="*/ 462 w 1386"/>
                <a:gd name="T19" fmla="*/ 917 h 1056"/>
                <a:gd name="T20" fmla="*/ 376 w 1386"/>
                <a:gd name="T21" fmla="*/ 917 h 1056"/>
                <a:gd name="T22" fmla="*/ 446 w 1386"/>
                <a:gd name="T23" fmla="*/ 587 h 1056"/>
                <a:gd name="T24" fmla="*/ 773 w 1386"/>
                <a:gd name="T25" fmla="*/ 352 h 1056"/>
                <a:gd name="T26" fmla="*/ 1386 w 1386"/>
                <a:gd name="T27" fmla="*/ 278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6" h="1056">
                  <a:moveTo>
                    <a:pt x="1386" y="278"/>
                  </a:moveTo>
                  <a:cubicBezTo>
                    <a:pt x="1359" y="138"/>
                    <a:pt x="1200" y="0"/>
                    <a:pt x="1032" y="0"/>
                  </a:cubicBezTo>
                  <a:cubicBezTo>
                    <a:pt x="873" y="0"/>
                    <a:pt x="733" y="102"/>
                    <a:pt x="685" y="252"/>
                  </a:cubicBezTo>
                  <a:cubicBezTo>
                    <a:pt x="658" y="243"/>
                    <a:pt x="630" y="238"/>
                    <a:pt x="602" y="238"/>
                  </a:cubicBezTo>
                  <a:cubicBezTo>
                    <a:pt x="461" y="238"/>
                    <a:pt x="345" y="349"/>
                    <a:pt x="336" y="488"/>
                  </a:cubicBezTo>
                  <a:cubicBezTo>
                    <a:pt x="319" y="485"/>
                    <a:pt x="303" y="483"/>
                    <a:pt x="287" y="483"/>
                  </a:cubicBezTo>
                  <a:cubicBezTo>
                    <a:pt x="129" y="483"/>
                    <a:pt x="0" y="612"/>
                    <a:pt x="0" y="770"/>
                  </a:cubicBezTo>
                  <a:cubicBezTo>
                    <a:pt x="0" y="912"/>
                    <a:pt x="106" y="1036"/>
                    <a:pt x="245" y="1056"/>
                  </a:cubicBezTo>
                  <a:lnTo>
                    <a:pt x="462" y="1056"/>
                  </a:lnTo>
                  <a:lnTo>
                    <a:pt x="462" y="917"/>
                  </a:lnTo>
                  <a:lnTo>
                    <a:pt x="376" y="917"/>
                  </a:lnTo>
                  <a:cubicBezTo>
                    <a:pt x="74" y="918"/>
                    <a:pt x="102" y="594"/>
                    <a:pt x="446" y="587"/>
                  </a:cubicBezTo>
                  <a:cubicBezTo>
                    <a:pt x="404" y="287"/>
                    <a:pt x="670" y="320"/>
                    <a:pt x="773" y="352"/>
                  </a:cubicBezTo>
                  <a:cubicBezTo>
                    <a:pt x="789" y="128"/>
                    <a:pt x="1110" y="57"/>
                    <a:pt x="1386" y="278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3800B0DA-B4C0-4ED5-A71C-AB60D03D1871}"/>
              </a:ext>
            </a:extLst>
          </p:cNvPr>
          <p:cNvGrpSpPr/>
          <p:nvPr/>
        </p:nvGrpSpPr>
        <p:grpSpPr>
          <a:xfrm>
            <a:off x="7946300" y="2921763"/>
            <a:ext cx="633155" cy="471832"/>
            <a:chOff x="318533" y="2703718"/>
            <a:chExt cx="1186511" cy="884197"/>
          </a:xfrm>
        </p:grpSpPr>
        <p:grpSp>
          <p:nvGrpSpPr>
            <p:cNvPr id="156" name="Группа 155">
              <a:extLst>
                <a:ext uri="{FF2B5EF4-FFF2-40B4-BE49-F238E27FC236}">
                  <a16:creationId xmlns:a16="http://schemas.microsoft.com/office/drawing/2014/main" id="{58B01623-C949-41AA-A75B-25BF2E0FF69B}"/>
                </a:ext>
              </a:extLst>
            </p:cNvPr>
            <p:cNvGrpSpPr/>
            <p:nvPr/>
          </p:nvGrpSpPr>
          <p:grpSpPr>
            <a:xfrm>
              <a:off x="669716" y="2913915"/>
              <a:ext cx="835328" cy="674000"/>
              <a:chOff x="2408238" y="3011342"/>
              <a:chExt cx="2565779" cy="2070246"/>
            </a:xfrm>
          </p:grpSpPr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57B573A-5736-4C19-BB89-6DC8A359D7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8238" y="3343275"/>
                <a:ext cx="1538288" cy="1738313"/>
              </a:xfrm>
              <a:custGeom>
                <a:avLst/>
                <a:gdLst>
                  <a:gd name="T0" fmla="*/ 1249 w 4272"/>
                  <a:gd name="T1" fmla="*/ 248 h 4817"/>
                  <a:gd name="T2" fmla="*/ 144 w 4272"/>
                  <a:gd name="T3" fmla="*/ 793 h 4817"/>
                  <a:gd name="T4" fmla="*/ 3095 w 4272"/>
                  <a:gd name="T5" fmla="*/ 4203 h 4817"/>
                  <a:gd name="T6" fmla="*/ 4272 w 4272"/>
                  <a:gd name="T7" fmla="*/ 4581 h 4817"/>
                  <a:gd name="T8" fmla="*/ 1919 w 4272"/>
                  <a:gd name="T9" fmla="*/ 4581 h 4817"/>
                  <a:gd name="T10" fmla="*/ 3095 w 4272"/>
                  <a:gd name="T11" fmla="*/ 4203 h 4817"/>
                  <a:gd name="T12" fmla="*/ 2164 w 4272"/>
                  <a:gd name="T13" fmla="*/ 2666 h 4817"/>
                  <a:gd name="T14" fmla="*/ 4026 w 4272"/>
                  <a:gd name="T15" fmla="*/ 2666 h 4817"/>
                  <a:gd name="T16" fmla="*/ 3095 w 4272"/>
                  <a:gd name="T17" fmla="*/ 2863 h 4817"/>
                  <a:gd name="T18" fmla="*/ 3095 w 4272"/>
                  <a:gd name="T19" fmla="*/ 2469 h 4817"/>
                  <a:gd name="T20" fmla="*/ 3095 w 4272"/>
                  <a:gd name="T21" fmla="*/ 2863 h 4817"/>
                  <a:gd name="T22" fmla="*/ 1935 w 4272"/>
                  <a:gd name="T23" fmla="*/ 2674 h 4817"/>
                  <a:gd name="T24" fmla="*/ 4256 w 4272"/>
                  <a:gd name="T25" fmla="*/ 2674 h 4817"/>
                  <a:gd name="T26" fmla="*/ 3095 w 4272"/>
                  <a:gd name="T27" fmla="*/ 2455 h 4817"/>
                  <a:gd name="T28" fmla="*/ 4272 w 4272"/>
                  <a:gd name="T29" fmla="*/ 3260 h 4817"/>
                  <a:gd name="T30" fmla="*/ 1919 w 4272"/>
                  <a:gd name="T31" fmla="*/ 3260 h 4817"/>
                  <a:gd name="T32" fmla="*/ 3095 w 4272"/>
                  <a:gd name="T33" fmla="*/ 2455 h 4817"/>
                  <a:gd name="T34" fmla="*/ 4272 w 4272"/>
                  <a:gd name="T35" fmla="*/ 3327 h 4817"/>
                  <a:gd name="T36" fmla="*/ 3095 w 4272"/>
                  <a:gd name="T37" fmla="*/ 4143 h 4817"/>
                  <a:gd name="T38" fmla="*/ 1919 w 4272"/>
                  <a:gd name="T39" fmla="*/ 3327 h 4817"/>
                  <a:gd name="T40" fmla="*/ 87 w 4272"/>
                  <a:gd name="T41" fmla="*/ 862 h 4817"/>
                  <a:gd name="T42" fmla="*/ 1306 w 4272"/>
                  <a:gd name="T43" fmla="*/ 177 h 4817"/>
                  <a:gd name="T44" fmla="*/ 87 w 4272"/>
                  <a:gd name="T45" fmla="*/ 862 h 4817"/>
                  <a:gd name="T46" fmla="*/ 1306 w 4272"/>
                  <a:gd name="T47" fmla="*/ 1175 h 4817"/>
                  <a:gd name="T48" fmla="*/ 87 w 4272"/>
                  <a:gd name="T49" fmla="*/ 927 h 4817"/>
                  <a:gd name="T50" fmla="*/ 87 w 4272"/>
                  <a:gd name="T51" fmla="*/ 1851 h 4817"/>
                  <a:gd name="T52" fmla="*/ 1306 w 4272"/>
                  <a:gd name="T53" fmla="*/ 1251 h 4817"/>
                  <a:gd name="T54" fmla="*/ 87 w 4272"/>
                  <a:gd name="T55" fmla="*/ 1851 h 4817"/>
                  <a:gd name="T56" fmla="*/ 1306 w 4272"/>
                  <a:gd name="T57" fmla="*/ 2248 h 4817"/>
                  <a:gd name="T58" fmla="*/ 87 w 4272"/>
                  <a:gd name="T59" fmla="*/ 1917 h 4817"/>
                  <a:gd name="T60" fmla="*/ 87 w 4272"/>
                  <a:gd name="T61" fmla="*/ 2841 h 4817"/>
                  <a:gd name="T62" fmla="*/ 1306 w 4272"/>
                  <a:gd name="T63" fmla="*/ 2325 h 4817"/>
                  <a:gd name="T64" fmla="*/ 87 w 4272"/>
                  <a:gd name="T65" fmla="*/ 2841 h 4817"/>
                  <a:gd name="T66" fmla="*/ 1306 w 4272"/>
                  <a:gd name="T67" fmla="*/ 3322 h 4817"/>
                  <a:gd name="T68" fmla="*/ 87 w 4272"/>
                  <a:gd name="T69" fmla="*/ 2907 h 4817"/>
                  <a:gd name="T70" fmla="*/ 674 w 4272"/>
                  <a:gd name="T71" fmla="*/ 4201 h 4817"/>
                  <a:gd name="T72" fmla="*/ 674 w 4272"/>
                  <a:gd name="T73" fmla="*/ 3901 h 4817"/>
                  <a:gd name="T74" fmla="*/ 674 w 4272"/>
                  <a:gd name="T75" fmla="*/ 4201 h 4817"/>
                  <a:gd name="T76" fmla="*/ 932 w 4272"/>
                  <a:gd name="T77" fmla="*/ 3537 h 4817"/>
                  <a:gd name="T78" fmla="*/ 856 w 4272"/>
                  <a:gd name="T79" fmla="*/ 3537 h 4817"/>
                  <a:gd name="T80" fmla="*/ 1032 w 4272"/>
                  <a:gd name="T81" fmla="*/ 3596 h 4817"/>
                  <a:gd name="T82" fmla="*/ 1032 w 4272"/>
                  <a:gd name="T83" fmla="*/ 3480 h 4817"/>
                  <a:gd name="T84" fmla="*/ 1032 w 4272"/>
                  <a:gd name="T85" fmla="*/ 3596 h 4817"/>
                  <a:gd name="T86" fmla="*/ 1212 w 4272"/>
                  <a:gd name="T87" fmla="*/ 3539 h 4817"/>
                  <a:gd name="T88" fmla="*/ 1133 w 4272"/>
                  <a:gd name="T89" fmla="*/ 3538 h 4817"/>
                  <a:gd name="T90" fmla="*/ 1405 w 4272"/>
                  <a:gd name="T91" fmla="*/ 0 h 4817"/>
                  <a:gd name="T92" fmla="*/ 4119 w 4272"/>
                  <a:gd name="T93" fmla="*/ 2454 h 4817"/>
                  <a:gd name="T94" fmla="*/ 1821 w 4272"/>
                  <a:gd name="T95" fmla="*/ 2620 h 4817"/>
                  <a:gd name="T96" fmla="*/ 2135 w 4272"/>
                  <a:gd name="T97" fmla="*/ 4754 h 4817"/>
                  <a:gd name="T98" fmla="*/ 0 w 4272"/>
                  <a:gd name="T99" fmla="*/ 4696 h 4817"/>
                  <a:gd name="T100" fmla="*/ 1405 w 4272"/>
                  <a:gd name="T101" fmla="*/ 0 h 4817"/>
                  <a:gd name="T102" fmla="*/ 1249 w 4272"/>
                  <a:gd name="T103" fmla="*/ 1317 h 4817"/>
                  <a:gd name="T104" fmla="*/ 144 w 4272"/>
                  <a:gd name="T105" fmla="*/ 1787 h 4817"/>
                  <a:gd name="T106" fmla="*/ 144 w 4272"/>
                  <a:gd name="T107" fmla="*/ 1969 h 4817"/>
                  <a:gd name="T108" fmla="*/ 1249 w 4272"/>
                  <a:gd name="T109" fmla="*/ 2195 h 4817"/>
                  <a:gd name="T110" fmla="*/ 144 w 4272"/>
                  <a:gd name="T111" fmla="*/ 1969 h 4817"/>
                  <a:gd name="T112" fmla="*/ 1249 w 4272"/>
                  <a:gd name="T113" fmla="*/ 782 h 4817"/>
                  <a:gd name="T114" fmla="*/ 144 w 4272"/>
                  <a:gd name="T115" fmla="*/ 1290 h 4817"/>
                  <a:gd name="T116" fmla="*/ 144 w 4272"/>
                  <a:gd name="T117" fmla="*/ 2962 h 4817"/>
                  <a:gd name="T118" fmla="*/ 1249 w 4272"/>
                  <a:gd name="T119" fmla="*/ 3265 h 4817"/>
                  <a:gd name="T120" fmla="*/ 144 w 4272"/>
                  <a:gd name="T121" fmla="*/ 2962 h 4817"/>
                  <a:gd name="T122" fmla="*/ 1249 w 4272"/>
                  <a:gd name="T123" fmla="*/ 2386 h 4817"/>
                  <a:gd name="T124" fmla="*/ 144 w 4272"/>
                  <a:gd name="T125" fmla="*/ 2780 h 4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72" h="4817">
                    <a:moveTo>
                      <a:pt x="144" y="479"/>
                    </a:moveTo>
                    <a:lnTo>
                      <a:pt x="1249" y="248"/>
                    </a:lnTo>
                    <a:lnTo>
                      <a:pt x="1249" y="590"/>
                    </a:lnTo>
                    <a:lnTo>
                      <a:pt x="144" y="793"/>
                    </a:lnTo>
                    <a:lnTo>
                      <a:pt x="144" y="479"/>
                    </a:lnTo>
                    <a:close/>
                    <a:moveTo>
                      <a:pt x="3095" y="4203"/>
                    </a:moveTo>
                    <a:cubicBezTo>
                      <a:pt x="3745" y="4203"/>
                      <a:pt x="4272" y="4106"/>
                      <a:pt x="4272" y="3987"/>
                    </a:cubicBezTo>
                    <a:lnTo>
                      <a:pt x="4272" y="4581"/>
                    </a:lnTo>
                    <a:cubicBezTo>
                      <a:pt x="4272" y="4700"/>
                      <a:pt x="3745" y="4797"/>
                      <a:pt x="3095" y="4797"/>
                    </a:cubicBezTo>
                    <a:cubicBezTo>
                      <a:pt x="2446" y="4797"/>
                      <a:pt x="1919" y="4700"/>
                      <a:pt x="1919" y="4581"/>
                    </a:cubicBezTo>
                    <a:lnTo>
                      <a:pt x="1919" y="3987"/>
                    </a:lnTo>
                    <a:cubicBezTo>
                      <a:pt x="1919" y="4106"/>
                      <a:pt x="2446" y="4203"/>
                      <a:pt x="3095" y="4203"/>
                    </a:cubicBezTo>
                    <a:close/>
                    <a:moveTo>
                      <a:pt x="3095" y="2496"/>
                    </a:moveTo>
                    <a:cubicBezTo>
                      <a:pt x="2581" y="2496"/>
                      <a:pt x="2164" y="2572"/>
                      <a:pt x="2164" y="2666"/>
                    </a:cubicBezTo>
                    <a:cubicBezTo>
                      <a:pt x="2164" y="2760"/>
                      <a:pt x="2581" y="2837"/>
                      <a:pt x="3095" y="2837"/>
                    </a:cubicBezTo>
                    <a:cubicBezTo>
                      <a:pt x="3610" y="2837"/>
                      <a:pt x="4026" y="2760"/>
                      <a:pt x="4026" y="2666"/>
                    </a:cubicBezTo>
                    <a:cubicBezTo>
                      <a:pt x="4026" y="2572"/>
                      <a:pt x="3610" y="2496"/>
                      <a:pt x="3095" y="2496"/>
                    </a:cubicBezTo>
                    <a:close/>
                    <a:moveTo>
                      <a:pt x="3095" y="2863"/>
                    </a:moveTo>
                    <a:cubicBezTo>
                      <a:pt x="2500" y="2863"/>
                      <a:pt x="2017" y="2775"/>
                      <a:pt x="2017" y="2666"/>
                    </a:cubicBezTo>
                    <a:cubicBezTo>
                      <a:pt x="2017" y="2557"/>
                      <a:pt x="2500" y="2469"/>
                      <a:pt x="3095" y="2469"/>
                    </a:cubicBezTo>
                    <a:cubicBezTo>
                      <a:pt x="3691" y="2469"/>
                      <a:pt x="4174" y="2557"/>
                      <a:pt x="4174" y="2666"/>
                    </a:cubicBezTo>
                    <a:cubicBezTo>
                      <a:pt x="4174" y="2775"/>
                      <a:pt x="3691" y="2863"/>
                      <a:pt x="3095" y="2863"/>
                    </a:cubicBezTo>
                    <a:close/>
                    <a:moveTo>
                      <a:pt x="3095" y="2462"/>
                    </a:moveTo>
                    <a:cubicBezTo>
                      <a:pt x="2456" y="2462"/>
                      <a:pt x="1935" y="2557"/>
                      <a:pt x="1935" y="2674"/>
                    </a:cubicBezTo>
                    <a:cubicBezTo>
                      <a:pt x="1935" y="2790"/>
                      <a:pt x="2456" y="2885"/>
                      <a:pt x="3095" y="2885"/>
                    </a:cubicBezTo>
                    <a:cubicBezTo>
                      <a:pt x="3735" y="2885"/>
                      <a:pt x="4256" y="2790"/>
                      <a:pt x="4256" y="2674"/>
                    </a:cubicBezTo>
                    <a:cubicBezTo>
                      <a:pt x="4256" y="2557"/>
                      <a:pt x="3735" y="2462"/>
                      <a:pt x="3095" y="2462"/>
                    </a:cubicBezTo>
                    <a:close/>
                    <a:moveTo>
                      <a:pt x="3095" y="2455"/>
                    </a:moveTo>
                    <a:cubicBezTo>
                      <a:pt x="3744" y="2455"/>
                      <a:pt x="4272" y="2553"/>
                      <a:pt x="4272" y="2674"/>
                    </a:cubicBezTo>
                    <a:lnTo>
                      <a:pt x="4272" y="3260"/>
                    </a:lnTo>
                    <a:cubicBezTo>
                      <a:pt x="4272" y="3379"/>
                      <a:pt x="3745" y="3475"/>
                      <a:pt x="3095" y="3475"/>
                    </a:cubicBezTo>
                    <a:cubicBezTo>
                      <a:pt x="2446" y="3475"/>
                      <a:pt x="1919" y="3379"/>
                      <a:pt x="1919" y="3260"/>
                    </a:cubicBezTo>
                    <a:lnTo>
                      <a:pt x="1919" y="2674"/>
                    </a:lnTo>
                    <a:cubicBezTo>
                      <a:pt x="1919" y="2553"/>
                      <a:pt x="2447" y="2455"/>
                      <a:pt x="3095" y="2455"/>
                    </a:cubicBezTo>
                    <a:close/>
                    <a:moveTo>
                      <a:pt x="3095" y="3543"/>
                    </a:moveTo>
                    <a:cubicBezTo>
                      <a:pt x="3745" y="3543"/>
                      <a:pt x="4272" y="3446"/>
                      <a:pt x="4272" y="3327"/>
                    </a:cubicBezTo>
                    <a:lnTo>
                      <a:pt x="4272" y="3928"/>
                    </a:lnTo>
                    <a:cubicBezTo>
                      <a:pt x="4272" y="4047"/>
                      <a:pt x="3745" y="4143"/>
                      <a:pt x="3095" y="4143"/>
                    </a:cubicBezTo>
                    <a:cubicBezTo>
                      <a:pt x="2446" y="4143"/>
                      <a:pt x="1919" y="4047"/>
                      <a:pt x="1919" y="3928"/>
                    </a:cubicBezTo>
                    <a:lnTo>
                      <a:pt x="1919" y="3327"/>
                    </a:lnTo>
                    <a:cubicBezTo>
                      <a:pt x="1919" y="3446"/>
                      <a:pt x="2446" y="3543"/>
                      <a:pt x="3095" y="3543"/>
                    </a:cubicBezTo>
                    <a:close/>
                    <a:moveTo>
                      <a:pt x="87" y="862"/>
                    </a:moveTo>
                    <a:lnTo>
                      <a:pt x="1306" y="638"/>
                    </a:lnTo>
                    <a:lnTo>
                      <a:pt x="1306" y="177"/>
                    </a:lnTo>
                    <a:lnTo>
                      <a:pt x="87" y="432"/>
                    </a:lnTo>
                    <a:lnTo>
                      <a:pt x="87" y="862"/>
                    </a:lnTo>
                    <a:close/>
                    <a:moveTo>
                      <a:pt x="87" y="1356"/>
                    </a:moveTo>
                    <a:lnTo>
                      <a:pt x="1306" y="1175"/>
                    </a:lnTo>
                    <a:lnTo>
                      <a:pt x="1306" y="714"/>
                    </a:lnTo>
                    <a:lnTo>
                      <a:pt x="87" y="927"/>
                    </a:lnTo>
                    <a:lnTo>
                      <a:pt x="87" y="1356"/>
                    </a:lnTo>
                    <a:close/>
                    <a:moveTo>
                      <a:pt x="87" y="1851"/>
                    </a:moveTo>
                    <a:lnTo>
                      <a:pt x="1306" y="1711"/>
                    </a:lnTo>
                    <a:lnTo>
                      <a:pt x="1306" y="1251"/>
                    </a:lnTo>
                    <a:lnTo>
                      <a:pt x="87" y="1422"/>
                    </a:lnTo>
                    <a:lnTo>
                      <a:pt x="87" y="1851"/>
                    </a:lnTo>
                    <a:close/>
                    <a:moveTo>
                      <a:pt x="87" y="2346"/>
                    </a:moveTo>
                    <a:lnTo>
                      <a:pt x="1306" y="2248"/>
                    </a:lnTo>
                    <a:lnTo>
                      <a:pt x="1306" y="1788"/>
                    </a:lnTo>
                    <a:lnTo>
                      <a:pt x="87" y="1917"/>
                    </a:lnTo>
                    <a:lnTo>
                      <a:pt x="87" y="2346"/>
                    </a:lnTo>
                    <a:close/>
                    <a:moveTo>
                      <a:pt x="87" y="2841"/>
                    </a:moveTo>
                    <a:lnTo>
                      <a:pt x="1306" y="2785"/>
                    </a:lnTo>
                    <a:lnTo>
                      <a:pt x="1306" y="2325"/>
                    </a:lnTo>
                    <a:lnTo>
                      <a:pt x="87" y="2412"/>
                    </a:lnTo>
                    <a:lnTo>
                      <a:pt x="87" y="2841"/>
                    </a:lnTo>
                    <a:close/>
                    <a:moveTo>
                      <a:pt x="87" y="3335"/>
                    </a:moveTo>
                    <a:lnTo>
                      <a:pt x="1306" y="3322"/>
                    </a:lnTo>
                    <a:lnTo>
                      <a:pt x="1306" y="2862"/>
                    </a:lnTo>
                    <a:lnTo>
                      <a:pt x="87" y="2907"/>
                    </a:lnTo>
                    <a:lnTo>
                      <a:pt x="87" y="3335"/>
                    </a:lnTo>
                    <a:close/>
                    <a:moveTo>
                      <a:pt x="674" y="4201"/>
                    </a:moveTo>
                    <a:cubicBezTo>
                      <a:pt x="728" y="4204"/>
                      <a:pt x="773" y="4139"/>
                      <a:pt x="773" y="4055"/>
                    </a:cubicBezTo>
                    <a:cubicBezTo>
                      <a:pt x="773" y="3972"/>
                      <a:pt x="728" y="3903"/>
                      <a:pt x="674" y="3901"/>
                    </a:cubicBezTo>
                    <a:cubicBezTo>
                      <a:pt x="620" y="3899"/>
                      <a:pt x="577" y="3965"/>
                      <a:pt x="577" y="4047"/>
                    </a:cubicBezTo>
                    <a:cubicBezTo>
                      <a:pt x="577" y="4130"/>
                      <a:pt x="620" y="4199"/>
                      <a:pt x="674" y="4201"/>
                    </a:cubicBezTo>
                    <a:close/>
                    <a:moveTo>
                      <a:pt x="894" y="3595"/>
                    </a:moveTo>
                    <a:cubicBezTo>
                      <a:pt x="915" y="3595"/>
                      <a:pt x="932" y="3569"/>
                      <a:pt x="932" y="3537"/>
                    </a:cubicBezTo>
                    <a:cubicBezTo>
                      <a:pt x="932" y="3506"/>
                      <a:pt x="915" y="3480"/>
                      <a:pt x="894" y="3480"/>
                    </a:cubicBezTo>
                    <a:cubicBezTo>
                      <a:pt x="873" y="3480"/>
                      <a:pt x="856" y="3505"/>
                      <a:pt x="856" y="3537"/>
                    </a:cubicBezTo>
                    <a:cubicBezTo>
                      <a:pt x="856" y="3569"/>
                      <a:pt x="873" y="3595"/>
                      <a:pt x="894" y="3595"/>
                    </a:cubicBezTo>
                    <a:close/>
                    <a:moveTo>
                      <a:pt x="1032" y="3596"/>
                    </a:moveTo>
                    <a:cubicBezTo>
                      <a:pt x="1054" y="3596"/>
                      <a:pt x="1071" y="3570"/>
                      <a:pt x="1071" y="3538"/>
                    </a:cubicBezTo>
                    <a:cubicBezTo>
                      <a:pt x="1071" y="3506"/>
                      <a:pt x="1054" y="3480"/>
                      <a:pt x="1032" y="3480"/>
                    </a:cubicBezTo>
                    <a:cubicBezTo>
                      <a:pt x="1011" y="3480"/>
                      <a:pt x="993" y="3506"/>
                      <a:pt x="993" y="3538"/>
                    </a:cubicBezTo>
                    <a:cubicBezTo>
                      <a:pt x="993" y="3570"/>
                      <a:pt x="1011" y="3596"/>
                      <a:pt x="1032" y="3596"/>
                    </a:cubicBezTo>
                    <a:close/>
                    <a:moveTo>
                      <a:pt x="1173" y="3597"/>
                    </a:moveTo>
                    <a:cubicBezTo>
                      <a:pt x="1194" y="3597"/>
                      <a:pt x="1212" y="3571"/>
                      <a:pt x="1212" y="3539"/>
                    </a:cubicBezTo>
                    <a:cubicBezTo>
                      <a:pt x="1212" y="3506"/>
                      <a:pt x="1194" y="3480"/>
                      <a:pt x="1173" y="3480"/>
                    </a:cubicBezTo>
                    <a:cubicBezTo>
                      <a:pt x="1151" y="3480"/>
                      <a:pt x="1133" y="3506"/>
                      <a:pt x="1133" y="3538"/>
                    </a:cubicBezTo>
                    <a:cubicBezTo>
                      <a:pt x="1133" y="3571"/>
                      <a:pt x="1151" y="3597"/>
                      <a:pt x="1173" y="3597"/>
                    </a:cubicBezTo>
                    <a:close/>
                    <a:moveTo>
                      <a:pt x="1405" y="0"/>
                    </a:moveTo>
                    <a:lnTo>
                      <a:pt x="4119" y="600"/>
                    </a:lnTo>
                    <a:lnTo>
                      <a:pt x="4119" y="2454"/>
                    </a:lnTo>
                    <a:cubicBezTo>
                      <a:pt x="3871" y="2385"/>
                      <a:pt x="3476" y="2349"/>
                      <a:pt x="3095" y="2349"/>
                    </a:cubicBezTo>
                    <a:cubicBezTo>
                      <a:pt x="2478" y="2349"/>
                      <a:pt x="1821" y="2444"/>
                      <a:pt x="1821" y="2620"/>
                    </a:cubicBezTo>
                    <a:lnTo>
                      <a:pt x="1821" y="4575"/>
                    </a:lnTo>
                    <a:cubicBezTo>
                      <a:pt x="1821" y="4650"/>
                      <a:pt x="1945" y="4710"/>
                      <a:pt x="2135" y="4754"/>
                    </a:cubicBezTo>
                    <a:lnTo>
                      <a:pt x="1405" y="4817"/>
                    </a:lnTo>
                    <a:lnTo>
                      <a:pt x="0" y="4696"/>
                    </a:lnTo>
                    <a:lnTo>
                      <a:pt x="0" y="311"/>
                    </a:lnTo>
                    <a:lnTo>
                      <a:pt x="1405" y="0"/>
                    </a:lnTo>
                    <a:close/>
                    <a:moveTo>
                      <a:pt x="144" y="1472"/>
                    </a:moveTo>
                    <a:lnTo>
                      <a:pt x="1249" y="1317"/>
                    </a:lnTo>
                    <a:lnTo>
                      <a:pt x="1249" y="1660"/>
                    </a:lnTo>
                    <a:lnTo>
                      <a:pt x="144" y="1787"/>
                    </a:lnTo>
                    <a:lnTo>
                      <a:pt x="144" y="1472"/>
                    </a:lnTo>
                    <a:close/>
                    <a:moveTo>
                      <a:pt x="144" y="1969"/>
                    </a:moveTo>
                    <a:lnTo>
                      <a:pt x="1249" y="1852"/>
                    </a:lnTo>
                    <a:lnTo>
                      <a:pt x="1249" y="2195"/>
                    </a:lnTo>
                    <a:lnTo>
                      <a:pt x="144" y="2284"/>
                    </a:lnTo>
                    <a:lnTo>
                      <a:pt x="144" y="1969"/>
                    </a:lnTo>
                    <a:close/>
                    <a:moveTo>
                      <a:pt x="144" y="975"/>
                    </a:moveTo>
                    <a:lnTo>
                      <a:pt x="1249" y="782"/>
                    </a:lnTo>
                    <a:lnTo>
                      <a:pt x="1249" y="1125"/>
                    </a:lnTo>
                    <a:lnTo>
                      <a:pt x="144" y="1290"/>
                    </a:lnTo>
                    <a:lnTo>
                      <a:pt x="144" y="975"/>
                    </a:lnTo>
                    <a:close/>
                    <a:moveTo>
                      <a:pt x="144" y="2962"/>
                    </a:moveTo>
                    <a:lnTo>
                      <a:pt x="1249" y="2921"/>
                    </a:lnTo>
                    <a:lnTo>
                      <a:pt x="1249" y="3265"/>
                    </a:lnTo>
                    <a:lnTo>
                      <a:pt x="144" y="3277"/>
                    </a:lnTo>
                    <a:lnTo>
                      <a:pt x="144" y="2962"/>
                    </a:lnTo>
                    <a:close/>
                    <a:moveTo>
                      <a:pt x="144" y="2465"/>
                    </a:moveTo>
                    <a:lnTo>
                      <a:pt x="1249" y="2386"/>
                    </a:lnTo>
                    <a:lnTo>
                      <a:pt x="1249" y="2730"/>
                    </a:lnTo>
                    <a:lnTo>
                      <a:pt x="144" y="2780"/>
                    </a:lnTo>
                    <a:lnTo>
                      <a:pt x="144" y="2465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59" name="Freeform 21">
                <a:extLst>
                  <a:ext uri="{FF2B5EF4-FFF2-40B4-BE49-F238E27FC236}">
                    <a16:creationId xmlns:a16="http://schemas.microsoft.com/office/drawing/2014/main" id="{90407B1A-826B-4A1A-B204-7F0E81F295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0574" y="3011342"/>
                <a:ext cx="1143443" cy="2070246"/>
              </a:xfrm>
              <a:custGeom>
                <a:avLst/>
                <a:gdLst>
                  <a:gd name="T0" fmla="*/ 0 w 3299"/>
                  <a:gd name="T1" fmla="*/ 2921 h 5952"/>
                  <a:gd name="T2" fmla="*/ 691 w 3299"/>
                  <a:gd name="T3" fmla="*/ 3106 h 5952"/>
                  <a:gd name="T4" fmla="*/ 1189 w 3299"/>
                  <a:gd name="T5" fmla="*/ 5666 h 5952"/>
                  <a:gd name="T6" fmla="*/ 3057 w 3299"/>
                  <a:gd name="T7" fmla="*/ 5952 h 5952"/>
                  <a:gd name="T8" fmla="*/ 2154 w 3299"/>
                  <a:gd name="T9" fmla="*/ 4944 h 5952"/>
                  <a:gd name="T10" fmla="*/ 1189 w 3299"/>
                  <a:gd name="T11" fmla="*/ 4550 h 5952"/>
                  <a:gd name="T12" fmla="*/ 876 w 3299"/>
                  <a:gd name="T13" fmla="*/ 5481 h 5952"/>
                  <a:gd name="T14" fmla="*/ 1189 w 3299"/>
                  <a:gd name="T15" fmla="*/ 3106 h 5952"/>
                  <a:gd name="T16" fmla="*/ 3057 w 3299"/>
                  <a:gd name="T17" fmla="*/ 3884 h 5952"/>
                  <a:gd name="T18" fmla="*/ 2154 w 3299"/>
                  <a:gd name="T19" fmla="*/ 2876 h 5952"/>
                  <a:gd name="T20" fmla="*/ 1189 w 3299"/>
                  <a:gd name="T21" fmla="*/ 2482 h 5952"/>
                  <a:gd name="T22" fmla="*/ 876 w 3299"/>
                  <a:gd name="T23" fmla="*/ 2921 h 5952"/>
                  <a:gd name="T24" fmla="*/ 1189 w 3299"/>
                  <a:gd name="T25" fmla="*/ 907 h 5952"/>
                  <a:gd name="T26" fmla="*/ 3057 w 3299"/>
                  <a:gd name="T27" fmla="*/ 1815 h 5952"/>
                  <a:gd name="T28" fmla="*/ 2154 w 3299"/>
                  <a:gd name="T29" fmla="*/ 807 h 5952"/>
                  <a:gd name="T30" fmla="*/ 1189 w 3299"/>
                  <a:gd name="T31" fmla="*/ 413 h 5952"/>
                  <a:gd name="T32" fmla="*/ 691 w 3299"/>
                  <a:gd name="T33" fmla="*/ 722 h 5952"/>
                  <a:gd name="T34" fmla="*/ 2396 w 3299"/>
                  <a:gd name="T35" fmla="*/ 394 h 5952"/>
                  <a:gd name="T36" fmla="*/ 1431 w 3299"/>
                  <a:gd name="T37" fmla="*/ 0 h 5952"/>
                  <a:gd name="T38" fmla="*/ 2123 w 3299"/>
                  <a:gd name="T39" fmla="*/ 306 h 5952"/>
                  <a:gd name="T40" fmla="*/ 3146 w 3299"/>
                  <a:gd name="T41" fmla="*/ 717 h 5952"/>
                  <a:gd name="T42" fmla="*/ 3299 w 3299"/>
                  <a:gd name="T43" fmla="*/ 1402 h 5952"/>
                  <a:gd name="T44" fmla="*/ 2396 w 3299"/>
                  <a:gd name="T45" fmla="*/ 394 h 5952"/>
                  <a:gd name="T46" fmla="*/ 2294 w 3299"/>
                  <a:gd name="T47" fmla="*/ 2069 h 5952"/>
                  <a:gd name="T48" fmla="*/ 1431 w 3299"/>
                  <a:gd name="T49" fmla="*/ 2374 h 5952"/>
                  <a:gd name="T50" fmla="*/ 2237 w 3299"/>
                  <a:gd name="T51" fmla="*/ 2785 h 5952"/>
                  <a:gd name="T52" fmla="*/ 3146 w 3299"/>
                  <a:gd name="T53" fmla="*/ 3470 h 5952"/>
                  <a:gd name="T54" fmla="*/ 3299 w 3299"/>
                  <a:gd name="T55" fmla="*/ 2463 h 5952"/>
                  <a:gd name="T56" fmla="*/ 2396 w 3299"/>
                  <a:gd name="T57" fmla="*/ 4531 h 5952"/>
                  <a:gd name="T58" fmla="*/ 1431 w 3299"/>
                  <a:gd name="T59" fmla="*/ 4137 h 5952"/>
                  <a:gd name="T60" fmla="*/ 2123 w 3299"/>
                  <a:gd name="T61" fmla="*/ 4443 h 5952"/>
                  <a:gd name="T62" fmla="*/ 3146 w 3299"/>
                  <a:gd name="T63" fmla="*/ 4854 h 5952"/>
                  <a:gd name="T64" fmla="*/ 3299 w 3299"/>
                  <a:gd name="T65" fmla="*/ 5539 h 5952"/>
                  <a:gd name="T66" fmla="*/ 2396 w 3299"/>
                  <a:gd name="T67" fmla="*/ 4531 h 5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99" h="5952">
                    <a:moveTo>
                      <a:pt x="691" y="2921"/>
                    </a:moveTo>
                    <a:lnTo>
                      <a:pt x="0" y="2921"/>
                    </a:lnTo>
                    <a:lnTo>
                      <a:pt x="0" y="3106"/>
                    </a:lnTo>
                    <a:lnTo>
                      <a:pt x="691" y="3106"/>
                    </a:lnTo>
                    <a:lnTo>
                      <a:pt x="691" y="5666"/>
                    </a:lnTo>
                    <a:lnTo>
                      <a:pt x="1189" y="5666"/>
                    </a:lnTo>
                    <a:lnTo>
                      <a:pt x="1189" y="5952"/>
                    </a:lnTo>
                    <a:lnTo>
                      <a:pt x="3057" y="5952"/>
                    </a:lnTo>
                    <a:lnTo>
                      <a:pt x="3057" y="4944"/>
                    </a:lnTo>
                    <a:lnTo>
                      <a:pt x="2154" y="4944"/>
                    </a:lnTo>
                    <a:lnTo>
                      <a:pt x="2053" y="4550"/>
                    </a:lnTo>
                    <a:lnTo>
                      <a:pt x="1189" y="4550"/>
                    </a:lnTo>
                    <a:lnTo>
                      <a:pt x="1189" y="5481"/>
                    </a:lnTo>
                    <a:lnTo>
                      <a:pt x="876" y="5481"/>
                    </a:lnTo>
                    <a:lnTo>
                      <a:pt x="876" y="3106"/>
                    </a:lnTo>
                    <a:lnTo>
                      <a:pt x="1189" y="3106"/>
                    </a:lnTo>
                    <a:lnTo>
                      <a:pt x="1189" y="3884"/>
                    </a:lnTo>
                    <a:lnTo>
                      <a:pt x="3057" y="3884"/>
                    </a:lnTo>
                    <a:lnTo>
                      <a:pt x="3057" y="2876"/>
                    </a:lnTo>
                    <a:lnTo>
                      <a:pt x="2154" y="2876"/>
                    </a:lnTo>
                    <a:lnTo>
                      <a:pt x="2053" y="2482"/>
                    </a:lnTo>
                    <a:lnTo>
                      <a:pt x="1189" y="2482"/>
                    </a:lnTo>
                    <a:lnTo>
                      <a:pt x="1189" y="2921"/>
                    </a:lnTo>
                    <a:lnTo>
                      <a:pt x="876" y="2921"/>
                    </a:lnTo>
                    <a:lnTo>
                      <a:pt x="876" y="907"/>
                    </a:lnTo>
                    <a:lnTo>
                      <a:pt x="1189" y="907"/>
                    </a:lnTo>
                    <a:lnTo>
                      <a:pt x="1189" y="1815"/>
                    </a:lnTo>
                    <a:lnTo>
                      <a:pt x="3057" y="1815"/>
                    </a:lnTo>
                    <a:lnTo>
                      <a:pt x="3057" y="807"/>
                    </a:lnTo>
                    <a:lnTo>
                      <a:pt x="2154" y="807"/>
                    </a:lnTo>
                    <a:lnTo>
                      <a:pt x="2053" y="413"/>
                    </a:lnTo>
                    <a:lnTo>
                      <a:pt x="1189" y="413"/>
                    </a:lnTo>
                    <a:lnTo>
                      <a:pt x="1189" y="722"/>
                    </a:lnTo>
                    <a:lnTo>
                      <a:pt x="691" y="722"/>
                    </a:lnTo>
                    <a:lnTo>
                      <a:pt x="691" y="2921"/>
                    </a:lnTo>
                    <a:close/>
                    <a:moveTo>
                      <a:pt x="2396" y="394"/>
                    </a:moveTo>
                    <a:lnTo>
                      <a:pt x="2294" y="0"/>
                    </a:lnTo>
                    <a:lnTo>
                      <a:pt x="1431" y="0"/>
                    </a:lnTo>
                    <a:lnTo>
                      <a:pt x="1431" y="306"/>
                    </a:lnTo>
                    <a:lnTo>
                      <a:pt x="2123" y="306"/>
                    </a:lnTo>
                    <a:lnTo>
                      <a:pt x="2237" y="717"/>
                    </a:lnTo>
                    <a:lnTo>
                      <a:pt x="3146" y="717"/>
                    </a:lnTo>
                    <a:lnTo>
                      <a:pt x="3146" y="1402"/>
                    </a:lnTo>
                    <a:lnTo>
                      <a:pt x="3299" y="1402"/>
                    </a:lnTo>
                    <a:lnTo>
                      <a:pt x="3299" y="394"/>
                    </a:lnTo>
                    <a:lnTo>
                      <a:pt x="2396" y="394"/>
                    </a:lnTo>
                    <a:close/>
                    <a:moveTo>
                      <a:pt x="2396" y="2463"/>
                    </a:moveTo>
                    <a:lnTo>
                      <a:pt x="2294" y="2069"/>
                    </a:lnTo>
                    <a:lnTo>
                      <a:pt x="1431" y="2069"/>
                    </a:lnTo>
                    <a:lnTo>
                      <a:pt x="1431" y="2374"/>
                    </a:lnTo>
                    <a:lnTo>
                      <a:pt x="2123" y="2374"/>
                    </a:lnTo>
                    <a:lnTo>
                      <a:pt x="2237" y="2785"/>
                    </a:lnTo>
                    <a:lnTo>
                      <a:pt x="3146" y="2785"/>
                    </a:lnTo>
                    <a:lnTo>
                      <a:pt x="3146" y="3470"/>
                    </a:lnTo>
                    <a:lnTo>
                      <a:pt x="3299" y="3470"/>
                    </a:lnTo>
                    <a:lnTo>
                      <a:pt x="3299" y="2463"/>
                    </a:lnTo>
                    <a:lnTo>
                      <a:pt x="2396" y="2463"/>
                    </a:lnTo>
                    <a:close/>
                    <a:moveTo>
                      <a:pt x="2396" y="4531"/>
                    </a:moveTo>
                    <a:lnTo>
                      <a:pt x="2294" y="4137"/>
                    </a:lnTo>
                    <a:lnTo>
                      <a:pt x="1431" y="4137"/>
                    </a:lnTo>
                    <a:lnTo>
                      <a:pt x="1431" y="4443"/>
                    </a:lnTo>
                    <a:lnTo>
                      <a:pt x="2123" y="4443"/>
                    </a:lnTo>
                    <a:lnTo>
                      <a:pt x="2237" y="4854"/>
                    </a:lnTo>
                    <a:lnTo>
                      <a:pt x="3146" y="4854"/>
                    </a:lnTo>
                    <a:lnTo>
                      <a:pt x="3146" y="5539"/>
                    </a:lnTo>
                    <a:lnTo>
                      <a:pt x="3299" y="5539"/>
                    </a:lnTo>
                    <a:lnTo>
                      <a:pt x="3299" y="4531"/>
                    </a:lnTo>
                    <a:lnTo>
                      <a:pt x="2396" y="453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E6AC9A15-B433-484E-B89B-B353BB17D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33" y="2703718"/>
              <a:ext cx="959749" cy="728086"/>
            </a:xfrm>
            <a:custGeom>
              <a:avLst/>
              <a:gdLst>
                <a:gd name="T0" fmla="*/ 1386 w 1386"/>
                <a:gd name="T1" fmla="*/ 278 h 1056"/>
                <a:gd name="T2" fmla="*/ 1032 w 1386"/>
                <a:gd name="T3" fmla="*/ 0 h 1056"/>
                <a:gd name="T4" fmla="*/ 685 w 1386"/>
                <a:gd name="T5" fmla="*/ 252 h 1056"/>
                <a:gd name="T6" fmla="*/ 602 w 1386"/>
                <a:gd name="T7" fmla="*/ 238 h 1056"/>
                <a:gd name="T8" fmla="*/ 336 w 1386"/>
                <a:gd name="T9" fmla="*/ 488 h 1056"/>
                <a:gd name="T10" fmla="*/ 287 w 1386"/>
                <a:gd name="T11" fmla="*/ 483 h 1056"/>
                <a:gd name="T12" fmla="*/ 0 w 1386"/>
                <a:gd name="T13" fmla="*/ 770 h 1056"/>
                <a:gd name="T14" fmla="*/ 245 w 1386"/>
                <a:gd name="T15" fmla="*/ 1056 h 1056"/>
                <a:gd name="T16" fmla="*/ 462 w 1386"/>
                <a:gd name="T17" fmla="*/ 1056 h 1056"/>
                <a:gd name="T18" fmla="*/ 462 w 1386"/>
                <a:gd name="T19" fmla="*/ 917 h 1056"/>
                <a:gd name="T20" fmla="*/ 376 w 1386"/>
                <a:gd name="T21" fmla="*/ 917 h 1056"/>
                <a:gd name="T22" fmla="*/ 446 w 1386"/>
                <a:gd name="T23" fmla="*/ 587 h 1056"/>
                <a:gd name="T24" fmla="*/ 773 w 1386"/>
                <a:gd name="T25" fmla="*/ 352 h 1056"/>
                <a:gd name="T26" fmla="*/ 1386 w 1386"/>
                <a:gd name="T27" fmla="*/ 278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6" h="1056">
                  <a:moveTo>
                    <a:pt x="1386" y="278"/>
                  </a:moveTo>
                  <a:cubicBezTo>
                    <a:pt x="1359" y="138"/>
                    <a:pt x="1200" y="0"/>
                    <a:pt x="1032" y="0"/>
                  </a:cubicBezTo>
                  <a:cubicBezTo>
                    <a:pt x="873" y="0"/>
                    <a:pt x="733" y="102"/>
                    <a:pt x="685" y="252"/>
                  </a:cubicBezTo>
                  <a:cubicBezTo>
                    <a:pt x="658" y="243"/>
                    <a:pt x="630" y="238"/>
                    <a:pt x="602" y="238"/>
                  </a:cubicBezTo>
                  <a:cubicBezTo>
                    <a:pt x="461" y="238"/>
                    <a:pt x="345" y="349"/>
                    <a:pt x="336" y="488"/>
                  </a:cubicBezTo>
                  <a:cubicBezTo>
                    <a:pt x="319" y="485"/>
                    <a:pt x="303" y="483"/>
                    <a:pt x="287" y="483"/>
                  </a:cubicBezTo>
                  <a:cubicBezTo>
                    <a:pt x="129" y="483"/>
                    <a:pt x="0" y="612"/>
                    <a:pt x="0" y="770"/>
                  </a:cubicBezTo>
                  <a:cubicBezTo>
                    <a:pt x="0" y="912"/>
                    <a:pt x="106" y="1036"/>
                    <a:pt x="245" y="1056"/>
                  </a:cubicBezTo>
                  <a:lnTo>
                    <a:pt x="462" y="1056"/>
                  </a:lnTo>
                  <a:lnTo>
                    <a:pt x="462" y="917"/>
                  </a:lnTo>
                  <a:lnTo>
                    <a:pt x="376" y="917"/>
                  </a:lnTo>
                  <a:cubicBezTo>
                    <a:pt x="74" y="918"/>
                    <a:pt x="102" y="594"/>
                    <a:pt x="446" y="587"/>
                  </a:cubicBezTo>
                  <a:cubicBezTo>
                    <a:pt x="404" y="287"/>
                    <a:pt x="670" y="320"/>
                    <a:pt x="773" y="352"/>
                  </a:cubicBezTo>
                  <a:cubicBezTo>
                    <a:pt x="789" y="128"/>
                    <a:pt x="1110" y="57"/>
                    <a:pt x="1386" y="278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4BD2561E-E9F5-4AC5-A53B-8D0DEF793D60}"/>
              </a:ext>
            </a:extLst>
          </p:cNvPr>
          <p:cNvGrpSpPr/>
          <p:nvPr/>
        </p:nvGrpSpPr>
        <p:grpSpPr>
          <a:xfrm>
            <a:off x="330568" y="2062086"/>
            <a:ext cx="230628" cy="2669285"/>
            <a:chOff x="2179888" y="2749447"/>
            <a:chExt cx="307504" cy="3559047"/>
          </a:xfrm>
          <a:gradFill flip="none" rotWithShape="1">
            <a:gsLst>
              <a:gs pos="6000">
                <a:schemeClr val="accent1">
                  <a:lumMod val="5000"/>
                  <a:lumOff val="95000"/>
                </a:schemeClr>
              </a:gs>
              <a:gs pos="73000">
                <a:srgbClr val="00B050"/>
              </a:gs>
            </a:gsLst>
            <a:lin ang="10800000" scaled="1"/>
            <a:tileRect/>
          </a:gradFill>
        </p:grpSpPr>
        <p:sp>
          <p:nvSpPr>
            <p:cNvPr id="172" name="Freeform 33">
              <a:extLst>
                <a:ext uri="{FF2B5EF4-FFF2-40B4-BE49-F238E27FC236}">
                  <a16:creationId xmlns:a16="http://schemas.microsoft.com/office/drawing/2014/main" id="{F4BF55FD-9C72-4298-BC61-28ED26941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2749447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73" name="Freeform 33">
              <a:extLst>
                <a:ext uri="{FF2B5EF4-FFF2-40B4-BE49-F238E27FC236}">
                  <a16:creationId xmlns:a16="http://schemas.microsoft.com/office/drawing/2014/main" id="{7D003135-2E99-40EF-A110-CF7E76060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3253870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09B2EFB1-176D-4AB0-A9F2-D8AA4560C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3783077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75" name="Freeform 33">
              <a:extLst>
                <a:ext uri="{FF2B5EF4-FFF2-40B4-BE49-F238E27FC236}">
                  <a16:creationId xmlns:a16="http://schemas.microsoft.com/office/drawing/2014/main" id="{1BDE2DC0-8ED3-4D0D-9E16-A26EED3FB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4298019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9184829F-5AF5-4F7A-89AE-B7D64EB0E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4824409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77" name="Freeform 33">
              <a:extLst>
                <a:ext uri="{FF2B5EF4-FFF2-40B4-BE49-F238E27FC236}">
                  <a16:creationId xmlns:a16="http://schemas.microsoft.com/office/drawing/2014/main" id="{418E5DD1-9FD1-47B0-80CE-0A3EA0428C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5346781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  <p:sp>
          <p:nvSpPr>
            <p:cNvPr id="178" name="Freeform 33">
              <a:extLst>
                <a:ext uri="{FF2B5EF4-FFF2-40B4-BE49-F238E27FC236}">
                  <a16:creationId xmlns:a16="http://schemas.microsoft.com/office/drawing/2014/main" id="{562B39B7-C06C-4876-8475-24C624AE8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88" y="5853045"/>
              <a:ext cx="307504" cy="455449"/>
            </a:xfrm>
            <a:custGeom>
              <a:avLst/>
              <a:gdLst>
                <a:gd name="T0" fmla="*/ 1474 w 2658"/>
                <a:gd name="T1" fmla="*/ 401 h 3981"/>
                <a:gd name="T2" fmla="*/ 1222 w 2658"/>
                <a:gd name="T3" fmla="*/ 3975 h 3981"/>
                <a:gd name="T4" fmla="*/ 886 w 2658"/>
                <a:gd name="T5" fmla="*/ 3580 h 3981"/>
                <a:gd name="T6" fmla="*/ 633 w 2658"/>
                <a:gd name="T7" fmla="*/ 3776 h 3981"/>
                <a:gd name="T8" fmla="*/ 0 w 2658"/>
                <a:gd name="T9" fmla="*/ 3778 h 3981"/>
                <a:gd name="T10" fmla="*/ 1307 w 2658"/>
                <a:gd name="T11" fmla="*/ 3048 h 3981"/>
                <a:gd name="T12" fmla="*/ 1159 w 2658"/>
                <a:gd name="T13" fmla="*/ 2916 h 3981"/>
                <a:gd name="T14" fmla="*/ 886 w 2658"/>
                <a:gd name="T15" fmla="*/ 3247 h 3981"/>
                <a:gd name="T16" fmla="*/ 429 w 2658"/>
                <a:gd name="T17" fmla="*/ 3050 h 3981"/>
                <a:gd name="T18" fmla="*/ 150 w 2658"/>
                <a:gd name="T19" fmla="*/ 2846 h 3981"/>
                <a:gd name="T20" fmla="*/ 1157 w 2658"/>
                <a:gd name="T21" fmla="*/ 2526 h 3981"/>
                <a:gd name="T22" fmla="*/ 1102 w 2658"/>
                <a:gd name="T23" fmla="*/ 2322 h 3981"/>
                <a:gd name="T24" fmla="*/ 796 w 2658"/>
                <a:gd name="T25" fmla="*/ 2519 h 3981"/>
                <a:gd name="T26" fmla="*/ 486 w 2658"/>
                <a:gd name="T27" fmla="*/ 2456 h 3981"/>
                <a:gd name="T28" fmla="*/ 137 w 2658"/>
                <a:gd name="T29" fmla="*/ 2125 h 3981"/>
                <a:gd name="T30" fmla="*/ 2393 w 2658"/>
                <a:gd name="T31" fmla="*/ 3629 h 3981"/>
                <a:gd name="T32" fmla="*/ 2071 w 2658"/>
                <a:gd name="T33" fmla="*/ 3698 h 3981"/>
                <a:gd name="T34" fmla="*/ 1835 w 2658"/>
                <a:gd name="T35" fmla="*/ 3981 h 3981"/>
                <a:gd name="T36" fmla="*/ 1780 w 2658"/>
                <a:gd name="T37" fmla="*/ 3778 h 3981"/>
                <a:gd name="T38" fmla="*/ 1556 w 2658"/>
                <a:gd name="T39" fmla="*/ 3777 h 3981"/>
                <a:gd name="T40" fmla="*/ 2453 w 2658"/>
                <a:gd name="T41" fmla="*/ 3050 h 3981"/>
                <a:gd name="T42" fmla="*/ 2056 w 2658"/>
                <a:gd name="T43" fmla="*/ 2901 h 3981"/>
                <a:gd name="T44" fmla="*/ 1688 w 2658"/>
                <a:gd name="T45" fmla="*/ 3050 h 3981"/>
                <a:gd name="T46" fmla="*/ 1648 w 2658"/>
                <a:gd name="T47" fmla="*/ 3048 h 3981"/>
                <a:gd name="T48" fmla="*/ 1500 w 2658"/>
                <a:gd name="T49" fmla="*/ 2916 h 3981"/>
                <a:gd name="T50" fmla="*/ 2510 w 2658"/>
                <a:gd name="T51" fmla="*/ 2456 h 3981"/>
                <a:gd name="T52" fmla="*/ 2161 w 2658"/>
                <a:gd name="T53" fmla="*/ 2125 h 3981"/>
                <a:gd name="T54" fmla="*/ 1838 w 2658"/>
                <a:gd name="T55" fmla="*/ 2118 h 3981"/>
                <a:gd name="T56" fmla="*/ 1473 w 2658"/>
                <a:gd name="T57" fmla="*/ 2207 h 3981"/>
                <a:gd name="T58" fmla="*/ 1133 w 2658"/>
                <a:gd name="T59" fmla="*/ 1544 h 3981"/>
                <a:gd name="T60" fmla="*/ 1133 w 2658"/>
                <a:gd name="T61" fmla="*/ 1544 h 3981"/>
                <a:gd name="T62" fmla="*/ 796 w 2658"/>
                <a:gd name="T63" fmla="*/ 1857 h 3981"/>
                <a:gd name="T64" fmla="*/ 486 w 2658"/>
                <a:gd name="T65" fmla="*/ 1794 h 3981"/>
                <a:gd name="T66" fmla="*/ 297 w 2658"/>
                <a:gd name="T67" fmla="*/ 1658 h 3981"/>
                <a:gd name="T68" fmla="*/ 1010 w 2658"/>
                <a:gd name="T69" fmla="*/ 932 h 3981"/>
                <a:gd name="T70" fmla="*/ 796 w 2658"/>
                <a:gd name="T71" fmla="*/ 816 h 3981"/>
                <a:gd name="T72" fmla="*/ 796 w 2658"/>
                <a:gd name="T73" fmla="*/ 816 h 3981"/>
                <a:gd name="T74" fmla="*/ 541 w 2658"/>
                <a:gd name="T75" fmla="*/ 931 h 3981"/>
                <a:gd name="T76" fmla="*/ 92 w 2658"/>
                <a:gd name="T77" fmla="*/ 932 h 3981"/>
                <a:gd name="T78" fmla="*/ 1160 w 2658"/>
                <a:gd name="T79" fmla="*/ 0 h 3981"/>
                <a:gd name="T80" fmla="*/ 795 w 2658"/>
                <a:gd name="T81" fmla="*/ 89 h 3981"/>
                <a:gd name="T82" fmla="*/ 633 w 2658"/>
                <a:gd name="T83" fmla="*/ 202 h 3981"/>
                <a:gd name="T84" fmla="*/ 485 w 2658"/>
                <a:gd name="T85" fmla="*/ 70 h 3981"/>
                <a:gd name="T86" fmla="*/ 212 w 2658"/>
                <a:gd name="T87" fmla="*/ 401 h 3981"/>
                <a:gd name="T88" fmla="*/ 2573 w 2658"/>
                <a:gd name="T89" fmla="*/ 1462 h 3981"/>
                <a:gd name="T90" fmla="*/ 2161 w 2658"/>
                <a:gd name="T91" fmla="*/ 1462 h 3981"/>
                <a:gd name="T92" fmla="*/ 1838 w 2658"/>
                <a:gd name="T93" fmla="*/ 1456 h 3981"/>
                <a:gd name="T94" fmla="*/ 1499 w 2658"/>
                <a:gd name="T95" fmla="*/ 1863 h 3981"/>
                <a:gd name="T96" fmla="*/ 1443 w 2658"/>
                <a:gd name="T97" fmla="*/ 1660 h 3981"/>
                <a:gd name="T98" fmla="*/ 2565 w 2658"/>
                <a:gd name="T99" fmla="*/ 931 h 3981"/>
                <a:gd name="T100" fmla="*/ 2237 w 2658"/>
                <a:gd name="T101" fmla="*/ 735 h 3981"/>
                <a:gd name="T102" fmla="*/ 1984 w 2658"/>
                <a:gd name="T103" fmla="*/ 930 h 3981"/>
                <a:gd name="T104" fmla="*/ 1351 w 2658"/>
                <a:gd name="T105" fmla="*/ 932 h 3981"/>
                <a:gd name="T106" fmla="*/ 2658 w 2658"/>
                <a:gd name="T107" fmla="*/ 202 h 3981"/>
                <a:gd name="T108" fmla="*/ 2510 w 2658"/>
                <a:gd name="T109" fmla="*/ 70 h 3981"/>
                <a:gd name="T110" fmla="*/ 2237 w 2658"/>
                <a:gd name="T111" fmla="*/ 401 h 3981"/>
                <a:gd name="T112" fmla="*/ 1780 w 2658"/>
                <a:gd name="T113" fmla="*/ 205 h 3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8" h="3981">
                  <a:moveTo>
                    <a:pt x="1474" y="89"/>
                  </a:moveTo>
                  <a:lnTo>
                    <a:pt x="1473" y="89"/>
                  </a:lnTo>
                  <a:lnTo>
                    <a:pt x="1398" y="124"/>
                  </a:lnTo>
                  <a:lnTo>
                    <a:pt x="1383" y="55"/>
                  </a:lnTo>
                  <a:lnTo>
                    <a:pt x="1488" y="7"/>
                  </a:lnTo>
                  <a:lnTo>
                    <a:pt x="1564" y="7"/>
                  </a:lnTo>
                  <a:lnTo>
                    <a:pt x="1564" y="401"/>
                  </a:lnTo>
                  <a:lnTo>
                    <a:pt x="1474" y="401"/>
                  </a:lnTo>
                  <a:lnTo>
                    <a:pt x="1474" y="89"/>
                  </a:lnTo>
                  <a:close/>
                  <a:moveTo>
                    <a:pt x="1133" y="3662"/>
                  </a:moveTo>
                  <a:lnTo>
                    <a:pt x="1132" y="3662"/>
                  </a:lnTo>
                  <a:lnTo>
                    <a:pt x="1057" y="3698"/>
                  </a:lnTo>
                  <a:lnTo>
                    <a:pt x="1042" y="3629"/>
                  </a:lnTo>
                  <a:lnTo>
                    <a:pt x="1146" y="3580"/>
                  </a:lnTo>
                  <a:lnTo>
                    <a:pt x="1222" y="3580"/>
                  </a:lnTo>
                  <a:lnTo>
                    <a:pt x="1222" y="3975"/>
                  </a:lnTo>
                  <a:lnTo>
                    <a:pt x="1133" y="3975"/>
                  </a:lnTo>
                  <a:lnTo>
                    <a:pt x="1133" y="3662"/>
                  </a:lnTo>
                  <a:close/>
                  <a:moveTo>
                    <a:pt x="796" y="3662"/>
                  </a:moveTo>
                  <a:lnTo>
                    <a:pt x="795" y="3662"/>
                  </a:lnTo>
                  <a:lnTo>
                    <a:pt x="720" y="3698"/>
                  </a:lnTo>
                  <a:lnTo>
                    <a:pt x="705" y="3629"/>
                  </a:lnTo>
                  <a:lnTo>
                    <a:pt x="810" y="3580"/>
                  </a:lnTo>
                  <a:lnTo>
                    <a:pt x="886" y="3580"/>
                  </a:lnTo>
                  <a:lnTo>
                    <a:pt x="886" y="3975"/>
                  </a:lnTo>
                  <a:lnTo>
                    <a:pt x="796" y="3975"/>
                  </a:lnTo>
                  <a:lnTo>
                    <a:pt x="796" y="3662"/>
                  </a:lnTo>
                  <a:close/>
                  <a:moveTo>
                    <a:pt x="633" y="3776"/>
                  </a:moveTo>
                  <a:cubicBezTo>
                    <a:pt x="633" y="3897"/>
                    <a:pt x="584" y="3981"/>
                    <a:pt x="484" y="3981"/>
                  </a:cubicBezTo>
                  <a:cubicBezTo>
                    <a:pt x="382" y="3981"/>
                    <a:pt x="337" y="3890"/>
                    <a:pt x="337" y="3778"/>
                  </a:cubicBezTo>
                  <a:cubicBezTo>
                    <a:pt x="337" y="3663"/>
                    <a:pt x="385" y="3574"/>
                    <a:pt x="487" y="3574"/>
                  </a:cubicBezTo>
                  <a:cubicBezTo>
                    <a:pt x="591" y="3574"/>
                    <a:pt x="633" y="3668"/>
                    <a:pt x="633" y="3776"/>
                  </a:cubicBezTo>
                  <a:close/>
                  <a:moveTo>
                    <a:pt x="429" y="3778"/>
                  </a:moveTo>
                  <a:cubicBezTo>
                    <a:pt x="429" y="3868"/>
                    <a:pt x="451" y="3912"/>
                    <a:pt x="486" y="3912"/>
                  </a:cubicBezTo>
                  <a:cubicBezTo>
                    <a:pt x="522" y="3912"/>
                    <a:pt x="541" y="3867"/>
                    <a:pt x="541" y="3777"/>
                  </a:cubicBezTo>
                  <a:cubicBezTo>
                    <a:pt x="541" y="3690"/>
                    <a:pt x="522" y="3643"/>
                    <a:pt x="485" y="3643"/>
                  </a:cubicBezTo>
                  <a:cubicBezTo>
                    <a:pt x="452" y="3643"/>
                    <a:pt x="429" y="3686"/>
                    <a:pt x="429" y="3778"/>
                  </a:cubicBezTo>
                  <a:close/>
                  <a:moveTo>
                    <a:pt x="297" y="3776"/>
                  </a:moveTo>
                  <a:cubicBezTo>
                    <a:pt x="297" y="3897"/>
                    <a:pt x="248" y="3981"/>
                    <a:pt x="148" y="3981"/>
                  </a:cubicBezTo>
                  <a:cubicBezTo>
                    <a:pt x="46" y="3981"/>
                    <a:pt x="1" y="3890"/>
                    <a:pt x="0" y="3778"/>
                  </a:cubicBezTo>
                  <a:cubicBezTo>
                    <a:pt x="0" y="3663"/>
                    <a:pt x="48" y="3574"/>
                    <a:pt x="150" y="3574"/>
                  </a:cubicBezTo>
                  <a:cubicBezTo>
                    <a:pt x="255" y="3574"/>
                    <a:pt x="297" y="3668"/>
                    <a:pt x="297" y="3776"/>
                  </a:cubicBezTo>
                  <a:close/>
                  <a:moveTo>
                    <a:pt x="92" y="3778"/>
                  </a:moveTo>
                  <a:cubicBezTo>
                    <a:pt x="92" y="3868"/>
                    <a:pt x="114" y="3912"/>
                    <a:pt x="149" y="3912"/>
                  </a:cubicBezTo>
                  <a:cubicBezTo>
                    <a:pt x="185" y="3912"/>
                    <a:pt x="205" y="3867"/>
                    <a:pt x="205" y="3777"/>
                  </a:cubicBezTo>
                  <a:cubicBezTo>
                    <a:pt x="205" y="3690"/>
                    <a:pt x="186" y="3643"/>
                    <a:pt x="149" y="3643"/>
                  </a:cubicBezTo>
                  <a:cubicBezTo>
                    <a:pt x="115" y="3643"/>
                    <a:pt x="92" y="3686"/>
                    <a:pt x="92" y="3778"/>
                  </a:cubicBezTo>
                  <a:close/>
                  <a:moveTo>
                    <a:pt x="1307" y="3048"/>
                  </a:moveTo>
                  <a:cubicBezTo>
                    <a:pt x="1307" y="3169"/>
                    <a:pt x="1257" y="3253"/>
                    <a:pt x="1157" y="3253"/>
                  </a:cubicBezTo>
                  <a:cubicBezTo>
                    <a:pt x="1055" y="3253"/>
                    <a:pt x="1011" y="3162"/>
                    <a:pt x="1010" y="3050"/>
                  </a:cubicBezTo>
                  <a:cubicBezTo>
                    <a:pt x="1010" y="2936"/>
                    <a:pt x="1058" y="2846"/>
                    <a:pt x="1160" y="2846"/>
                  </a:cubicBezTo>
                  <a:cubicBezTo>
                    <a:pt x="1265" y="2846"/>
                    <a:pt x="1307" y="2940"/>
                    <a:pt x="1307" y="3048"/>
                  </a:cubicBezTo>
                  <a:close/>
                  <a:moveTo>
                    <a:pt x="1102" y="3050"/>
                  </a:moveTo>
                  <a:cubicBezTo>
                    <a:pt x="1102" y="3141"/>
                    <a:pt x="1124" y="3184"/>
                    <a:pt x="1159" y="3184"/>
                  </a:cubicBezTo>
                  <a:cubicBezTo>
                    <a:pt x="1195" y="3184"/>
                    <a:pt x="1214" y="3139"/>
                    <a:pt x="1214" y="3049"/>
                  </a:cubicBezTo>
                  <a:cubicBezTo>
                    <a:pt x="1214" y="2962"/>
                    <a:pt x="1196" y="2916"/>
                    <a:pt x="1159" y="2916"/>
                  </a:cubicBezTo>
                  <a:cubicBezTo>
                    <a:pt x="1125" y="2916"/>
                    <a:pt x="1102" y="2958"/>
                    <a:pt x="1102" y="3050"/>
                  </a:cubicBezTo>
                  <a:close/>
                  <a:moveTo>
                    <a:pt x="796" y="2934"/>
                  </a:moveTo>
                  <a:lnTo>
                    <a:pt x="795" y="2934"/>
                  </a:lnTo>
                  <a:lnTo>
                    <a:pt x="720" y="2970"/>
                  </a:lnTo>
                  <a:lnTo>
                    <a:pt x="705" y="2901"/>
                  </a:lnTo>
                  <a:lnTo>
                    <a:pt x="810" y="2853"/>
                  </a:lnTo>
                  <a:lnTo>
                    <a:pt x="886" y="2853"/>
                  </a:lnTo>
                  <a:lnTo>
                    <a:pt x="886" y="3247"/>
                  </a:lnTo>
                  <a:lnTo>
                    <a:pt x="796" y="3247"/>
                  </a:lnTo>
                  <a:lnTo>
                    <a:pt x="796" y="2934"/>
                  </a:lnTo>
                  <a:close/>
                  <a:moveTo>
                    <a:pt x="633" y="3048"/>
                  </a:moveTo>
                  <a:cubicBezTo>
                    <a:pt x="633" y="3169"/>
                    <a:pt x="584" y="3253"/>
                    <a:pt x="484" y="3253"/>
                  </a:cubicBezTo>
                  <a:cubicBezTo>
                    <a:pt x="382" y="3253"/>
                    <a:pt x="337" y="3162"/>
                    <a:pt x="337" y="3050"/>
                  </a:cubicBezTo>
                  <a:cubicBezTo>
                    <a:pt x="337" y="2936"/>
                    <a:pt x="385" y="2846"/>
                    <a:pt x="487" y="2846"/>
                  </a:cubicBezTo>
                  <a:cubicBezTo>
                    <a:pt x="591" y="2846"/>
                    <a:pt x="633" y="2940"/>
                    <a:pt x="633" y="3048"/>
                  </a:cubicBezTo>
                  <a:close/>
                  <a:moveTo>
                    <a:pt x="429" y="3050"/>
                  </a:moveTo>
                  <a:cubicBezTo>
                    <a:pt x="429" y="3141"/>
                    <a:pt x="451" y="3184"/>
                    <a:pt x="486" y="3184"/>
                  </a:cubicBezTo>
                  <a:cubicBezTo>
                    <a:pt x="522" y="3184"/>
                    <a:pt x="541" y="3139"/>
                    <a:pt x="541" y="3049"/>
                  </a:cubicBezTo>
                  <a:cubicBezTo>
                    <a:pt x="541" y="2962"/>
                    <a:pt x="522" y="2916"/>
                    <a:pt x="485" y="2916"/>
                  </a:cubicBezTo>
                  <a:cubicBezTo>
                    <a:pt x="452" y="2916"/>
                    <a:pt x="429" y="2958"/>
                    <a:pt x="429" y="3050"/>
                  </a:cubicBezTo>
                  <a:close/>
                  <a:moveTo>
                    <a:pt x="297" y="3048"/>
                  </a:moveTo>
                  <a:cubicBezTo>
                    <a:pt x="297" y="3169"/>
                    <a:pt x="248" y="3253"/>
                    <a:pt x="148" y="3253"/>
                  </a:cubicBezTo>
                  <a:cubicBezTo>
                    <a:pt x="46" y="3253"/>
                    <a:pt x="1" y="3162"/>
                    <a:pt x="0" y="3050"/>
                  </a:cubicBezTo>
                  <a:cubicBezTo>
                    <a:pt x="0" y="2936"/>
                    <a:pt x="48" y="2846"/>
                    <a:pt x="150" y="2846"/>
                  </a:cubicBezTo>
                  <a:cubicBezTo>
                    <a:pt x="255" y="2846"/>
                    <a:pt x="297" y="2940"/>
                    <a:pt x="297" y="3048"/>
                  </a:cubicBezTo>
                  <a:close/>
                  <a:moveTo>
                    <a:pt x="92" y="3050"/>
                  </a:moveTo>
                  <a:cubicBezTo>
                    <a:pt x="92" y="3141"/>
                    <a:pt x="114" y="3184"/>
                    <a:pt x="149" y="3184"/>
                  </a:cubicBezTo>
                  <a:cubicBezTo>
                    <a:pt x="185" y="3184"/>
                    <a:pt x="205" y="3139"/>
                    <a:pt x="205" y="3049"/>
                  </a:cubicBezTo>
                  <a:cubicBezTo>
                    <a:pt x="205" y="2962"/>
                    <a:pt x="186" y="2916"/>
                    <a:pt x="149" y="2916"/>
                  </a:cubicBezTo>
                  <a:cubicBezTo>
                    <a:pt x="115" y="2916"/>
                    <a:pt x="92" y="2958"/>
                    <a:pt x="92" y="3050"/>
                  </a:cubicBezTo>
                  <a:close/>
                  <a:moveTo>
                    <a:pt x="1307" y="2320"/>
                  </a:moveTo>
                  <a:cubicBezTo>
                    <a:pt x="1307" y="2441"/>
                    <a:pt x="1257" y="2526"/>
                    <a:pt x="1157" y="2526"/>
                  </a:cubicBezTo>
                  <a:cubicBezTo>
                    <a:pt x="1055" y="2526"/>
                    <a:pt x="1011" y="2434"/>
                    <a:pt x="1010" y="2322"/>
                  </a:cubicBezTo>
                  <a:cubicBezTo>
                    <a:pt x="1010" y="2208"/>
                    <a:pt x="1058" y="2118"/>
                    <a:pt x="1160" y="2118"/>
                  </a:cubicBezTo>
                  <a:cubicBezTo>
                    <a:pt x="1265" y="2118"/>
                    <a:pt x="1307" y="2212"/>
                    <a:pt x="1307" y="2320"/>
                  </a:cubicBezTo>
                  <a:close/>
                  <a:moveTo>
                    <a:pt x="1102" y="2322"/>
                  </a:moveTo>
                  <a:cubicBezTo>
                    <a:pt x="1102" y="2413"/>
                    <a:pt x="1124" y="2456"/>
                    <a:pt x="1159" y="2456"/>
                  </a:cubicBezTo>
                  <a:cubicBezTo>
                    <a:pt x="1195" y="2456"/>
                    <a:pt x="1214" y="2411"/>
                    <a:pt x="1214" y="2321"/>
                  </a:cubicBezTo>
                  <a:cubicBezTo>
                    <a:pt x="1214" y="2234"/>
                    <a:pt x="1196" y="2188"/>
                    <a:pt x="1159" y="2188"/>
                  </a:cubicBezTo>
                  <a:cubicBezTo>
                    <a:pt x="1125" y="2188"/>
                    <a:pt x="1102" y="2230"/>
                    <a:pt x="1102" y="2322"/>
                  </a:cubicBezTo>
                  <a:close/>
                  <a:moveTo>
                    <a:pt x="796" y="2207"/>
                  </a:moveTo>
                  <a:lnTo>
                    <a:pt x="795" y="2207"/>
                  </a:lnTo>
                  <a:lnTo>
                    <a:pt x="720" y="2242"/>
                  </a:lnTo>
                  <a:lnTo>
                    <a:pt x="705" y="2173"/>
                  </a:lnTo>
                  <a:lnTo>
                    <a:pt x="810" y="2125"/>
                  </a:lnTo>
                  <a:lnTo>
                    <a:pt x="886" y="2125"/>
                  </a:lnTo>
                  <a:lnTo>
                    <a:pt x="886" y="2519"/>
                  </a:lnTo>
                  <a:lnTo>
                    <a:pt x="796" y="2519"/>
                  </a:lnTo>
                  <a:lnTo>
                    <a:pt x="796" y="2207"/>
                  </a:lnTo>
                  <a:close/>
                  <a:moveTo>
                    <a:pt x="633" y="2320"/>
                  </a:moveTo>
                  <a:cubicBezTo>
                    <a:pt x="633" y="2441"/>
                    <a:pt x="584" y="2526"/>
                    <a:pt x="484" y="2526"/>
                  </a:cubicBezTo>
                  <a:cubicBezTo>
                    <a:pt x="382" y="2526"/>
                    <a:pt x="337" y="2434"/>
                    <a:pt x="337" y="2322"/>
                  </a:cubicBezTo>
                  <a:cubicBezTo>
                    <a:pt x="337" y="2208"/>
                    <a:pt x="385" y="2118"/>
                    <a:pt x="487" y="2118"/>
                  </a:cubicBezTo>
                  <a:cubicBezTo>
                    <a:pt x="591" y="2118"/>
                    <a:pt x="633" y="2212"/>
                    <a:pt x="633" y="2320"/>
                  </a:cubicBezTo>
                  <a:close/>
                  <a:moveTo>
                    <a:pt x="429" y="2322"/>
                  </a:moveTo>
                  <a:cubicBezTo>
                    <a:pt x="429" y="2413"/>
                    <a:pt x="451" y="2456"/>
                    <a:pt x="486" y="2456"/>
                  </a:cubicBezTo>
                  <a:cubicBezTo>
                    <a:pt x="522" y="2456"/>
                    <a:pt x="541" y="2411"/>
                    <a:pt x="541" y="2321"/>
                  </a:cubicBezTo>
                  <a:cubicBezTo>
                    <a:pt x="541" y="2234"/>
                    <a:pt x="522" y="2188"/>
                    <a:pt x="485" y="2188"/>
                  </a:cubicBezTo>
                  <a:cubicBezTo>
                    <a:pt x="452" y="2188"/>
                    <a:pt x="429" y="2230"/>
                    <a:pt x="429" y="2322"/>
                  </a:cubicBezTo>
                  <a:close/>
                  <a:moveTo>
                    <a:pt x="123" y="2207"/>
                  </a:moveTo>
                  <a:lnTo>
                    <a:pt x="122" y="2207"/>
                  </a:lnTo>
                  <a:lnTo>
                    <a:pt x="47" y="2242"/>
                  </a:lnTo>
                  <a:lnTo>
                    <a:pt x="32" y="2173"/>
                  </a:lnTo>
                  <a:lnTo>
                    <a:pt x="137" y="2125"/>
                  </a:lnTo>
                  <a:lnTo>
                    <a:pt x="212" y="2125"/>
                  </a:lnTo>
                  <a:lnTo>
                    <a:pt x="212" y="2519"/>
                  </a:lnTo>
                  <a:lnTo>
                    <a:pt x="123" y="2519"/>
                  </a:lnTo>
                  <a:lnTo>
                    <a:pt x="123" y="2207"/>
                  </a:lnTo>
                  <a:close/>
                  <a:moveTo>
                    <a:pt x="2484" y="3662"/>
                  </a:moveTo>
                  <a:lnTo>
                    <a:pt x="2483" y="3662"/>
                  </a:lnTo>
                  <a:lnTo>
                    <a:pt x="2408" y="3698"/>
                  </a:lnTo>
                  <a:lnTo>
                    <a:pt x="2393" y="3629"/>
                  </a:lnTo>
                  <a:lnTo>
                    <a:pt x="2498" y="3580"/>
                  </a:lnTo>
                  <a:lnTo>
                    <a:pt x="2573" y="3580"/>
                  </a:lnTo>
                  <a:lnTo>
                    <a:pt x="2573" y="3975"/>
                  </a:lnTo>
                  <a:lnTo>
                    <a:pt x="2484" y="3975"/>
                  </a:lnTo>
                  <a:lnTo>
                    <a:pt x="2484" y="3662"/>
                  </a:lnTo>
                  <a:close/>
                  <a:moveTo>
                    <a:pt x="2148" y="3662"/>
                  </a:moveTo>
                  <a:lnTo>
                    <a:pt x="2146" y="3662"/>
                  </a:lnTo>
                  <a:lnTo>
                    <a:pt x="2071" y="3698"/>
                  </a:lnTo>
                  <a:lnTo>
                    <a:pt x="2056" y="3629"/>
                  </a:lnTo>
                  <a:lnTo>
                    <a:pt x="2161" y="3580"/>
                  </a:lnTo>
                  <a:lnTo>
                    <a:pt x="2237" y="3580"/>
                  </a:lnTo>
                  <a:lnTo>
                    <a:pt x="2237" y="3975"/>
                  </a:lnTo>
                  <a:lnTo>
                    <a:pt x="2148" y="3975"/>
                  </a:lnTo>
                  <a:lnTo>
                    <a:pt x="2148" y="3662"/>
                  </a:lnTo>
                  <a:close/>
                  <a:moveTo>
                    <a:pt x="1984" y="3776"/>
                  </a:moveTo>
                  <a:cubicBezTo>
                    <a:pt x="1984" y="3897"/>
                    <a:pt x="1935" y="3981"/>
                    <a:pt x="1835" y="3981"/>
                  </a:cubicBezTo>
                  <a:cubicBezTo>
                    <a:pt x="1733" y="3981"/>
                    <a:pt x="1688" y="3890"/>
                    <a:pt x="1688" y="3778"/>
                  </a:cubicBezTo>
                  <a:cubicBezTo>
                    <a:pt x="1688" y="3663"/>
                    <a:pt x="1736" y="3574"/>
                    <a:pt x="1838" y="3574"/>
                  </a:cubicBezTo>
                  <a:cubicBezTo>
                    <a:pt x="1943" y="3574"/>
                    <a:pt x="1984" y="3668"/>
                    <a:pt x="1984" y="3776"/>
                  </a:cubicBezTo>
                  <a:close/>
                  <a:moveTo>
                    <a:pt x="1780" y="3778"/>
                  </a:moveTo>
                  <a:cubicBezTo>
                    <a:pt x="1780" y="3868"/>
                    <a:pt x="1802" y="3912"/>
                    <a:pt x="1837" y="3912"/>
                  </a:cubicBezTo>
                  <a:cubicBezTo>
                    <a:pt x="1873" y="3912"/>
                    <a:pt x="1892" y="3867"/>
                    <a:pt x="1892" y="3777"/>
                  </a:cubicBezTo>
                  <a:cubicBezTo>
                    <a:pt x="1892" y="3690"/>
                    <a:pt x="1873" y="3643"/>
                    <a:pt x="1836" y="3643"/>
                  </a:cubicBezTo>
                  <a:cubicBezTo>
                    <a:pt x="1803" y="3643"/>
                    <a:pt x="1780" y="3686"/>
                    <a:pt x="1780" y="3778"/>
                  </a:cubicBezTo>
                  <a:close/>
                  <a:moveTo>
                    <a:pt x="1648" y="3776"/>
                  </a:moveTo>
                  <a:cubicBezTo>
                    <a:pt x="1648" y="3897"/>
                    <a:pt x="1599" y="3981"/>
                    <a:pt x="1499" y="3981"/>
                  </a:cubicBezTo>
                  <a:cubicBezTo>
                    <a:pt x="1397" y="3981"/>
                    <a:pt x="1352" y="3890"/>
                    <a:pt x="1351" y="3778"/>
                  </a:cubicBezTo>
                  <a:cubicBezTo>
                    <a:pt x="1351" y="3663"/>
                    <a:pt x="1399" y="3574"/>
                    <a:pt x="1501" y="3574"/>
                  </a:cubicBezTo>
                  <a:cubicBezTo>
                    <a:pt x="1606" y="3574"/>
                    <a:pt x="1648" y="3668"/>
                    <a:pt x="1648" y="3776"/>
                  </a:cubicBezTo>
                  <a:close/>
                  <a:moveTo>
                    <a:pt x="1443" y="3778"/>
                  </a:moveTo>
                  <a:cubicBezTo>
                    <a:pt x="1443" y="3868"/>
                    <a:pt x="1465" y="3912"/>
                    <a:pt x="1500" y="3912"/>
                  </a:cubicBezTo>
                  <a:cubicBezTo>
                    <a:pt x="1536" y="3912"/>
                    <a:pt x="1556" y="3867"/>
                    <a:pt x="1556" y="3777"/>
                  </a:cubicBezTo>
                  <a:cubicBezTo>
                    <a:pt x="1556" y="3690"/>
                    <a:pt x="1537" y="3643"/>
                    <a:pt x="1500" y="3643"/>
                  </a:cubicBezTo>
                  <a:cubicBezTo>
                    <a:pt x="1466" y="3643"/>
                    <a:pt x="1443" y="3686"/>
                    <a:pt x="1443" y="3778"/>
                  </a:cubicBezTo>
                  <a:close/>
                  <a:moveTo>
                    <a:pt x="2658" y="3048"/>
                  </a:moveTo>
                  <a:cubicBezTo>
                    <a:pt x="2658" y="3169"/>
                    <a:pt x="2609" y="3253"/>
                    <a:pt x="2508" y="3253"/>
                  </a:cubicBezTo>
                  <a:cubicBezTo>
                    <a:pt x="2407" y="3253"/>
                    <a:pt x="2362" y="3162"/>
                    <a:pt x="2361" y="3050"/>
                  </a:cubicBezTo>
                  <a:cubicBezTo>
                    <a:pt x="2361" y="2936"/>
                    <a:pt x="2409" y="2846"/>
                    <a:pt x="2511" y="2846"/>
                  </a:cubicBezTo>
                  <a:cubicBezTo>
                    <a:pt x="2616" y="2846"/>
                    <a:pt x="2658" y="2940"/>
                    <a:pt x="2658" y="3048"/>
                  </a:cubicBezTo>
                  <a:close/>
                  <a:moveTo>
                    <a:pt x="2453" y="3050"/>
                  </a:moveTo>
                  <a:cubicBezTo>
                    <a:pt x="2453" y="3141"/>
                    <a:pt x="2475" y="3184"/>
                    <a:pt x="2510" y="3184"/>
                  </a:cubicBezTo>
                  <a:cubicBezTo>
                    <a:pt x="2546" y="3184"/>
                    <a:pt x="2565" y="3139"/>
                    <a:pt x="2565" y="3049"/>
                  </a:cubicBezTo>
                  <a:cubicBezTo>
                    <a:pt x="2565" y="2962"/>
                    <a:pt x="2547" y="2916"/>
                    <a:pt x="2510" y="2916"/>
                  </a:cubicBezTo>
                  <a:cubicBezTo>
                    <a:pt x="2476" y="2916"/>
                    <a:pt x="2453" y="2958"/>
                    <a:pt x="2453" y="3050"/>
                  </a:cubicBezTo>
                  <a:close/>
                  <a:moveTo>
                    <a:pt x="2148" y="2934"/>
                  </a:moveTo>
                  <a:lnTo>
                    <a:pt x="2146" y="2934"/>
                  </a:lnTo>
                  <a:lnTo>
                    <a:pt x="2071" y="2970"/>
                  </a:lnTo>
                  <a:lnTo>
                    <a:pt x="2056" y="2901"/>
                  </a:lnTo>
                  <a:lnTo>
                    <a:pt x="2161" y="2853"/>
                  </a:lnTo>
                  <a:lnTo>
                    <a:pt x="2237" y="2853"/>
                  </a:lnTo>
                  <a:lnTo>
                    <a:pt x="2237" y="3247"/>
                  </a:lnTo>
                  <a:lnTo>
                    <a:pt x="2148" y="3247"/>
                  </a:lnTo>
                  <a:lnTo>
                    <a:pt x="2148" y="2934"/>
                  </a:lnTo>
                  <a:close/>
                  <a:moveTo>
                    <a:pt x="1984" y="3048"/>
                  </a:moveTo>
                  <a:cubicBezTo>
                    <a:pt x="1984" y="3169"/>
                    <a:pt x="1935" y="3253"/>
                    <a:pt x="1835" y="3253"/>
                  </a:cubicBezTo>
                  <a:cubicBezTo>
                    <a:pt x="1733" y="3253"/>
                    <a:pt x="1688" y="3162"/>
                    <a:pt x="1688" y="3050"/>
                  </a:cubicBezTo>
                  <a:cubicBezTo>
                    <a:pt x="1688" y="2936"/>
                    <a:pt x="1736" y="2846"/>
                    <a:pt x="1838" y="2846"/>
                  </a:cubicBezTo>
                  <a:cubicBezTo>
                    <a:pt x="1943" y="2846"/>
                    <a:pt x="1984" y="2940"/>
                    <a:pt x="1984" y="3048"/>
                  </a:cubicBezTo>
                  <a:close/>
                  <a:moveTo>
                    <a:pt x="1780" y="3050"/>
                  </a:moveTo>
                  <a:cubicBezTo>
                    <a:pt x="1780" y="3141"/>
                    <a:pt x="1802" y="3184"/>
                    <a:pt x="1837" y="3184"/>
                  </a:cubicBezTo>
                  <a:cubicBezTo>
                    <a:pt x="1873" y="3184"/>
                    <a:pt x="1892" y="3139"/>
                    <a:pt x="1892" y="3049"/>
                  </a:cubicBezTo>
                  <a:cubicBezTo>
                    <a:pt x="1892" y="2962"/>
                    <a:pt x="1873" y="2916"/>
                    <a:pt x="1836" y="2916"/>
                  </a:cubicBezTo>
                  <a:cubicBezTo>
                    <a:pt x="1803" y="2916"/>
                    <a:pt x="1780" y="2958"/>
                    <a:pt x="1780" y="3050"/>
                  </a:cubicBezTo>
                  <a:close/>
                  <a:moveTo>
                    <a:pt x="1648" y="3048"/>
                  </a:moveTo>
                  <a:cubicBezTo>
                    <a:pt x="1648" y="3169"/>
                    <a:pt x="1599" y="3253"/>
                    <a:pt x="1499" y="3253"/>
                  </a:cubicBezTo>
                  <a:cubicBezTo>
                    <a:pt x="1397" y="3253"/>
                    <a:pt x="1352" y="3162"/>
                    <a:pt x="1351" y="3050"/>
                  </a:cubicBezTo>
                  <a:cubicBezTo>
                    <a:pt x="1351" y="2936"/>
                    <a:pt x="1399" y="2846"/>
                    <a:pt x="1501" y="2846"/>
                  </a:cubicBezTo>
                  <a:cubicBezTo>
                    <a:pt x="1606" y="2846"/>
                    <a:pt x="1648" y="2940"/>
                    <a:pt x="1648" y="3048"/>
                  </a:cubicBezTo>
                  <a:close/>
                  <a:moveTo>
                    <a:pt x="1443" y="3050"/>
                  </a:moveTo>
                  <a:cubicBezTo>
                    <a:pt x="1443" y="3141"/>
                    <a:pt x="1465" y="3184"/>
                    <a:pt x="1500" y="3184"/>
                  </a:cubicBezTo>
                  <a:cubicBezTo>
                    <a:pt x="1536" y="3184"/>
                    <a:pt x="1556" y="3139"/>
                    <a:pt x="1556" y="3049"/>
                  </a:cubicBezTo>
                  <a:cubicBezTo>
                    <a:pt x="1556" y="2962"/>
                    <a:pt x="1537" y="2916"/>
                    <a:pt x="1500" y="2916"/>
                  </a:cubicBezTo>
                  <a:cubicBezTo>
                    <a:pt x="1466" y="2916"/>
                    <a:pt x="1443" y="2958"/>
                    <a:pt x="1443" y="3050"/>
                  </a:cubicBezTo>
                  <a:close/>
                  <a:moveTo>
                    <a:pt x="2658" y="2320"/>
                  </a:moveTo>
                  <a:cubicBezTo>
                    <a:pt x="2658" y="2441"/>
                    <a:pt x="2609" y="2526"/>
                    <a:pt x="2508" y="2526"/>
                  </a:cubicBezTo>
                  <a:cubicBezTo>
                    <a:pt x="2407" y="2526"/>
                    <a:pt x="2362" y="2434"/>
                    <a:pt x="2361" y="2322"/>
                  </a:cubicBezTo>
                  <a:cubicBezTo>
                    <a:pt x="2361" y="2208"/>
                    <a:pt x="2409" y="2118"/>
                    <a:pt x="2511" y="2118"/>
                  </a:cubicBezTo>
                  <a:cubicBezTo>
                    <a:pt x="2616" y="2118"/>
                    <a:pt x="2658" y="2212"/>
                    <a:pt x="2658" y="2320"/>
                  </a:cubicBezTo>
                  <a:close/>
                  <a:moveTo>
                    <a:pt x="2453" y="2322"/>
                  </a:moveTo>
                  <a:cubicBezTo>
                    <a:pt x="2453" y="2413"/>
                    <a:pt x="2475" y="2456"/>
                    <a:pt x="2510" y="2456"/>
                  </a:cubicBezTo>
                  <a:cubicBezTo>
                    <a:pt x="2546" y="2456"/>
                    <a:pt x="2565" y="2411"/>
                    <a:pt x="2565" y="2321"/>
                  </a:cubicBezTo>
                  <a:cubicBezTo>
                    <a:pt x="2565" y="2234"/>
                    <a:pt x="2547" y="2188"/>
                    <a:pt x="2510" y="2188"/>
                  </a:cubicBezTo>
                  <a:cubicBezTo>
                    <a:pt x="2476" y="2188"/>
                    <a:pt x="2453" y="2230"/>
                    <a:pt x="2453" y="2322"/>
                  </a:cubicBezTo>
                  <a:close/>
                  <a:moveTo>
                    <a:pt x="2148" y="2207"/>
                  </a:moveTo>
                  <a:lnTo>
                    <a:pt x="2146" y="2207"/>
                  </a:lnTo>
                  <a:lnTo>
                    <a:pt x="2071" y="2242"/>
                  </a:lnTo>
                  <a:lnTo>
                    <a:pt x="2056" y="2173"/>
                  </a:lnTo>
                  <a:lnTo>
                    <a:pt x="2161" y="2125"/>
                  </a:lnTo>
                  <a:lnTo>
                    <a:pt x="2237" y="2125"/>
                  </a:lnTo>
                  <a:lnTo>
                    <a:pt x="2237" y="2519"/>
                  </a:lnTo>
                  <a:lnTo>
                    <a:pt x="2148" y="2519"/>
                  </a:lnTo>
                  <a:lnTo>
                    <a:pt x="2148" y="2207"/>
                  </a:lnTo>
                  <a:close/>
                  <a:moveTo>
                    <a:pt x="1984" y="2320"/>
                  </a:moveTo>
                  <a:cubicBezTo>
                    <a:pt x="1984" y="2441"/>
                    <a:pt x="1935" y="2526"/>
                    <a:pt x="1835" y="2526"/>
                  </a:cubicBezTo>
                  <a:cubicBezTo>
                    <a:pt x="1733" y="2526"/>
                    <a:pt x="1688" y="2434"/>
                    <a:pt x="1688" y="2322"/>
                  </a:cubicBezTo>
                  <a:cubicBezTo>
                    <a:pt x="1688" y="2208"/>
                    <a:pt x="1736" y="2118"/>
                    <a:pt x="1838" y="2118"/>
                  </a:cubicBezTo>
                  <a:cubicBezTo>
                    <a:pt x="1943" y="2118"/>
                    <a:pt x="1984" y="2212"/>
                    <a:pt x="1984" y="2320"/>
                  </a:cubicBezTo>
                  <a:close/>
                  <a:moveTo>
                    <a:pt x="1780" y="2322"/>
                  </a:moveTo>
                  <a:cubicBezTo>
                    <a:pt x="1780" y="2413"/>
                    <a:pt x="1802" y="2456"/>
                    <a:pt x="1837" y="2456"/>
                  </a:cubicBezTo>
                  <a:cubicBezTo>
                    <a:pt x="1873" y="2456"/>
                    <a:pt x="1892" y="2411"/>
                    <a:pt x="1892" y="2321"/>
                  </a:cubicBezTo>
                  <a:cubicBezTo>
                    <a:pt x="1892" y="2234"/>
                    <a:pt x="1873" y="2188"/>
                    <a:pt x="1836" y="2188"/>
                  </a:cubicBezTo>
                  <a:cubicBezTo>
                    <a:pt x="1803" y="2188"/>
                    <a:pt x="1780" y="2230"/>
                    <a:pt x="1780" y="2322"/>
                  </a:cubicBezTo>
                  <a:close/>
                  <a:moveTo>
                    <a:pt x="1474" y="2207"/>
                  </a:moveTo>
                  <a:lnTo>
                    <a:pt x="1473" y="2207"/>
                  </a:lnTo>
                  <a:lnTo>
                    <a:pt x="1398" y="2242"/>
                  </a:lnTo>
                  <a:lnTo>
                    <a:pt x="1383" y="2173"/>
                  </a:lnTo>
                  <a:lnTo>
                    <a:pt x="1488" y="2125"/>
                  </a:lnTo>
                  <a:lnTo>
                    <a:pt x="1564" y="2125"/>
                  </a:lnTo>
                  <a:lnTo>
                    <a:pt x="1564" y="2519"/>
                  </a:lnTo>
                  <a:lnTo>
                    <a:pt x="1474" y="2519"/>
                  </a:lnTo>
                  <a:lnTo>
                    <a:pt x="1474" y="2207"/>
                  </a:lnTo>
                  <a:close/>
                  <a:moveTo>
                    <a:pt x="1133" y="1544"/>
                  </a:moveTo>
                  <a:lnTo>
                    <a:pt x="1132" y="1544"/>
                  </a:lnTo>
                  <a:lnTo>
                    <a:pt x="1057" y="1580"/>
                  </a:lnTo>
                  <a:lnTo>
                    <a:pt x="1042" y="1511"/>
                  </a:lnTo>
                  <a:lnTo>
                    <a:pt x="1146" y="1462"/>
                  </a:lnTo>
                  <a:lnTo>
                    <a:pt x="1222" y="1462"/>
                  </a:lnTo>
                  <a:lnTo>
                    <a:pt x="1222" y="1857"/>
                  </a:lnTo>
                  <a:lnTo>
                    <a:pt x="1133" y="1857"/>
                  </a:lnTo>
                  <a:lnTo>
                    <a:pt x="1133" y="1544"/>
                  </a:lnTo>
                  <a:close/>
                  <a:moveTo>
                    <a:pt x="796" y="1544"/>
                  </a:moveTo>
                  <a:lnTo>
                    <a:pt x="795" y="1544"/>
                  </a:lnTo>
                  <a:lnTo>
                    <a:pt x="720" y="1580"/>
                  </a:lnTo>
                  <a:lnTo>
                    <a:pt x="705" y="1511"/>
                  </a:lnTo>
                  <a:lnTo>
                    <a:pt x="810" y="1462"/>
                  </a:lnTo>
                  <a:lnTo>
                    <a:pt x="886" y="1462"/>
                  </a:lnTo>
                  <a:lnTo>
                    <a:pt x="886" y="1857"/>
                  </a:lnTo>
                  <a:lnTo>
                    <a:pt x="796" y="1857"/>
                  </a:lnTo>
                  <a:lnTo>
                    <a:pt x="796" y="1544"/>
                  </a:lnTo>
                  <a:close/>
                  <a:moveTo>
                    <a:pt x="633" y="1658"/>
                  </a:moveTo>
                  <a:cubicBezTo>
                    <a:pt x="633" y="1779"/>
                    <a:pt x="584" y="1863"/>
                    <a:pt x="484" y="1863"/>
                  </a:cubicBezTo>
                  <a:cubicBezTo>
                    <a:pt x="382" y="1863"/>
                    <a:pt x="337" y="1772"/>
                    <a:pt x="337" y="1660"/>
                  </a:cubicBezTo>
                  <a:cubicBezTo>
                    <a:pt x="337" y="1545"/>
                    <a:pt x="385" y="1456"/>
                    <a:pt x="487" y="1456"/>
                  </a:cubicBezTo>
                  <a:cubicBezTo>
                    <a:pt x="591" y="1456"/>
                    <a:pt x="633" y="1550"/>
                    <a:pt x="633" y="1658"/>
                  </a:cubicBezTo>
                  <a:close/>
                  <a:moveTo>
                    <a:pt x="429" y="1660"/>
                  </a:moveTo>
                  <a:cubicBezTo>
                    <a:pt x="429" y="1751"/>
                    <a:pt x="451" y="1794"/>
                    <a:pt x="486" y="1794"/>
                  </a:cubicBezTo>
                  <a:cubicBezTo>
                    <a:pt x="522" y="1794"/>
                    <a:pt x="541" y="1749"/>
                    <a:pt x="541" y="1659"/>
                  </a:cubicBezTo>
                  <a:cubicBezTo>
                    <a:pt x="541" y="1572"/>
                    <a:pt x="522" y="1525"/>
                    <a:pt x="485" y="1525"/>
                  </a:cubicBezTo>
                  <a:cubicBezTo>
                    <a:pt x="452" y="1525"/>
                    <a:pt x="429" y="1568"/>
                    <a:pt x="429" y="1660"/>
                  </a:cubicBezTo>
                  <a:close/>
                  <a:moveTo>
                    <a:pt x="297" y="1658"/>
                  </a:moveTo>
                  <a:cubicBezTo>
                    <a:pt x="297" y="1779"/>
                    <a:pt x="248" y="1863"/>
                    <a:pt x="148" y="1863"/>
                  </a:cubicBezTo>
                  <a:cubicBezTo>
                    <a:pt x="46" y="1863"/>
                    <a:pt x="1" y="1772"/>
                    <a:pt x="0" y="1660"/>
                  </a:cubicBezTo>
                  <a:cubicBezTo>
                    <a:pt x="0" y="1545"/>
                    <a:pt x="48" y="1456"/>
                    <a:pt x="150" y="1456"/>
                  </a:cubicBezTo>
                  <a:cubicBezTo>
                    <a:pt x="255" y="1456"/>
                    <a:pt x="297" y="1550"/>
                    <a:pt x="297" y="1658"/>
                  </a:cubicBezTo>
                  <a:close/>
                  <a:moveTo>
                    <a:pt x="92" y="1660"/>
                  </a:moveTo>
                  <a:cubicBezTo>
                    <a:pt x="92" y="1751"/>
                    <a:pt x="114" y="1794"/>
                    <a:pt x="149" y="1794"/>
                  </a:cubicBezTo>
                  <a:cubicBezTo>
                    <a:pt x="185" y="1794"/>
                    <a:pt x="205" y="1749"/>
                    <a:pt x="205" y="1659"/>
                  </a:cubicBezTo>
                  <a:cubicBezTo>
                    <a:pt x="205" y="1572"/>
                    <a:pt x="186" y="1525"/>
                    <a:pt x="149" y="1525"/>
                  </a:cubicBezTo>
                  <a:cubicBezTo>
                    <a:pt x="115" y="1525"/>
                    <a:pt x="92" y="1568"/>
                    <a:pt x="92" y="1660"/>
                  </a:cubicBezTo>
                  <a:close/>
                  <a:moveTo>
                    <a:pt x="1307" y="930"/>
                  </a:moveTo>
                  <a:cubicBezTo>
                    <a:pt x="1307" y="1051"/>
                    <a:pt x="1257" y="1136"/>
                    <a:pt x="1157" y="1136"/>
                  </a:cubicBezTo>
                  <a:cubicBezTo>
                    <a:pt x="1055" y="1136"/>
                    <a:pt x="1011" y="1044"/>
                    <a:pt x="1010" y="932"/>
                  </a:cubicBezTo>
                  <a:cubicBezTo>
                    <a:pt x="1010" y="818"/>
                    <a:pt x="1058" y="728"/>
                    <a:pt x="1160" y="728"/>
                  </a:cubicBezTo>
                  <a:cubicBezTo>
                    <a:pt x="1265" y="728"/>
                    <a:pt x="1307" y="822"/>
                    <a:pt x="1307" y="930"/>
                  </a:cubicBezTo>
                  <a:close/>
                  <a:moveTo>
                    <a:pt x="1102" y="932"/>
                  </a:moveTo>
                  <a:cubicBezTo>
                    <a:pt x="1102" y="1023"/>
                    <a:pt x="1124" y="1066"/>
                    <a:pt x="1159" y="1066"/>
                  </a:cubicBezTo>
                  <a:cubicBezTo>
                    <a:pt x="1195" y="1066"/>
                    <a:pt x="1214" y="1021"/>
                    <a:pt x="1214" y="931"/>
                  </a:cubicBezTo>
                  <a:cubicBezTo>
                    <a:pt x="1214" y="844"/>
                    <a:pt x="1196" y="798"/>
                    <a:pt x="1159" y="798"/>
                  </a:cubicBezTo>
                  <a:cubicBezTo>
                    <a:pt x="1125" y="798"/>
                    <a:pt x="1102" y="840"/>
                    <a:pt x="1102" y="932"/>
                  </a:cubicBezTo>
                  <a:close/>
                  <a:moveTo>
                    <a:pt x="796" y="816"/>
                  </a:moveTo>
                  <a:lnTo>
                    <a:pt x="795" y="816"/>
                  </a:lnTo>
                  <a:lnTo>
                    <a:pt x="720" y="852"/>
                  </a:lnTo>
                  <a:lnTo>
                    <a:pt x="705" y="783"/>
                  </a:lnTo>
                  <a:lnTo>
                    <a:pt x="810" y="735"/>
                  </a:lnTo>
                  <a:lnTo>
                    <a:pt x="886" y="735"/>
                  </a:lnTo>
                  <a:lnTo>
                    <a:pt x="886" y="1129"/>
                  </a:lnTo>
                  <a:lnTo>
                    <a:pt x="796" y="1129"/>
                  </a:lnTo>
                  <a:lnTo>
                    <a:pt x="796" y="816"/>
                  </a:lnTo>
                  <a:close/>
                  <a:moveTo>
                    <a:pt x="633" y="930"/>
                  </a:moveTo>
                  <a:cubicBezTo>
                    <a:pt x="633" y="1051"/>
                    <a:pt x="584" y="1136"/>
                    <a:pt x="484" y="1136"/>
                  </a:cubicBezTo>
                  <a:cubicBezTo>
                    <a:pt x="382" y="1136"/>
                    <a:pt x="337" y="1044"/>
                    <a:pt x="337" y="932"/>
                  </a:cubicBezTo>
                  <a:cubicBezTo>
                    <a:pt x="337" y="818"/>
                    <a:pt x="385" y="728"/>
                    <a:pt x="487" y="728"/>
                  </a:cubicBezTo>
                  <a:cubicBezTo>
                    <a:pt x="591" y="728"/>
                    <a:pt x="633" y="822"/>
                    <a:pt x="633" y="930"/>
                  </a:cubicBezTo>
                  <a:close/>
                  <a:moveTo>
                    <a:pt x="429" y="932"/>
                  </a:moveTo>
                  <a:cubicBezTo>
                    <a:pt x="429" y="1023"/>
                    <a:pt x="451" y="1066"/>
                    <a:pt x="486" y="1066"/>
                  </a:cubicBezTo>
                  <a:cubicBezTo>
                    <a:pt x="522" y="1066"/>
                    <a:pt x="541" y="1021"/>
                    <a:pt x="541" y="931"/>
                  </a:cubicBezTo>
                  <a:cubicBezTo>
                    <a:pt x="541" y="844"/>
                    <a:pt x="522" y="798"/>
                    <a:pt x="485" y="798"/>
                  </a:cubicBezTo>
                  <a:cubicBezTo>
                    <a:pt x="452" y="798"/>
                    <a:pt x="429" y="840"/>
                    <a:pt x="429" y="932"/>
                  </a:cubicBezTo>
                  <a:close/>
                  <a:moveTo>
                    <a:pt x="297" y="930"/>
                  </a:moveTo>
                  <a:cubicBezTo>
                    <a:pt x="297" y="1051"/>
                    <a:pt x="248" y="1136"/>
                    <a:pt x="148" y="1136"/>
                  </a:cubicBezTo>
                  <a:cubicBezTo>
                    <a:pt x="46" y="1136"/>
                    <a:pt x="1" y="1044"/>
                    <a:pt x="0" y="932"/>
                  </a:cubicBezTo>
                  <a:cubicBezTo>
                    <a:pt x="0" y="818"/>
                    <a:pt x="48" y="728"/>
                    <a:pt x="150" y="728"/>
                  </a:cubicBezTo>
                  <a:cubicBezTo>
                    <a:pt x="255" y="728"/>
                    <a:pt x="297" y="822"/>
                    <a:pt x="297" y="930"/>
                  </a:cubicBezTo>
                  <a:close/>
                  <a:moveTo>
                    <a:pt x="92" y="932"/>
                  </a:moveTo>
                  <a:cubicBezTo>
                    <a:pt x="92" y="1023"/>
                    <a:pt x="114" y="1066"/>
                    <a:pt x="149" y="1066"/>
                  </a:cubicBezTo>
                  <a:cubicBezTo>
                    <a:pt x="185" y="1066"/>
                    <a:pt x="205" y="1021"/>
                    <a:pt x="205" y="931"/>
                  </a:cubicBezTo>
                  <a:cubicBezTo>
                    <a:pt x="205" y="844"/>
                    <a:pt x="186" y="798"/>
                    <a:pt x="149" y="798"/>
                  </a:cubicBezTo>
                  <a:cubicBezTo>
                    <a:pt x="115" y="798"/>
                    <a:pt x="92" y="840"/>
                    <a:pt x="92" y="932"/>
                  </a:cubicBezTo>
                  <a:close/>
                  <a:moveTo>
                    <a:pt x="1307" y="202"/>
                  </a:moveTo>
                  <a:cubicBezTo>
                    <a:pt x="1307" y="323"/>
                    <a:pt x="1257" y="408"/>
                    <a:pt x="1157" y="408"/>
                  </a:cubicBezTo>
                  <a:cubicBezTo>
                    <a:pt x="1055" y="408"/>
                    <a:pt x="1011" y="316"/>
                    <a:pt x="1010" y="205"/>
                  </a:cubicBezTo>
                  <a:cubicBezTo>
                    <a:pt x="1010" y="90"/>
                    <a:pt x="1058" y="0"/>
                    <a:pt x="1160" y="0"/>
                  </a:cubicBezTo>
                  <a:cubicBezTo>
                    <a:pt x="1265" y="0"/>
                    <a:pt x="1307" y="94"/>
                    <a:pt x="1307" y="202"/>
                  </a:cubicBezTo>
                  <a:close/>
                  <a:moveTo>
                    <a:pt x="1102" y="205"/>
                  </a:moveTo>
                  <a:cubicBezTo>
                    <a:pt x="1102" y="295"/>
                    <a:pt x="1124" y="338"/>
                    <a:pt x="1159" y="338"/>
                  </a:cubicBezTo>
                  <a:cubicBezTo>
                    <a:pt x="1195" y="338"/>
                    <a:pt x="1214" y="293"/>
                    <a:pt x="1214" y="203"/>
                  </a:cubicBezTo>
                  <a:cubicBezTo>
                    <a:pt x="1214" y="116"/>
                    <a:pt x="1196" y="70"/>
                    <a:pt x="1159" y="70"/>
                  </a:cubicBezTo>
                  <a:cubicBezTo>
                    <a:pt x="1125" y="70"/>
                    <a:pt x="1102" y="112"/>
                    <a:pt x="1102" y="205"/>
                  </a:cubicBezTo>
                  <a:close/>
                  <a:moveTo>
                    <a:pt x="796" y="89"/>
                  </a:moveTo>
                  <a:lnTo>
                    <a:pt x="795" y="89"/>
                  </a:lnTo>
                  <a:lnTo>
                    <a:pt x="720" y="124"/>
                  </a:lnTo>
                  <a:lnTo>
                    <a:pt x="705" y="55"/>
                  </a:lnTo>
                  <a:lnTo>
                    <a:pt x="810" y="7"/>
                  </a:lnTo>
                  <a:lnTo>
                    <a:pt x="886" y="7"/>
                  </a:lnTo>
                  <a:lnTo>
                    <a:pt x="886" y="401"/>
                  </a:lnTo>
                  <a:lnTo>
                    <a:pt x="796" y="401"/>
                  </a:lnTo>
                  <a:lnTo>
                    <a:pt x="796" y="89"/>
                  </a:lnTo>
                  <a:close/>
                  <a:moveTo>
                    <a:pt x="633" y="202"/>
                  </a:moveTo>
                  <a:cubicBezTo>
                    <a:pt x="633" y="323"/>
                    <a:pt x="584" y="408"/>
                    <a:pt x="484" y="408"/>
                  </a:cubicBezTo>
                  <a:cubicBezTo>
                    <a:pt x="382" y="408"/>
                    <a:pt x="337" y="316"/>
                    <a:pt x="337" y="205"/>
                  </a:cubicBezTo>
                  <a:cubicBezTo>
                    <a:pt x="337" y="90"/>
                    <a:pt x="385" y="0"/>
                    <a:pt x="487" y="0"/>
                  </a:cubicBezTo>
                  <a:cubicBezTo>
                    <a:pt x="591" y="0"/>
                    <a:pt x="633" y="94"/>
                    <a:pt x="633" y="202"/>
                  </a:cubicBezTo>
                  <a:close/>
                  <a:moveTo>
                    <a:pt x="429" y="205"/>
                  </a:moveTo>
                  <a:cubicBezTo>
                    <a:pt x="429" y="295"/>
                    <a:pt x="451" y="338"/>
                    <a:pt x="486" y="338"/>
                  </a:cubicBezTo>
                  <a:cubicBezTo>
                    <a:pt x="522" y="338"/>
                    <a:pt x="541" y="293"/>
                    <a:pt x="541" y="203"/>
                  </a:cubicBezTo>
                  <a:cubicBezTo>
                    <a:pt x="541" y="116"/>
                    <a:pt x="522" y="70"/>
                    <a:pt x="485" y="70"/>
                  </a:cubicBezTo>
                  <a:cubicBezTo>
                    <a:pt x="452" y="70"/>
                    <a:pt x="429" y="112"/>
                    <a:pt x="429" y="205"/>
                  </a:cubicBezTo>
                  <a:close/>
                  <a:moveTo>
                    <a:pt x="123" y="89"/>
                  </a:moveTo>
                  <a:lnTo>
                    <a:pt x="122" y="89"/>
                  </a:lnTo>
                  <a:lnTo>
                    <a:pt x="47" y="124"/>
                  </a:lnTo>
                  <a:lnTo>
                    <a:pt x="32" y="55"/>
                  </a:lnTo>
                  <a:lnTo>
                    <a:pt x="137" y="7"/>
                  </a:lnTo>
                  <a:lnTo>
                    <a:pt x="212" y="7"/>
                  </a:lnTo>
                  <a:lnTo>
                    <a:pt x="212" y="401"/>
                  </a:lnTo>
                  <a:lnTo>
                    <a:pt x="123" y="401"/>
                  </a:lnTo>
                  <a:lnTo>
                    <a:pt x="123" y="89"/>
                  </a:lnTo>
                  <a:close/>
                  <a:moveTo>
                    <a:pt x="2484" y="1544"/>
                  </a:moveTo>
                  <a:lnTo>
                    <a:pt x="2483" y="1544"/>
                  </a:lnTo>
                  <a:lnTo>
                    <a:pt x="2408" y="1580"/>
                  </a:lnTo>
                  <a:lnTo>
                    <a:pt x="2393" y="1511"/>
                  </a:lnTo>
                  <a:lnTo>
                    <a:pt x="2498" y="1462"/>
                  </a:lnTo>
                  <a:lnTo>
                    <a:pt x="2573" y="1462"/>
                  </a:lnTo>
                  <a:lnTo>
                    <a:pt x="2573" y="1857"/>
                  </a:lnTo>
                  <a:lnTo>
                    <a:pt x="2484" y="1857"/>
                  </a:lnTo>
                  <a:lnTo>
                    <a:pt x="2484" y="1544"/>
                  </a:lnTo>
                  <a:close/>
                  <a:moveTo>
                    <a:pt x="2148" y="1544"/>
                  </a:moveTo>
                  <a:lnTo>
                    <a:pt x="2146" y="1544"/>
                  </a:lnTo>
                  <a:lnTo>
                    <a:pt x="2071" y="1580"/>
                  </a:lnTo>
                  <a:lnTo>
                    <a:pt x="2056" y="1511"/>
                  </a:lnTo>
                  <a:lnTo>
                    <a:pt x="2161" y="1462"/>
                  </a:lnTo>
                  <a:lnTo>
                    <a:pt x="2237" y="1462"/>
                  </a:lnTo>
                  <a:lnTo>
                    <a:pt x="2237" y="1857"/>
                  </a:lnTo>
                  <a:lnTo>
                    <a:pt x="2148" y="1857"/>
                  </a:lnTo>
                  <a:lnTo>
                    <a:pt x="2148" y="1544"/>
                  </a:lnTo>
                  <a:close/>
                  <a:moveTo>
                    <a:pt x="1984" y="1658"/>
                  </a:moveTo>
                  <a:cubicBezTo>
                    <a:pt x="1984" y="1779"/>
                    <a:pt x="1935" y="1863"/>
                    <a:pt x="1835" y="1863"/>
                  </a:cubicBezTo>
                  <a:cubicBezTo>
                    <a:pt x="1733" y="1863"/>
                    <a:pt x="1688" y="1772"/>
                    <a:pt x="1688" y="1660"/>
                  </a:cubicBezTo>
                  <a:cubicBezTo>
                    <a:pt x="1688" y="1545"/>
                    <a:pt x="1736" y="1456"/>
                    <a:pt x="1838" y="1456"/>
                  </a:cubicBezTo>
                  <a:cubicBezTo>
                    <a:pt x="1943" y="1456"/>
                    <a:pt x="1984" y="1550"/>
                    <a:pt x="1984" y="1658"/>
                  </a:cubicBezTo>
                  <a:close/>
                  <a:moveTo>
                    <a:pt x="1780" y="1660"/>
                  </a:moveTo>
                  <a:cubicBezTo>
                    <a:pt x="1780" y="1751"/>
                    <a:pt x="1802" y="1794"/>
                    <a:pt x="1837" y="1794"/>
                  </a:cubicBezTo>
                  <a:cubicBezTo>
                    <a:pt x="1873" y="1794"/>
                    <a:pt x="1892" y="1749"/>
                    <a:pt x="1892" y="1659"/>
                  </a:cubicBezTo>
                  <a:cubicBezTo>
                    <a:pt x="1892" y="1572"/>
                    <a:pt x="1873" y="1525"/>
                    <a:pt x="1836" y="1525"/>
                  </a:cubicBezTo>
                  <a:cubicBezTo>
                    <a:pt x="1803" y="1525"/>
                    <a:pt x="1780" y="1568"/>
                    <a:pt x="1780" y="1660"/>
                  </a:cubicBezTo>
                  <a:close/>
                  <a:moveTo>
                    <a:pt x="1648" y="1658"/>
                  </a:moveTo>
                  <a:cubicBezTo>
                    <a:pt x="1648" y="1779"/>
                    <a:pt x="1599" y="1863"/>
                    <a:pt x="1499" y="1863"/>
                  </a:cubicBezTo>
                  <a:cubicBezTo>
                    <a:pt x="1397" y="1863"/>
                    <a:pt x="1352" y="1772"/>
                    <a:pt x="1351" y="1660"/>
                  </a:cubicBezTo>
                  <a:cubicBezTo>
                    <a:pt x="1351" y="1545"/>
                    <a:pt x="1399" y="1456"/>
                    <a:pt x="1501" y="1456"/>
                  </a:cubicBezTo>
                  <a:cubicBezTo>
                    <a:pt x="1606" y="1456"/>
                    <a:pt x="1648" y="1550"/>
                    <a:pt x="1648" y="1658"/>
                  </a:cubicBezTo>
                  <a:close/>
                  <a:moveTo>
                    <a:pt x="1443" y="1660"/>
                  </a:moveTo>
                  <a:cubicBezTo>
                    <a:pt x="1443" y="1751"/>
                    <a:pt x="1465" y="1794"/>
                    <a:pt x="1500" y="1794"/>
                  </a:cubicBezTo>
                  <a:cubicBezTo>
                    <a:pt x="1536" y="1794"/>
                    <a:pt x="1556" y="1749"/>
                    <a:pt x="1556" y="1659"/>
                  </a:cubicBezTo>
                  <a:cubicBezTo>
                    <a:pt x="1556" y="1572"/>
                    <a:pt x="1537" y="1525"/>
                    <a:pt x="1500" y="1525"/>
                  </a:cubicBezTo>
                  <a:cubicBezTo>
                    <a:pt x="1466" y="1525"/>
                    <a:pt x="1443" y="1568"/>
                    <a:pt x="1443" y="1660"/>
                  </a:cubicBezTo>
                  <a:close/>
                  <a:moveTo>
                    <a:pt x="2658" y="930"/>
                  </a:moveTo>
                  <a:cubicBezTo>
                    <a:pt x="2658" y="1051"/>
                    <a:pt x="2609" y="1136"/>
                    <a:pt x="2508" y="1136"/>
                  </a:cubicBezTo>
                  <a:cubicBezTo>
                    <a:pt x="2407" y="1136"/>
                    <a:pt x="2362" y="1044"/>
                    <a:pt x="2361" y="932"/>
                  </a:cubicBezTo>
                  <a:cubicBezTo>
                    <a:pt x="2361" y="818"/>
                    <a:pt x="2409" y="728"/>
                    <a:pt x="2511" y="728"/>
                  </a:cubicBezTo>
                  <a:cubicBezTo>
                    <a:pt x="2616" y="728"/>
                    <a:pt x="2658" y="822"/>
                    <a:pt x="2658" y="930"/>
                  </a:cubicBezTo>
                  <a:close/>
                  <a:moveTo>
                    <a:pt x="2453" y="932"/>
                  </a:moveTo>
                  <a:cubicBezTo>
                    <a:pt x="2453" y="1023"/>
                    <a:pt x="2475" y="1066"/>
                    <a:pt x="2510" y="1066"/>
                  </a:cubicBezTo>
                  <a:cubicBezTo>
                    <a:pt x="2546" y="1066"/>
                    <a:pt x="2565" y="1021"/>
                    <a:pt x="2565" y="931"/>
                  </a:cubicBezTo>
                  <a:cubicBezTo>
                    <a:pt x="2565" y="844"/>
                    <a:pt x="2547" y="798"/>
                    <a:pt x="2510" y="798"/>
                  </a:cubicBezTo>
                  <a:cubicBezTo>
                    <a:pt x="2476" y="798"/>
                    <a:pt x="2453" y="840"/>
                    <a:pt x="2453" y="932"/>
                  </a:cubicBezTo>
                  <a:close/>
                  <a:moveTo>
                    <a:pt x="2148" y="816"/>
                  </a:moveTo>
                  <a:lnTo>
                    <a:pt x="2146" y="816"/>
                  </a:lnTo>
                  <a:lnTo>
                    <a:pt x="2071" y="852"/>
                  </a:lnTo>
                  <a:lnTo>
                    <a:pt x="2056" y="783"/>
                  </a:lnTo>
                  <a:lnTo>
                    <a:pt x="2161" y="735"/>
                  </a:lnTo>
                  <a:lnTo>
                    <a:pt x="2237" y="735"/>
                  </a:lnTo>
                  <a:lnTo>
                    <a:pt x="2237" y="1129"/>
                  </a:lnTo>
                  <a:lnTo>
                    <a:pt x="2148" y="1129"/>
                  </a:lnTo>
                  <a:lnTo>
                    <a:pt x="2148" y="816"/>
                  </a:lnTo>
                  <a:close/>
                  <a:moveTo>
                    <a:pt x="1984" y="930"/>
                  </a:moveTo>
                  <a:cubicBezTo>
                    <a:pt x="1984" y="1051"/>
                    <a:pt x="1935" y="1136"/>
                    <a:pt x="1835" y="1136"/>
                  </a:cubicBezTo>
                  <a:cubicBezTo>
                    <a:pt x="1733" y="1136"/>
                    <a:pt x="1688" y="1044"/>
                    <a:pt x="1688" y="932"/>
                  </a:cubicBezTo>
                  <a:cubicBezTo>
                    <a:pt x="1688" y="818"/>
                    <a:pt x="1736" y="728"/>
                    <a:pt x="1838" y="728"/>
                  </a:cubicBezTo>
                  <a:cubicBezTo>
                    <a:pt x="1943" y="728"/>
                    <a:pt x="1984" y="822"/>
                    <a:pt x="1984" y="930"/>
                  </a:cubicBezTo>
                  <a:close/>
                  <a:moveTo>
                    <a:pt x="1780" y="932"/>
                  </a:moveTo>
                  <a:cubicBezTo>
                    <a:pt x="1780" y="1023"/>
                    <a:pt x="1802" y="1066"/>
                    <a:pt x="1837" y="1066"/>
                  </a:cubicBezTo>
                  <a:cubicBezTo>
                    <a:pt x="1873" y="1066"/>
                    <a:pt x="1892" y="1021"/>
                    <a:pt x="1892" y="931"/>
                  </a:cubicBezTo>
                  <a:cubicBezTo>
                    <a:pt x="1892" y="844"/>
                    <a:pt x="1873" y="798"/>
                    <a:pt x="1836" y="798"/>
                  </a:cubicBezTo>
                  <a:cubicBezTo>
                    <a:pt x="1803" y="798"/>
                    <a:pt x="1780" y="840"/>
                    <a:pt x="1780" y="932"/>
                  </a:cubicBezTo>
                  <a:close/>
                  <a:moveTo>
                    <a:pt x="1648" y="930"/>
                  </a:moveTo>
                  <a:cubicBezTo>
                    <a:pt x="1648" y="1051"/>
                    <a:pt x="1599" y="1136"/>
                    <a:pt x="1499" y="1136"/>
                  </a:cubicBezTo>
                  <a:cubicBezTo>
                    <a:pt x="1397" y="1136"/>
                    <a:pt x="1352" y="1044"/>
                    <a:pt x="1351" y="932"/>
                  </a:cubicBezTo>
                  <a:cubicBezTo>
                    <a:pt x="1351" y="818"/>
                    <a:pt x="1399" y="728"/>
                    <a:pt x="1501" y="728"/>
                  </a:cubicBezTo>
                  <a:cubicBezTo>
                    <a:pt x="1606" y="728"/>
                    <a:pt x="1648" y="822"/>
                    <a:pt x="1648" y="930"/>
                  </a:cubicBezTo>
                  <a:close/>
                  <a:moveTo>
                    <a:pt x="1443" y="932"/>
                  </a:moveTo>
                  <a:cubicBezTo>
                    <a:pt x="1443" y="1023"/>
                    <a:pt x="1465" y="1066"/>
                    <a:pt x="1500" y="1066"/>
                  </a:cubicBezTo>
                  <a:cubicBezTo>
                    <a:pt x="1536" y="1066"/>
                    <a:pt x="1556" y="1021"/>
                    <a:pt x="1556" y="931"/>
                  </a:cubicBezTo>
                  <a:cubicBezTo>
                    <a:pt x="1556" y="844"/>
                    <a:pt x="1537" y="798"/>
                    <a:pt x="1500" y="798"/>
                  </a:cubicBezTo>
                  <a:cubicBezTo>
                    <a:pt x="1466" y="798"/>
                    <a:pt x="1443" y="840"/>
                    <a:pt x="1443" y="932"/>
                  </a:cubicBezTo>
                  <a:close/>
                  <a:moveTo>
                    <a:pt x="2658" y="202"/>
                  </a:moveTo>
                  <a:cubicBezTo>
                    <a:pt x="2658" y="323"/>
                    <a:pt x="2609" y="408"/>
                    <a:pt x="2508" y="408"/>
                  </a:cubicBezTo>
                  <a:cubicBezTo>
                    <a:pt x="2407" y="408"/>
                    <a:pt x="2362" y="316"/>
                    <a:pt x="2361" y="205"/>
                  </a:cubicBezTo>
                  <a:cubicBezTo>
                    <a:pt x="2361" y="90"/>
                    <a:pt x="2409" y="0"/>
                    <a:pt x="2511" y="0"/>
                  </a:cubicBezTo>
                  <a:cubicBezTo>
                    <a:pt x="2616" y="0"/>
                    <a:pt x="2658" y="94"/>
                    <a:pt x="2658" y="202"/>
                  </a:cubicBezTo>
                  <a:close/>
                  <a:moveTo>
                    <a:pt x="2453" y="205"/>
                  </a:moveTo>
                  <a:cubicBezTo>
                    <a:pt x="2453" y="295"/>
                    <a:pt x="2475" y="338"/>
                    <a:pt x="2510" y="338"/>
                  </a:cubicBezTo>
                  <a:cubicBezTo>
                    <a:pt x="2546" y="338"/>
                    <a:pt x="2565" y="293"/>
                    <a:pt x="2565" y="203"/>
                  </a:cubicBezTo>
                  <a:cubicBezTo>
                    <a:pt x="2565" y="116"/>
                    <a:pt x="2547" y="70"/>
                    <a:pt x="2510" y="70"/>
                  </a:cubicBezTo>
                  <a:cubicBezTo>
                    <a:pt x="2476" y="70"/>
                    <a:pt x="2453" y="112"/>
                    <a:pt x="2453" y="205"/>
                  </a:cubicBezTo>
                  <a:close/>
                  <a:moveTo>
                    <a:pt x="2148" y="89"/>
                  </a:moveTo>
                  <a:lnTo>
                    <a:pt x="2146" y="89"/>
                  </a:lnTo>
                  <a:lnTo>
                    <a:pt x="2071" y="124"/>
                  </a:lnTo>
                  <a:lnTo>
                    <a:pt x="2056" y="55"/>
                  </a:lnTo>
                  <a:lnTo>
                    <a:pt x="2161" y="7"/>
                  </a:lnTo>
                  <a:lnTo>
                    <a:pt x="2237" y="7"/>
                  </a:lnTo>
                  <a:lnTo>
                    <a:pt x="2237" y="401"/>
                  </a:lnTo>
                  <a:lnTo>
                    <a:pt x="2148" y="401"/>
                  </a:lnTo>
                  <a:lnTo>
                    <a:pt x="2148" y="89"/>
                  </a:lnTo>
                  <a:close/>
                  <a:moveTo>
                    <a:pt x="1984" y="202"/>
                  </a:moveTo>
                  <a:cubicBezTo>
                    <a:pt x="1984" y="323"/>
                    <a:pt x="1935" y="408"/>
                    <a:pt x="1835" y="408"/>
                  </a:cubicBezTo>
                  <a:cubicBezTo>
                    <a:pt x="1733" y="408"/>
                    <a:pt x="1688" y="316"/>
                    <a:pt x="1688" y="205"/>
                  </a:cubicBezTo>
                  <a:cubicBezTo>
                    <a:pt x="1688" y="90"/>
                    <a:pt x="1736" y="0"/>
                    <a:pt x="1838" y="0"/>
                  </a:cubicBezTo>
                  <a:cubicBezTo>
                    <a:pt x="1943" y="0"/>
                    <a:pt x="1984" y="94"/>
                    <a:pt x="1984" y="202"/>
                  </a:cubicBezTo>
                  <a:close/>
                  <a:moveTo>
                    <a:pt x="1780" y="205"/>
                  </a:moveTo>
                  <a:cubicBezTo>
                    <a:pt x="1780" y="295"/>
                    <a:pt x="1802" y="338"/>
                    <a:pt x="1837" y="338"/>
                  </a:cubicBezTo>
                  <a:cubicBezTo>
                    <a:pt x="1873" y="338"/>
                    <a:pt x="1892" y="293"/>
                    <a:pt x="1892" y="203"/>
                  </a:cubicBezTo>
                  <a:cubicBezTo>
                    <a:pt x="1892" y="116"/>
                    <a:pt x="1873" y="70"/>
                    <a:pt x="1836" y="70"/>
                  </a:cubicBezTo>
                  <a:cubicBezTo>
                    <a:pt x="1803" y="70"/>
                    <a:pt x="1780" y="112"/>
                    <a:pt x="178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050"/>
            </a:p>
          </p:txBody>
        </p:sp>
      </p:grpSp>
      <p:sp>
        <p:nvSpPr>
          <p:cNvPr id="496" name="Freeform 14">
            <a:extLst>
              <a:ext uri="{FF2B5EF4-FFF2-40B4-BE49-F238E27FC236}">
                <a16:creationId xmlns:a16="http://schemas.microsoft.com/office/drawing/2014/main" id="{A96B81C8-432C-4B87-81BE-26944E0F904E}"/>
              </a:ext>
            </a:extLst>
          </p:cNvPr>
          <p:cNvSpPr>
            <a:spLocks noEditPoints="1"/>
          </p:cNvSpPr>
          <p:nvPr/>
        </p:nvSpPr>
        <p:spPr bwMode="auto">
          <a:xfrm>
            <a:off x="1698159" y="1377769"/>
            <a:ext cx="408676" cy="397001"/>
          </a:xfrm>
          <a:custGeom>
            <a:avLst/>
            <a:gdLst>
              <a:gd name="T0" fmla="*/ 42 w 299"/>
              <a:gd name="T1" fmla="*/ 208 h 292"/>
              <a:gd name="T2" fmla="*/ 84 w 299"/>
              <a:gd name="T3" fmla="*/ 250 h 292"/>
              <a:gd name="T4" fmla="*/ 42 w 299"/>
              <a:gd name="T5" fmla="*/ 292 h 292"/>
              <a:gd name="T6" fmla="*/ 0 w 299"/>
              <a:gd name="T7" fmla="*/ 250 h 292"/>
              <a:gd name="T8" fmla="*/ 42 w 299"/>
              <a:gd name="T9" fmla="*/ 208 h 292"/>
              <a:gd name="T10" fmla="*/ 17 w 299"/>
              <a:gd name="T11" fmla="*/ 139 h 292"/>
              <a:gd name="T12" fmla="*/ 118 w 299"/>
              <a:gd name="T13" fmla="*/ 181 h 292"/>
              <a:gd name="T14" fmla="*/ 160 w 299"/>
              <a:gd name="T15" fmla="*/ 281 h 292"/>
              <a:gd name="T16" fmla="*/ 124 w 299"/>
              <a:gd name="T17" fmla="*/ 281 h 292"/>
              <a:gd name="T18" fmla="*/ 93 w 299"/>
              <a:gd name="T19" fmla="*/ 206 h 292"/>
              <a:gd name="T20" fmla="*/ 17 w 299"/>
              <a:gd name="T21" fmla="*/ 175 h 292"/>
              <a:gd name="T22" fmla="*/ 17 w 299"/>
              <a:gd name="T23" fmla="*/ 139 h 292"/>
              <a:gd name="T24" fmla="*/ 15 w 299"/>
              <a:gd name="T25" fmla="*/ 0 h 292"/>
              <a:gd name="T26" fmla="*/ 215 w 299"/>
              <a:gd name="T27" fmla="*/ 83 h 292"/>
              <a:gd name="T28" fmla="*/ 299 w 299"/>
              <a:gd name="T29" fmla="*/ 281 h 292"/>
              <a:gd name="T30" fmla="*/ 263 w 299"/>
              <a:gd name="T31" fmla="*/ 281 h 292"/>
              <a:gd name="T32" fmla="*/ 190 w 299"/>
              <a:gd name="T33" fmla="*/ 109 h 292"/>
              <a:gd name="T34" fmla="*/ 15 w 299"/>
              <a:gd name="T35" fmla="*/ 37 h 292"/>
              <a:gd name="T36" fmla="*/ 15 w 299"/>
              <a:gd name="T37" fmla="*/ 0 h 292"/>
              <a:gd name="T38" fmla="*/ 17 w 299"/>
              <a:gd name="T39" fmla="*/ 72 h 292"/>
              <a:gd name="T40" fmla="*/ 166 w 299"/>
              <a:gd name="T41" fmla="*/ 133 h 292"/>
              <a:gd name="T42" fmla="*/ 227 w 299"/>
              <a:gd name="T43" fmla="*/ 281 h 292"/>
              <a:gd name="T44" fmla="*/ 191 w 299"/>
              <a:gd name="T45" fmla="*/ 281 h 292"/>
              <a:gd name="T46" fmla="*/ 140 w 299"/>
              <a:gd name="T47" fmla="*/ 159 h 292"/>
              <a:gd name="T48" fmla="*/ 17 w 299"/>
              <a:gd name="T49" fmla="*/ 108 h 292"/>
              <a:gd name="T50" fmla="*/ 17 w 299"/>
              <a:gd name="T51" fmla="*/ 7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9" h="292">
                <a:moveTo>
                  <a:pt x="42" y="208"/>
                </a:moveTo>
                <a:cubicBezTo>
                  <a:pt x="66" y="208"/>
                  <a:pt x="84" y="227"/>
                  <a:pt x="84" y="250"/>
                </a:cubicBezTo>
                <a:cubicBezTo>
                  <a:pt x="84" y="274"/>
                  <a:pt x="66" y="292"/>
                  <a:pt x="42" y="292"/>
                </a:cubicBezTo>
                <a:cubicBezTo>
                  <a:pt x="19" y="292"/>
                  <a:pt x="0" y="274"/>
                  <a:pt x="0" y="250"/>
                </a:cubicBezTo>
                <a:cubicBezTo>
                  <a:pt x="0" y="227"/>
                  <a:pt x="19" y="208"/>
                  <a:pt x="42" y="208"/>
                </a:cubicBezTo>
                <a:close/>
                <a:moveTo>
                  <a:pt x="17" y="139"/>
                </a:moveTo>
                <a:cubicBezTo>
                  <a:pt x="57" y="139"/>
                  <a:pt x="92" y="155"/>
                  <a:pt x="118" y="181"/>
                </a:cubicBezTo>
                <a:cubicBezTo>
                  <a:pt x="144" y="206"/>
                  <a:pt x="160" y="242"/>
                  <a:pt x="160" y="281"/>
                </a:cubicBezTo>
                <a:lnTo>
                  <a:pt x="124" y="281"/>
                </a:lnTo>
                <a:cubicBezTo>
                  <a:pt x="124" y="252"/>
                  <a:pt x="112" y="225"/>
                  <a:pt x="93" y="206"/>
                </a:cubicBezTo>
                <a:cubicBezTo>
                  <a:pt x="73" y="187"/>
                  <a:pt x="47" y="175"/>
                  <a:pt x="17" y="175"/>
                </a:cubicBezTo>
                <a:lnTo>
                  <a:pt x="17" y="139"/>
                </a:lnTo>
                <a:close/>
                <a:moveTo>
                  <a:pt x="15" y="0"/>
                </a:moveTo>
                <a:cubicBezTo>
                  <a:pt x="93" y="0"/>
                  <a:pt x="164" y="32"/>
                  <a:pt x="215" y="83"/>
                </a:cubicBezTo>
                <a:cubicBezTo>
                  <a:pt x="267" y="134"/>
                  <a:pt x="299" y="204"/>
                  <a:pt x="299" y="281"/>
                </a:cubicBezTo>
                <a:lnTo>
                  <a:pt x="263" y="281"/>
                </a:lnTo>
                <a:cubicBezTo>
                  <a:pt x="263" y="214"/>
                  <a:pt x="235" y="153"/>
                  <a:pt x="190" y="109"/>
                </a:cubicBezTo>
                <a:cubicBezTo>
                  <a:pt x="145" y="64"/>
                  <a:pt x="83" y="37"/>
                  <a:pt x="15" y="37"/>
                </a:cubicBezTo>
                <a:lnTo>
                  <a:pt x="15" y="0"/>
                </a:lnTo>
                <a:close/>
                <a:moveTo>
                  <a:pt x="17" y="72"/>
                </a:moveTo>
                <a:cubicBezTo>
                  <a:pt x="75" y="72"/>
                  <a:pt x="128" y="95"/>
                  <a:pt x="166" y="133"/>
                </a:cubicBezTo>
                <a:cubicBezTo>
                  <a:pt x="204" y="171"/>
                  <a:pt x="227" y="224"/>
                  <a:pt x="227" y="281"/>
                </a:cubicBezTo>
                <a:lnTo>
                  <a:pt x="191" y="281"/>
                </a:lnTo>
                <a:cubicBezTo>
                  <a:pt x="191" y="234"/>
                  <a:pt x="171" y="190"/>
                  <a:pt x="140" y="159"/>
                </a:cubicBezTo>
                <a:cubicBezTo>
                  <a:pt x="109" y="127"/>
                  <a:pt x="65" y="108"/>
                  <a:pt x="17" y="108"/>
                </a:cubicBezTo>
                <a:lnTo>
                  <a:pt x="17" y="72"/>
                </a:lnTo>
                <a:close/>
              </a:path>
            </a:pathLst>
          </a:custGeom>
          <a:solidFill>
            <a:srgbClr val="003C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graphicFrame>
        <p:nvGraphicFramePr>
          <p:cNvPr id="66" name="Таблица 22">
            <a:extLst>
              <a:ext uri="{FF2B5EF4-FFF2-40B4-BE49-F238E27FC236}">
                <a16:creationId xmlns:a16="http://schemas.microsoft.com/office/drawing/2014/main" id="{E3696EF0-1CE7-4403-BCB1-0CD39BA85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93800"/>
              </p:ext>
            </p:extLst>
          </p:nvPr>
        </p:nvGraphicFramePr>
        <p:xfrm>
          <a:off x="332350" y="2029307"/>
          <a:ext cx="1808030" cy="2837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030">
                  <a:extLst>
                    <a:ext uri="{9D8B030D-6E8A-4147-A177-3AD203B41FA5}">
                      <a16:colId xmlns:a16="http://schemas.microsoft.com/office/drawing/2014/main" val="3950882962"/>
                    </a:ext>
                  </a:extLst>
                </a:gridCol>
              </a:tblGrid>
              <a:tr h="403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</a:rPr>
                        <a:t>СиПР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93028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Инвестиционная программа </a:t>
                      </a:r>
                    </a:p>
                  </a:txBody>
                  <a:tcPr marL="27000" marR="27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099968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Проектирование</a:t>
                      </a:r>
                    </a:p>
                  </a:txBody>
                  <a:tcPr marL="27000" marR="27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285343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Ввод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 эксплуатацию </a:t>
                      </a:r>
                    </a:p>
                  </a:txBody>
                  <a:tcPr marL="27000" marR="27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57548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Модернизация</a:t>
                      </a:r>
                    </a:p>
                  </a:txBody>
                  <a:tcPr marL="27000" marR="27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232294"/>
                  </a:ext>
                </a:extLst>
              </a:tr>
              <a:tr h="403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Вывод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из эксплуатации </a:t>
                      </a:r>
                    </a:p>
                  </a:txBody>
                  <a:tcPr marL="27000" marR="27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209309"/>
                  </a:ext>
                </a:extLst>
              </a:tr>
              <a:tr h="4172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Демонтаж</a:t>
                      </a:r>
                    </a:p>
                  </a:txBody>
                  <a:tcPr marL="27000" marR="27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CA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115500"/>
                  </a:ext>
                </a:extLst>
              </a:tr>
            </a:tbl>
          </a:graphicData>
        </a:graphic>
      </p:graphicFrame>
      <p:sp>
        <p:nvSpPr>
          <p:cNvPr id="179" name="Овал 178">
            <a:extLst>
              <a:ext uri="{FF2B5EF4-FFF2-40B4-BE49-F238E27FC236}">
                <a16:creationId xmlns:a16="http://schemas.microsoft.com/office/drawing/2014/main" id="{596CDA7E-BBCE-45A1-A6EF-8551ACF4EC4C}"/>
              </a:ext>
            </a:extLst>
          </p:cNvPr>
          <p:cNvSpPr/>
          <p:nvPr/>
        </p:nvSpPr>
        <p:spPr bwMode="auto">
          <a:xfrm>
            <a:off x="4030770" y="2304824"/>
            <a:ext cx="1429146" cy="1429146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triangle" w="lg" len="sm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grpSp>
        <p:nvGrpSpPr>
          <p:cNvPr id="502" name="Группа 501">
            <a:extLst>
              <a:ext uri="{FF2B5EF4-FFF2-40B4-BE49-F238E27FC236}">
                <a16:creationId xmlns:a16="http://schemas.microsoft.com/office/drawing/2014/main" id="{F4249109-B0E4-43FE-AD78-8619715B0BDF}"/>
              </a:ext>
            </a:extLst>
          </p:cNvPr>
          <p:cNvGrpSpPr>
            <a:grpSpLocks noChangeAspect="1"/>
          </p:cNvGrpSpPr>
          <p:nvPr/>
        </p:nvGrpSpPr>
        <p:grpSpPr>
          <a:xfrm>
            <a:off x="4661181" y="1030486"/>
            <a:ext cx="648000" cy="648000"/>
            <a:chOff x="3400989" y="5439627"/>
            <a:chExt cx="773802" cy="773802"/>
          </a:xfrm>
        </p:grpSpPr>
        <p:sp>
          <p:nvSpPr>
            <p:cNvPr id="497" name="Овал 496">
              <a:extLst>
                <a:ext uri="{FF2B5EF4-FFF2-40B4-BE49-F238E27FC236}">
                  <a16:creationId xmlns:a16="http://schemas.microsoft.com/office/drawing/2014/main" id="{00A11F8A-B21F-4E0D-8861-9DD2B7AEF870}"/>
                </a:ext>
              </a:extLst>
            </p:cNvPr>
            <p:cNvSpPr/>
            <p:nvPr/>
          </p:nvSpPr>
          <p:spPr bwMode="auto">
            <a:xfrm>
              <a:off x="3400989" y="5439627"/>
              <a:ext cx="773802" cy="773802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grpSp>
          <p:nvGrpSpPr>
            <p:cNvPr id="290" name="Группа 289">
              <a:extLst>
                <a:ext uri="{FF2B5EF4-FFF2-40B4-BE49-F238E27FC236}">
                  <a16:creationId xmlns:a16="http://schemas.microsoft.com/office/drawing/2014/main" id="{3F5F8710-5BD0-43F0-BCF6-D859851D22B3}"/>
                </a:ext>
              </a:extLst>
            </p:cNvPr>
            <p:cNvGrpSpPr/>
            <p:nvPr/>
          </p:nvGrpSpPr>
          <p:grpSpPr>
            <a:xfrm>
              <a:off x="3473645" y="5533707"/>
              <a:ext cx="631610" cy="528437"/>
              <a:chOff x="1923025" y="1523119"/>
              <a:chExt cx="371288" cy="278232"/>
            </a:xfrm>
          </p:grpSpPr>
          <p:sp>
            <p:nvSpPr>
              <p:cNvPr id="291" name="Freeform 14">
                <a:extLst>
                  <a:ext uri="{FF2B5EF4-FFF2-40B4-BE49-F238E27FC236}">
                    <a16:creationId xmlns:a16="http://schemas.microsoft.com/office/drawing/2014/main" id="{7EFCA021-3F94-4A72-9620-AC7B8B66A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025" y="1746001"/>
                <a:ext cx="371288" cy="55350"/>
              </a:xfrm>
              <a:custGeom>
                <a:avLst/>
                <a:gdLst>
                  <a:gd name="T0" fmla="*/ 2732 w 3380"/>
                  <a:gd name="T1" fmla="*/ 54 h 488"/>
                  <a:gd name="T2" fmla="*/ 2748 w 3380"/>
                  <a:gd name="T3" fmla="*/ 123 h 488"/>
                  <a:gd name="T4" fmla="*/ 2743 w 3380"/>
                  <a:gd name="T5" fmla="*/ 155 h 488"/>
                  <a:gd name="T6" fmla="*/ 2668 w 3380"/>
                  <a:gd name="T7" fmla="*/ 168 h 488"/>
                  <a:gd name="T8" fmla="*/ 2622 w 3380"/>
                  <a:gd name="T9" fmla="*/ 84 h 488"/>
                  <a:gd name="T10" fmla="*/ 2581 w 3380"/>
                  <a:gd name="T11" fmla="*/ 69 h 488"/>
                  <a:gd name="T12" fmla="*/ 2495 w 3380"/>
                  <a:gd name="T13" fmla="*/ 37 h 488"/>
                  <a:gd name="T14" fmla="*/ 2118 w 3380"/>
                  <a:gd name="T15" fmla="*/ 8 h 488"/>
                  <a:gd name="T16" fmla="*/ 2042 w 3380"/>
                  <a:gd name="T17" fmla="*/ 37 h 488"/>
                  <a:gd name="T18" fmla="*/ 1966 w 3380"/>
                  <a:gd name="T19" fmla="*/ 65 h 488"/>
                  <a:gd name="T20" fmla="*/ 1931 w 3380"/>
                  <a:gd name="T21" fmla="*/ 79 h 488"/>
                  <a:gd name="T22" fmla="*/ 1908 w 3380"/>
                  <a:gd name="T23" fmla="*/ 143 h 488"/>
                  <a:gd name="T24" fmla="*/ 1827 w 3380"/>
                  <a:gd name="T25" fmla="*/ 168 h 488"/>
                  <a:gd name="T26" fmla="*/ 1795 w 3380"/>
                  <a:gd name="T27" fmla="*/ 127 h 488"/>
                  <a:gd name="T28" fmla="*/ 1808 w 3380"/>
                  <a:gd name="T29" fmla="*/ 69 h 488"/>
                  <a:gd name="T30" fmla="*/ 1824 w 3380"/>
                  <a:gd name="T31" fmla="*/ 1 h 488"/>
                  <a:gd name="T32" fmla="*/ 1443 w 3380"/>
                  <a:gd name="T33" fmla="*/ 3 h 488"/>
                  <a:gd name="T34" fmla="*/ 1455 w 3380"/>
                  <a:gd name="T35" fmla="*/ 55 h 488"/>
                  <a:gd name="T36" fmla="*/ 1489 w 3380"/>
                  <a:gd name="T37" fmla="*/ 195 h 488"/>
                  <a:gd name="T38" fmla="*/ 1505 w 3380"/>
                  <a:gd name="T39" fmla="*/ 264 h 488"/>
                  <a:gd name="T40" fmla="*/ 1473 w 3380"/>
                  <a:gd name="T41" fmla="*/ 304 h 488"/>
                  <a:gd name="T42" fmla="*/ 1380 w 3380"/>
                  <a:gd name="T43" fmla="*/ 279 h 488"/>
                  <a:gd name="T44" fmla="*/ 1320 w 3380"/>
                  <a:gd name="T45" fmla="*/ 186 h 488"/>
                  <a:gd name="T46" fmla="*/ 1242 w 3380"/>
                  <a:gd name="T47" fmla="*/ 157 h 488"/>
                  <a:gd name="T48" fmla="*/ 1117 w 3380"/>
                  <a:gd name="T49" fmla="*/ 110 h 488"/>
                  <a:gd name="T50" fmla="*/ 665 w 3380"/>
                  <a:gd name="T51" fmla="*/ 128 h 488"/>
                  <a:gd name="T52" fmla="*/ 587 w 3380"/>
                  <a:gd name="T53" fmla="*/ 157 h 488"/>
                  <a:gd name="T54" fmla="*/ 508 w 3380"/>
                  <a:gd name="T55" fmla="*/ 187 h 488"/>
                  <a:gd name="T56" fmla="*/ 479 w 3380"/>
                  <a:gd name="T57" fmla="*/ 198 h 488"/>
                  <a:gd name="T58" fmla="*/ 457 w 3380"/>
                  <a:gd name="T59" fmla="*/ 279 h 488"/>
                  <a:gd name="T60" fmla="*/ 363 w 3380"/>
                  <a:gd name="T61" fmla="*/ 304 h 488"/>
                  <a:gd name="T62" fmla="*/ 332 w 3380"/>
                  <a:gd name="T63" fmla="*/ 263 h 488"/>
                  <a:gd name="T64" fmla="*/ 333 w 3380"/>
                  <a:gd name="T65" fmla="*/ 256 h 488"/>
                  <a:gd name="T66" fmla="*/ 357 w 3380"/>
                  <a:gd name="T67" fmla="*/ 157 h 488"/>
                  <a:gd name="T68" fmla="*/ 0 w 3380"/>
                  <a:gd name="T69" fmla="*/ 243 h 488"/>
                  <a:gd name="T70" fmla="*/ 196 w 3380"/>
                  <a:gd name="T71" fmla="*/ 351 h 488"/>
                  <a:gd name="T72" fmla="*/ 496 w 3380"/>
                  <a:gd name="T73" fmla="*/ 412 h 488"/>
                  <a:gd name="T74" fmla="*/ 775 w 3380"/>
                  <a:gd name="T75" fmla="*/ 446 h 488"/>
                  <a:gd name="T76" fmla="*/ 1310 w 3380"/>
                  <a:gd name="T77" fmla="*/ 480 h 488"/>
                  <a:gd name="T78" fmla="*/ 1370 w 3380"/>
                  <a:gd name="T79" fmla="*/ 481 h 488"/>
                  <a:gd name="T80" fmla="*/ 1934 w 3380"/>
                  <a:gd name="T81" fmla="*/ 483 h 488"/>
                  <a:gd name="T82" fmla="*/ 2101 w 3380"/>
                  <a:gd name="T83" fmla="*/ 479 h 488"/>
                  <a:gd name="T84" fmla="*/ 2423 w 3380"/>
                  <a:gd name="T85" fmla="*/ 461 h 488"/>
                  <a:gd name="T86" fmla="*/ 2599 w 3380"/>
                  <a:gd name="T87" fmla="*/ 446 h 488"/>
                  <a:gd name="T88" fmla="*/ 3380 w 3380"/>
                  <a:gd name="T89" fmla="*/ 243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0" h="488">
                    <a:moveTo>
                      <a:pt x="3063" y="106"/>
                    </a:moveTo>
                    <a:cubicBezTo>
                      <a:pt x="2969" y="86"/>
                      <a:pt x="2856" y="69"/>
                      <a:pt x="2732" y="54"/>
                    </a:cubicBezTo>
                    <a:lnTo>
                      <a:pt x="2736" y="72"/>
                    </a:lnTo>
                    <a:lnTo>
                      <a:pt x="2748" y="123"/>
                    </a:lnTo>
                    <a:lnTo>
                      <a:pt x="2749" y="127"/>
                    </a:lnTo>
                    <a:cubicBezTo>
                      <a:pt x="2751" y="137"/>
                      <a:pt x="2749" y="148"/>
                      <a:pt x="2743" y="155"/>
                    </a:cubicBezTo>
                    <a:cubicBezTo>
                      <a:pt x="2737" y="163"/>
                      <a:pt x="2727" y="168"/>
                      <a:pt x="2717" y="168"/>
                    </a:cubicBezTo>
                    <a:lnTo>
                      <a:pt x="2668" y="168"/>
                    </a:lnTo>
                    <a:cubicBezTo>
                      <a:pt x="2653" y="168"/>
                      <a:pt x="2640" y="157"/>
                      <a:pt x="2636" y="143"/>
                    </a:cubicBezTo>
                    <a:lnTo>
                      <a:pt x="2622" y="84"/>
                    </a:lnTo>
                    <a:lnTo>
                      <a:pt x="2592" y="73"/>
                    </a:lnTo>
                    <a:lnTo>
                      <a:pt x="2581" y="69"/>
                    </a:lnTo>
                    <a:lnTo>
                      <a:pt x="2529" y="49"/>
                    </a:lnTo>
                    <a:lnTo>
                      <a:pt x="2495" y="37"/>
                    </a:lnTo>
                    <a:lnTo>
                      <a:pt x="2475" y="29"/>
                    </a:lnTo>
                    <a:cubicBezTo>
                      <a:pt x="2362" y="20"/>
                      <a:pt x="2243" y="13"/>
                      <a:pt x="2118" y="8"/>
                    </a:cubicBezTo>
                    <a:lnTo>
                      <a:pt x="2071" y="26"/>
                    </a:lnTo>
                    <a:lnTo>
                      <a:pt x="2042" y="37"/>
                    </a:lnTo>
                    <a:lnTo>
                      <a:pt x="2008" y="49"/>
                    </a:lnTo>
                    <a:lnTo>
                      <a:pt x="1966" y="65"/>
                    </a:lnTo>
                    <a:lnTo>
                      <a:pt x="1945" y="73"/>
                    </a:lnTo>
                    <a:lnTo>
                      <a:pt x="1931" y="79"/>
                    </a:lnTo>
                    <a:lnTo>
                      <a:pt x="1922" y="82"/>
                    </a:lnTo>
                    <a:lnTo>
                      <a:pt x="1908" y="143"/>
                    </a:lnTo>
                    <a:cubicBezTo>
                      <a:pt x="1904" y="157"/>
                      <a:pt x="1891" y="168"/>
                      <a:pt x="1876" y="168"/>
                    </a:cubicBezTo>
                    <a:lnTo>
                      <a:pt x="1827" y="168"/>
                    </a:lnTo>
                    <a:cubicBezTo>
                      <a:pt x="1817" y="168"/>
                      <a:pt x="1807" y="163"/>
                      <a:pt x="1801" y="155"/>
                    </a:cubicBezTo>
                    <a:cubicBezTo>
                      <a:pt x="1794" y="147"/>
                      <a:pt x="1792" y="137"/>
                      <a:pt x="1795" y="127"/>
                    </a:cubicBezTo>
                    <a:cubicBezTo>
                      <a:pt x="1795" y="126"/>
                      <a:pt x="1796" y="121"/>
                      <a:pt x="1796" y="121"/>
                    </a:cubicBezTo>
                    <a:lnTo>
                      <a:pt x="1808" y="69"/>
                    </a:lnTo>
                    <a:lnTo>
                      <a:pt x="1815" y="42"/>
                    </a:lnTo>
                    <a:lnTo>
                      <a:pt x="1824" y="1"/>
                    </a:lnTo>
                    <a:cubicBezTo>
                      <a:pt x="1780" y="0"/>
                      <a:pt x="1735" y="0"/>
                      <a:pt x="1690" y="0"/>
                    </a:cubicBezTo>
                    <a:cubicBezTo>
                      <a:pt x="1605" y="0"/>
                      <a:pt x="1523" y="1"/>
                      <a:pt x="1443" y="3"/>
                    </a:cubicBezTo>
                    <a:lnTo>
                      <a:pt x="1448" y="26"/>
                    </a:lnTo>
                    <a:lnTo>
                      <a:pt x="1455" y="55"/>
                    </a:lnTo>
                    <a:lnTo>
                      <a:pt x="1480" y="160"/>
                    </a:lnTo>
                    <a:lnTo>
                      <a:pt x="1489" y="195"/>
                    </a:lnTo>
                    <a:lnTo>
                      <a:pt x="1504" y="259"/>
                    </a:lnTo>
                    <a:lnTo>
                      <a:pt x="1505" y="264"/>
                    </a:lnTo>
                    <a:cubicBezTo>
                      <a:pt x="1507" y="274"/>
                      <a:pt x="1505" y="284"/>
                      <a:pt x="1499" y="292"/>
                    </a:cubicBezTo>
                    <a:cubicBezTo>
                      <a:pt x="1493" y="300"/>
                      <a:pt x="1483" y="304"/>
                      <a:pt x="1473" y="304"/>
                    </a:cubicBezTo>
                    <a:lnTo>
                      <a:pt x="1412" y="304"/>
                    </a:lnTo>
                    <a:cubicBezTo>
                      <a:pt x="1397" y="304"/>
                      <a:pt x="1384" y="294"/>
                      <a:pt x="1380" y="279"/>
                    </a:cubicBezTo>
                    <a:lnTo>
                      <a:pt x="1362" y="202"/>
                    </a:lnTo>
                    <a:lnTo>
                      <a:pt x="1320" y="186"/>
                    </a:lnTo>
                    <a:lnTo>
                      <a:pt x="1306" y="181"/>
                    </a:lnTo>
                    <a:lnTo>
                      <a:pt x="1242" y="157"/>
                    </a:lnTo>
                    <a:lnTo>
                      <a:pt x="1200" y="141"/>
                    </a:lnTo>
                    <a:lnTo>
                      <a:pt x="1117" y="110"/>
                    </a:lnTo>
                    <a:lnTo>
                      <a:pt x="915" y="35"/>
                    </a:lnTo>
                    <a:lnTo>
                      <a:pt x="665" y="128"/>
                    </a:lnTo>
                    <a:lnTo>
                      <a:pt x="629" y="141"/>
                    </a:lnTo>
                    <a:lnTo>
                      <a:pt x="587" y="157"/>
                    </a:lnTo>
                    <a:lnTo>
                      <a:pt x="534" y="177"/>
                    </a:lnTo>
                    <a:lnTo>
                      <a:pt x="508" y="187"/>
                    </a:lnTo>
                    <a:lnTo>
                      <a:pt x="490" y="193"/>
                    </a:lnTo>
                    <a:lnTo>
                      <a:pt x="479" y="198"/>
                    </a:lnTo>
                    <a:cubicBezTo>
                      <a:pt x="478" y="198"/>
                      <a:pt x="477" y="199"/>
                      <a:pt x="476" y="199"/>
                    </a:cubicBezTo>
                    <a:lnTo>
                      <a:pt x="457" y="279"/>
                    </a:lnTo>
                    <a:cubicBezTo>
                      <a:pt x="453" y="294"/>
                      <a:pt x="440" y="304"/>
                      <a:pt x="424" y="304"/>
                    </a:cubicBezTo>
                    <a:lnTo>
                      <a:pt x="363" y="304"/>
                    </a:lnTo>
                    <a:cubicBezTo>
                      <a:pt x="353" y="304"/>
                      <a:pt x="344" y="300"/>
                      <a:pt x="338" y="292"/>
                    </a:cubicBezTo>
                    <a:cubicBezTo>
                      <a:pt x="331" y="284"/>
                      <a:pt x="329" y="273"/>
                      <a:pt x="332" y="263"/>
                    </a:cubicBezTo>
                    <a:lnTo>
                      <a:pt x="332" y="262"/>
                    </a:lnTo>
                    <a:lnTo>
                      <a:pt x="333" y="256"/>
                    </a:lnTo>
                    <a:lnTo>
                      <a:pt x="349" y="192"/>
                    </a:lnTo>
                    <a:lnTo>
                      <a:pt x="357" y="157"/>
                    </a:lnTo>
                    <a:lnTo>
                      <a:pt x="371" y="96"/>
                    </a:lnTo>
                    <a:cubicBezTo>
                      <a:pt x="135" y="139"/>
                      <a:pt x="0" y="192"/>
                      <a:pt x="0" y="243"/>
                    </a:cubicBezTo>
                    <a:cubicBezTo>
                      <a:pt x="0" y="248"/>
                      <a:pt x="2" y="254"/>
                      <a:pt x="6" y="260"/>
                    </a:cubicBezTo>
                    <a:cubicBezTo>
                      <a:pt x="19" y="281"/>
                      <a:pt x="63" y="314"/>
                      <a:pt x="196" y="351"/>
                    </a:cubicBezTo>
                    <a:cubicBezTo>
                      <a:pt x="262" y="370"/>
                      <a:pt x="341" y="386"/>
                      <a:pt x="430" y="401"/>
                    </a:cubicBezTo>
                    <a:cubicBezTo>
                      <a:pt x="452" y="405"/>
                      <a:pt x="473" y="408"/>
                      <a:pt x="496" y="412"/>
                    </a:cubicBezTo>
                    <a:cubicBezTo>
                      <a:pt x="569" y="423"/>
                      <a:pt x="645" y="432"/>
                      <a:pt x="720" y="440"/>
                    </a:cubicBezTo>
                    <a:cubicBezTo>
                      <a:pt x="738" y="442"/>
                      <a:pt x="757" y="444"/>
                      <a:pt x="775" y="446"/>
                    </a:cubicBezTo>
                    <a:cubicBezTo>
                      <a:pt x="912" y="459"/>
                      <a:pt x="1056" y="469"/>
                      <a:pt x="1205" y="475"/>
                    </a:cubicBezTo>
                    <a:cubicBezTo>
                      <a:pt x="1239" y="477"/>
                      <a:pt x="1274" y="478"/>
                      <a:pt x="1310" y="480"/>
                    </a:cubicBezTo>
                    <a:lnTo>
                      <a:pt x="1312" y="480"/>
                    </a:lnTo>
                    <a:cubicBezTo>
                      <a:pt x="1332" y="480"/>
                      <a:pt x="1351" y="481"/>
                      <a:pt x="1370" y="481"/>
                    </a:cubicBezTo>
                    <a:lnTo>
                      <a:pt x="1373" y="482"/>
                    </a:lnTo>
                    <a:cubicBezTo>
                      <a:pt x="1551" y="487"/>
                      <a:pt x="1742" y="488"/>
                      <a:pt x="1934" y="483"/>
                    </a:cubicBezTo>
                    <a:lnTo>
                      <a:pt x="1983" y="482"/>
                    </a:lnTo>
                    <a:cubicBezTo>
                      <a:pt x="2023" y="481"/>
                      <a:pt x="2062" y="480"/>
                      <a:pt x="2101" y="479"/>
                    </a:cubicBezTo>
                    <a:lnTo>
                      <a:pt x="2170" y="476"/>
                    </a:lnTo>
                    <a:cubicBezTo>
                      <a:pt x="2259" y="472"/>
                      <a:pt x="2344" y="467"/>
                      <a:pt x="2423" y="461"/>
                    </a:cubicBezTo>
                    <a:cubicBezTo>
                      <a:pt x="2448" y="459"/>
                      <a:pt x="2472" y="457"/>
                      <a:pt x="2496" y="455"/>
                    </a:cubicBezTo>
                    <a:cubicBezTo>
                      <a:pt x="2531" y="453"/>
                      <a:pt x="2565" y="449"/>
                      <a:pt x="2599" y="446"/>
                    </a:cubicBezTo>
                    <a:lnTo>
                      <a:pt x="2648" y="441"/>
                    </a:lnTo>
                    <a:cubicBezTo>
                      <a:pt x="3188" y="385"/>
                      <a:pt x="3380" y="299"/>
                      <a:pt x="3380" y="243"/>
                    </a:cubicBezTo>
                    <a:cubicBezTo>
                      <a:pt x="3380" y="226"/>
                      <a:pt x="3357" y="167"/>
                      <a:pt x="3063" y="106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92" name="Freeform 16">
                <a:extLst>
                  <a:ext uri="{FF2B5EF4-FFF2-40B4-BE49-F238E27FC236}">
                    <a16:creationId xmlns:a16="http://schemas.microsoft.com/office/drawing/2014/main" id="{E728010A-21D3-4CED-9D27-23874E692F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0393" y="1523119"/>
                <a:ext cx="125998" cy="253523"/>
              </a:xfrm>
              <a:custGeom>
                <a:avLst/>
                <a:gdLst>
                  <a:gd name="T0" fmla="*/ 506 w 1147"/>
                  <a:gd name="T1" fmla="*/ 445 h 2244"/>
                  <a:gd name="T2" fmla="*/ 574 w 1147"/>
                  <a:gd name="T3" fmla="*/ 158 h 2244"/>
                  <a:gd name="T4" fmla="*/ 694 w 1147"/>
                  <a:gd name="T5" fmla="*/ 406 h 2244"/>
                  <a:gd name="T6" fmla="*/ 917 w 1147"/>
                  <a:gd name="T7" fmla="*/ 528 h 2244"/>
                  <a:gd name="T8" fmla="*/ 735 w 1147"/>
                  <a:gd name="T9" fmla="*/ 579 h 2244"/>
                  <a:gd name="T10" fmla="*/ 446 w 1147"/>
                  <a:gd name="T11" fmla="*/ 703 h 2244"/>
                  <a:gd name="T12" fmla="*/ 681 w 1147"/>
                  <a:gd name="T13" fmla="*/ 665 h 2244"/>
                  <a:gd name="T14" fmla="*/ 462 w 1147"/>
                  <a:gd name="T15" fmla="*/ 632 h 2244"/>
                  <a:gd name="T16" fmla="*/ 655 w 1147"/>
                  <a:gd name="T17" fmla="*/ 496 h 2244"/>
                  <a:gd name="T18" fmla="*/ 573 w 1147"/>
                  <a:gd name="T19" fmla="*/ 927 h 2244"/>
                  <a:gd name="T20" fmla="*/ 581 w 1147"/>
                  <a:gd name="T21" fmla="*/ 708 h 2244"/>
                  <a:gd name="T22" fmla="*/ 769 w 1147"/>
                  <a:gd name="T23" fmla="*/ 1000 h 2244"/>
                  <a:gd name="T24" fmla="*/ 788 w 1147"/>
                  <a:gd name="T25" fmla="*/ 1100 h 2244"/>
                  <a:gd name="T26" fmla="*/ 541 w 1147"/>
                  <a:gd name="T27" fmla="*/ 971 h 2244"/>
                  <a:gd name="T28" fmla="*/ 834 w 1147"/>
                  <a:gd name="T29" fmla="*/ 1278 h 2244"/>
                  <a:gd name="T30" fmla="*/ 444 w 1147"/>
                  <a:gd name="T31" fmla="*/ 1385 h 2244"/>
                  <a:gd name="T32" fmla="*/ 860 w 1147"/>
                  <a:gd name="T33" fmla="*/ 1358 h 2244"/>
                  <a:gd name="T34" fmla="*/ 916 w 1147"/>
                  <a:gd name="T35" fmla="*/ 1593 h 2244"/>
                  <a:gd name="T36" fmla="*/ 912 w 1147"/>
                  <a:gd name="T37" fmla="*/ 1592 h 2244"/>
                  <a:gd name="T38" fmla="*/ 912 w 1147"/>
                  <a:gd name="T39" fmla="*/ 2068 h 2244"/>
                  <a:gd name="T40" fmla="*/ 1005 w 1147"/>
                  <a:gd name="T41" fmla="*/ 2102 h 2244"/>
                  <a:gd name="T42" fmla="*/ 574 w 1147"/>
                  <a:gd name="T43" fmla="*/ 1941 h 2244"/>
                  <a:gd name="T44" fmla="*/ 235 w 1147"/>
                  <a:gd name="T45" fmla="*/ 1846 h 2244"/>
                  <a:gd name="T46" fmla="*/ 192 w 1147"/>
                  <a:gd name="T47" fmla="*/ 2083 h 2244"/>
                  <a:gd name="T48" fmla="*/ 267 w 1147"/>
                  <a:gd name="T49" fmla="*/ 1604 h 2244"/>
                  <a:gd name="T50" fmla="*/ 870 w 1147"/>
                  <a:gd name="T51" fmla="*/ 1576 h 2244"/>
                  <a:gd name="T52" fmla="*/ 313 w 1147"/>
                  <a:gd name="T53" fmla="*/ 1368 h 2244"/>
                  <a:gd name="T54" fmla="*/ 346 w 1147"/>
                  <a:gd name="T55" fmla="*/ 1127 h 2244"/>
                  <a:gd name="T56" fmla="*/ 398 w 1147"/>
                  <a:gd name="T57" fmla="*/ 908 h 2244"/>
                  <a:gd name="T58" fmla="*/ 426 w 1147"/>
                  <a:gd name="T59" fmla="*/ 528 h 2244"/>
                  <a:gd name="T60" fmla="*/ 225 w 1147"/>
                  <a:gd name="T61" fmla="*/ 528 h 2244"/>
                  <a:gd name="T62" fmla="*/ 0 w 1147"/>
                  <a:gd name="T63" fmla="*/ 759 h 2244"/>
                  <a:gd name="T64" fmla="*/ 67 w 1147"/>
                  <a:gd name="T65" fmla="*/ 750 h 2244"/>
                  <a:gd name="T66" fmla="*/ 42 w 1147"/>
                  <a:gd name="T67" fmla="*/ 723 h 2244"/>
                  <a:gd name="T68" fmla="*/ 69 w 1147"/>
                  <a:gd name="T69" fmla="*/ 680 h 2244"/>
                  <a:gd name="T70" fmla="*/ 42 w 1147"/>
                  <a:gd name="T71" fmla="*/ 652 h 2244"/>
                  <a:gd name="T72" fmla="*/ 105 w 1147"/>
                  <a:gd name="T73" fmla="*/ 583 h 2244"/>
                  <a:gd name="T74" fmla="*/ 366 w 1147"/>
                  <a:gd name="T75" fmla="*/ 782 h 2244"/>
                  <a:gd name="T76" fmla="*/ 187 w 1147"/>
                  <a:gd name="T77" fmla="*/ 1543 h 2244"/>
                  <a:gd name="T78" fmla="*/ 71 w 1147"/>
                  <a:gd name="T79" fmla="*/ 2038 h 2244"/>
                  <a:gd name="T80" fmla="*/ 123 w 1147"/>
                  <a:gd name="T81" fmla="*/ 2141 h 2244"/>
                  <a:gd name="T82" fmla="*/ 870 w 1147"/>
                  <a:gd name="T83" fmla="*/ 2083 h 2244"/>
                  <a:gd name="T84" fmla="*/ 1107 w 1147"/>
                  <a:gd name="T85" fmla="*/ 2141 h 2244"/>
                  <a:gd name="T86" fmla="*/ 971 w 1147"/>
                  <a:gd name="T87" fmla="*/ 1570 h 2244"/>
                  <a:gd name="T88" fmla="*/ 798 w 1147"/>
                  <a:gd name="T89" fmla="*/ 843 h 2244"/>
                  <a:gd name="T90" fmla="*/ 1057 w 1147"/>
                  <a:gd name="T91" fmla="*/ 528 h 2244"/>
                  <a:gd name="T92" fmla="*/ 1083 w 1147"/>
                  <a:gd name="T93" fmla="*/ 656 h 2244"/>
                  <a:gd name="T94" fmla="*/ 1083 w 1147"/>
                  <a:gd name="T95" fmla="*/ 699 h 2244"/>
                  <a:gd name="T96" fmla="*/ 1082 w 1147"/>
                  <a:gd name="T97" fmla="*/ 726 h 2244"/>
                  <a:gd name="T98" fmla="*/ 1081 w 1147"/>
                  <a:gd name="T99" fmla="*/ 769 h 2244"/>
                  <a:gd name="T100" fmla="*/ 1135 w 1147"/>
                  <a:gd name="T101" fmla="*/ 769 h 2244"/>
                  <a:gd name="T102" fmla="*/ 1136 w 1147"/>
                  <a:gd name="T103" fmla="*/ 726 h 2244"/>
                  <a:gd name="T104" fmla="*/ 1137 w 1147"/>
                  <a:gd name="T105" fmla="*/ 699 h 2244"/>
                  <a:gd name="T106" fmla="*/ 1137 w 1147"/>
                  <a:gd name="T107" fmla="*/ 656 h 2244"/>
                  <a:gd name="T108" fmla="*/ 1132 w 1147"/>
                  <a:gd name="T109" fmla="*/ 528 h 2244"/>
                  <a:gd name="T110" fmla="*/ 517 w 1147"/>
                  <a:gd name="T111" fmla="*/ 143 h 2244"/>
                  <a:gd name="T112" fmla="*/ 2 w 1147"/>
                  <a:gd name="T113" fmla="*/ 647 h 2244"/>
                  <a:gd name="T114" fmla="*/ 34 w 1147"/>
                  <a:gd name="T115" fmla="*/ 679 h 2244"/>
                  <a:gd name="T116" fmla="*/ 2 w 1147"/>
                  <a:gd name="T117" fmla="*/ 717 h 2244"/>
                  <a:gd name="T118" fmla="*/ 34 w 1147"/>
                  <a:gd name="T119" fmla="*/ 750 h 2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47" h="2244">
                    <a:moveTo>
                      <a:pt x="511" y="167"/>
                    </a:moveTo>
                    <a:lnTo>
                      <a:pt x="461" y="378"/>
                    </a:lnTo>
                    <a:lnTo>
                      <a:pt x="455" y="407"/>
                    </a:lnTo>
                    <a:lnTo>
                      <a:pt x="440" y="470"/>
                    </a:lnTo>
                    <a:lnTo>
                      <a:pt x="433" y="496"/>
                    </a:lnTo>
                    <a:lnTo>
                      <a:pt x="70" y="496"/>
                    </a:lnTo>
                    <a:lnTo>
                      <a:pt x="511" y="167"/>
                    </a:lnTo>
                    <a:close/>
                    <a:moveTo>
                      <a:pt x="531" y="436"/>
                    </a:moveTo>
                    <a:lnTo>
                      <a:pt x="506" y="445"/>
                    </a:lnTo>
                    <a:lnTo>
                      <a:pt x="510" y="428"/>
                    </a:lnTo>
                    <a:lnTo>
                      <a:pt x="531" y="436"/>
                    </a:lnTo>
                    <a:close/>
                    <a:moveTo>
                      <a:pt x="574" y="158"/>
                    </a:moveTo>
                    <a:lnTo>
                      <a:pt x="631" y="398"/>
                    </a:lnTo>
                    <a:lnTo>
                      <a:pt x="625" y="400"/>
                    </a:lnTo>
                    <a:lnTo>
                      <a:pt x="604" y="408"/>
                    </a:lnTo>
                    <a:lnTo>
                      <a:pt x="574" y="420"/>
                    </a:lnTo>
                    <a:lnTo>
                      <a:pt x="517" y="399"/>
                    </a:lnTo>
                    <a:lnTo>
                      <a:pt x="574" y="158"/>
                    </a:lnTo>
                    <a:close/>
                    <a:moveTo>
                      <a:pt x="638" y="427"/>
                    </a:moveTo>
                    <a:lnTo>
                      <a:pt x="642" y="446"/>
                    </a:lnTo>
                    <a:lnTo>
                      <a:pt x="616" y="436"/>
                    </a:lnTo>
                    <a:lnTo>
                      <a:pt x="621" y="433"/>
                    </a:lnTo>
                    <a:lnTo>
                      <a:pt x="638" y="427"/>
                    </a:lnTo>
                    <a:close/>
                    <a:moveTo>
                      <a:pt x="1077" y="496"/>
                    </a:moveTo>
                    <a:lnTo>
                      <a:pt x="715" y="496"/>
                    </a:lnTo>
                    <a:lnTo>
                      <a:pt x="709" y="471"/>
                    </a:lnTo>
                    <a:lnTo>
                      <a:pt x="694" y="406"/>
                    </a:lnTo>
                    <a:lnTo>
                      <a:pt x="687" y="377"/>
                    </a:lnTo>
                    <a:lnTo>
                      <a:pt x="637" y="168"/>
                    </a:lnTo>
                    <a:lnTo>
                      <a:pt x="1077" y="496"/>
                    </a:lnTo>
                    <a:close/>
                    <a:moveTo>
                      <a:pt x="1014" y="579"/>
                    </a:moveTo>
                    <a:lnTo>
                      <a:pt x="947" y="528"/>
                    </a:lnTo>
                    <a:lnTo>
                      <a:pt x="1041" y="528"/>
                    </a:lnTo>
                    <a:lnTo>
                      <a:pt x="1014" y="579"/>
                    </a:lnTo>
                    <a:close/>
                    <a:moveTo>
                      <a:pt x="863" y="579"/>
                    </a:moveTo>
                    <a:lnTo>
                      <a:pt x="917" y="528"/>
                    </a:lnTo>
                    <a:lnTo>
                      <a:pt x="922" y="528"/>
                    </a:lnTo>
                    <a:lnTo>
                      <a:pt x="990" y="579"/>
                    </a:lnTo>
                    <a:lnTo>
                      <a:pt x="863" y="579"/>
                    </a:lnTo>
                    <a:close/>
                    <a:moveTo>
                      <a:pt x="839" y="579"/>
                    </a:moveTo>
                    <a:lnTo>
                      <a:pt x="771" y="528"/>
                    </a:lnTo>
                    <a:lnTo>
                      <a:pt x="896" y="528"/>
                    </a:lnTo>
                    <a:lnTo>
                      <a:pt x="842" y="579"/>
                    </a:lnTo>
                    <a:lnTo>
                      <a:pt x="839" y="579"/>
                    </a:lnTo>
                    <a:close/>
                    <a:moveTo>
                      <a:pt x="735" y="579"/>
                    </a:moveTo>
                    <a:lnTo>
                      <a:pt x="723" y="528"/>
                    </a:lnTo>
                    <a:lnTo>
                      <a:pt x="747" y="528"/>
                    </a:lnTo>
                    <a:lnTo>
                      <a:pt x="814" y="579"/>
                    </a:lnTo>
                    <a:lnTo>
                      <a:pt x="735" y="579"/>
                    </a:lnTo>
                    <a:close/>
                    <a:moveTo>
                      <a:pt x="473" y="667"/>
                    </a:moveTo>
                    <a:lnTo>
                      <a:pt x="531" y="689"/>
                    </a:lnTo>
                    <a:lnTo>
                      <a:pt x="447" y="721"/>
                    </a:lnTo>
                    <a:lnTo>
                      <a:pt x="441" y="723"/>
                    </a:lnTo>
                    <a:lnTo>
                      <a:pt x="446" y="703"/>
                    </a:lnTo>
                    <a:lnTo>
                      <a:pt x="456" y="661"/>
                    </a:lnTo>
                    <a:lnTo>
                      <a:pt x="473" y="667"/>
                    </a:lnTo>
                    <a:close/>
                    <a:moveTo>
                      <a:pt x="694" y="660"/>
                    </a:moveTo>
                    <a:lnTo>
                      <a:pt x="696" y="671"/>
                    </a:lnTo>
                    <a:cubicBezTo>
                      <a:pt x="699" y="684"/>
                      <a:pt x="704" y="703"/>
                      <a:pt x="704" y="703"/>
                    </a:cubicBezTo>
                    <a:lnTo>
                      <a:pt x="709" y="724"/>
                    </a:lnTo>
                    <a:lnTo>
                      <a:pt x="702" y="721"/>
                    </a:lnTo>
                    <a:lnTo>
                      <a:pt x="616" y="689"/>
                    </a:lnTo>
                    <a:lnTo>
                      <a:pt x="681" y="665"/>
                    </a:lnTo>
                    <a:lnTo>
                      <a:pt x="694" y="660"/>
                    </a:lnTo>
                    <a:close/>
                    <a:moveTo>
                      <a:pt x="679" y="597"/>
                    </a:moveTo>
                    <a:lnTo>
                      <a:pt x="687" y="631"/>
                    </a:lnTo>
                    <a:lnTo>
                      <a:pt x="683" y="632"/>
                    </a:lnTo>
                    <a:lnTo>
                      <a:pt x="681" y="633"/>
                    </a:lnTo>
                    <a:lnTo>
                      <a:pt x="585" y="669"/>
                    </a:lnTo>
                    <a:lnTo>
                      <a:pt x="574" y="673"/>
                    </a:lnTo>
                    <a:lnTo>
                      <a:pt x="470" y="634"/>
                    </a:lnTo>
                    <a:lnTo>
                      <a:pt x="462" y="632"/>
                    </a:lnTo>
                    <a:lnTo>
                      <a:pt x="471" y="597"/>
                    </a:lnTo>
                    <a:lnTo>
                      <a:pt x="679" y="597"/>
                    </a:lnTo>
                    <a:close/>
                    <a:moveTo>
                      <a:pt x="662" y="528"/>
                    </a:moveTo>
                    <a:lnTo>
                      <a:pt x="674" y="579"/>
                    </a:lnTo>
                    <a:lnTo>
                      <a:pt x="475" y="579"/>
                    </a:lnTo>
                    <a:lnTo>
                      <a:pt x="487" y="528"/>
                    </a:lnTo>
                    <a:lnTo>
                      <a:pt x="662" y="528"/>
                    </a:lnTo>
                    <a:close/>
                    <a:moveTo>
                      <a:pt x="651" y="480"/>
                    </a:moveTo>
                    <a:lnTo>
                      <a:pt x="655" y="496"/>
                    </a:lnTo>
                    <a:lnTo>
                      <a:pt x="494" y="496"/>
                    </a:lnTo>
                    <a:lnTo>
                      <a:pt x="498" y="480"/>
                    </a:lnTo>
                    <a:lnTo>
                      <a:pt x="574" y="451"/>
                    </a:lnTo>
                    <a:lnTo>
                      <a:pt x="602" y="462"/>
                    </a:lnTo>
                    <a:lnTo>
                      <a:pt x="638" y="475"/>
                    </a:lnTo>
                    <a:lnTo>
                      <a:pt x="651" y="480"/>
                    </a:lnTo>
                    <a:close/>
                    <a:moveTo>
                      <a:pt x="742" y="864"/>
                    </a:moveTo>
                    <a:lnTo>
                      <a:pt x="731" y="868"/>
                    </a:lnTo>
                    <a:lnTo>
                      <a:pt x="573" y="927"/>
                    </a:lnTo>
                    <a:lnTo>
                      <a:pt x="550" y="918"/>
                    </a:lnTo>
                    <a:lnTo>
                      <a:pt x="417" y="868"/>
                    </a:lnTo>
                    <a:lnTo>
                      <a:pt x="408" y="865"/>
                    </a:lnTo>
                    <a:lnTo>
                      <a:pt x="413" y="841"/>
                    </a:lnTo>
                    <a:lnTo>
                      <a:pt x="430" y="769"/>
                    </a:lnTo>
                    <a:lnTo>
                      <a:pt x="433" y="757"/>
                    </a:lnTo>
                    <a:lnTo>
                      <a:pt x="455" y="749"/>
                    </a:lnTo>
                    <a:lnTo>
                      <a:pt x="574" y="705"/>
                    </a:lnTo>
                    <a:lnTo>
                      <a:pt x="581" y="708"/>
                    </a:lnTo>
                    <a:lnTo>
                      <a:pt x="691" y="749"/>
                    </a:lnTo>
                    <a:lnTo>
                      <a:pt x="717" y="758"/>
                    </a:lnTo>
                    <a:lnTo>
                      <a:pt x="732" y="819"/>
                    </a:lnTo>
                    <a:cubicBezTo>
                      <a:pt x="734" y="830"/>
                      <a:pt x="736" y="839"/>
                      <a:pt x="736" y="839"/>
                    </a:cubicBezTo>
                    <a:lnTo>
                      <a:pt x="740" y="854"/>
                    </a:lnTo>
                    <a:lnTo>
                      <a:pt x="742" y="864"/>
                    </a:lnTo>
                    <a:close/>
                    <a:moveTo>
                      <a:pt x="749" y="893"/>
                    </a:moveTo>
                    <a:lnTo>
                      <a:pt x="775" y="1002"/>
                    </a:lnTo>
                    <a:lnTo>
                      <a:pt x="769" y="1000"/>
                    </a:lnTo>
                    <a:lnTo>
                      <a:pt x="616" y="943"/>
                    </a:lnTo>
                    <a:lnTo>
                      <a:pt x="713" y="906"/>
                    </a:lnTo>
                    <a:lnTo>
                      <a:pt x="749" y="893"/>
                    </a:lnTo>
                    <a:close/>
                    <a:moveTo>
                      <a:pt x="783" y="1037"/>
                    </a:moveTo>
                    <a:lnTo>
                      <a:pt x="790" y="1064"/>
                    </a:lnTo>
                    <a:cubicBezTo>
                      <a:pt x="791" y="1070"/>
                      <a:pt x="792" y="1075"/>
                      <a:pt x="792" y="1075"/>
                    </a:cubicBezTo>
                    <a:lnTo>
                      <a:pt x="796" y="1090"/>
                    </a:lnTo>
                    <a:lnTo>
                      <a:pt x="798" y="1097"/>
                    </a:lnTo>
                    <a:lnTo>
                      <a:pt x="788" y="1100"/>
                    </a:lnTo>
                    <a:lnTo>
                      <a:pt x="574" y="1180"/>
                    </a:lnTo>
                    <a:lnTo>
                      <a:pt x="503" y="1154"/>
                    </a:lnTo>
                    <a:lnTo>
                      <a:pt x="360" y="1101"/>
                    </a:lnTo>
                    <a:lnTo>
                      <a:pt x="353" y="1098"/>
                    </a:lnTo>
                    <a:lnTo>
                      <a:pt x="357" y="1080"/>
                    </a:lnTo>
                    <a:lnTo>
                      <a:pt x="364" y="1050"/>
                    </a:lnTo>
                    <a:lnTo>
                      <a:pt x="368" y="1035"/>
                    </a:lnTo>
                    <a:lnTo>
                      <a:pt x="388" y="1028"/>
                    </a:lnTo>
                    <a:lnTo>
                      <a:pt x="541" y="971"/>
                    </a:lnTo>
                    <a:lnTo>
                      <a:pt x="573" y="958"/>
                    </a:lnTo>
                    <a:lnTo>
                      <a:pt x="759" y="1028"/>
                    </a:lnTo>
                    <a:lnTo>
                      <a:pt x="783" y="1037"/>
                    </a:lnTo>
                    <a:close/>
                    <a:moveTo>
                      <a:pt x="804" y="1125"/>
                    </a:moveTo>
                    <a:lnTo>
                      <a:pt x="810" y="1147"/>
                    </a:lnTo>
                    <a:lnTo>
                      <a:pt x="837" y="1262"/>
                    </a:lnTo>
                    <a:lnTo>
                      <a:pt x="839" y="1270"/>
                    </a:lnTo>
                    <a:lnTo>
                      <a:pt x="841" y="1280"/>
                    </a:lnTo>
                    <a:lnTo>
                      <a:pt x="834" y="1278"/>
                    </a:lnTo>
                    <a:lnTo>
                      <a:pt x="616" y="1196"/>
                    </a:lnTo>
                    <a:lnTo>
                      <a:pt x="774" y="1137"/>
                    </a:lnTo>
                    <a:lnTo>
                      <a:pt x="804" y="1125"/>
                    </a:lnTo>
                    <a:close/>
                    <a:moveTo>
                      <a:pt x="850" y="1315"/>
                    </a:moveTo>
                    <a:lnTo>
                      <a:pt x="850" y="1318"/>
                    </a:lnTo>
                    <a:cubicBezTo>
                      <a:pt x="851" y="1320"/>
                      <a:pt x="853" y="1329"/>
                      <a:pt x="853" y="1329"/>
                    </a:cubicBezTo>
                    <a:lnTo>
                      <a:pt x="851" y="1330"/>
                    </a:lnTo>
                    <a:lnTo>
                      <a:pt x="573" y="1434"/>
                    </a:lnTo>
                    <a:lnTo>
                      <a:pt x="444" y="1385"/>
                    </a:lnTo>
                    <a:lnTo>
                      <a:pt x="298" y="1331"/>
                    </a:lnTo>
                    <a:lnTo>
                      <a:pt x="300" y="1323"/>
                    </a:lnTo>
                    <a:lnTo>
                      <a:pt x="302" y="1313"/>
                    </a:lnTo>
                    <a:lnTo>
                      <a:pt x="326" y="1304"/>
                    </a:lnTo>
                    <a:lnTo>
                      <a:pt x="481" y="1247"/>
                    </a:lnTo>
                    <a:lnTo>
                      <a:pt x="574" y="1212"/>
                    </a:lnTo>
                    <a:lnTo>
                      <a:pt x="820" y="1304"/>
                    </a:lnTo>
                    <a:lnTo>
                      <a:pt x="850" y="1315"/>
                    </a:lnTo>
                    <a:close/>
                    <a:moveTo>
                      <a:pt x="860" y="1358"/>
                    </a:moveTo>
                    <a:lnTo>
                      <a:pt x="865" y="1381"/>
                    </a:lnTo>
                    <a:lnTo>
                      <a:pt x="902" y="1536"/>
                    </a:lnTo>
                    <a:lnTo>
                      <a:pt x="908" y="1559"/>
                    </a:lnTo>
                    <a:lnTo>
                      <a:pt x="900" y="1556"/>
                    </a:lnTo>
                    <a:lnTo>
                      <a:pt x="616" y="1450"/>
                    </a:lnTo>
                    <a:lnTo>
                      <a:pt x="831" y="1369"/>
                    </a:lnTo>
                    <a:lnTo>
                      <a:pt x="860" y="1358"/>
                    </a:lnTo>
                    <a:close/>
                    <a:moveTo>
                      <a:pt x="912" y="1592"/>
                    </a:moveTo>
                    <a:lnTo>
                      <a:pt x="916" y="1593"/>
                    </a:lnTo>
                    <a:lnTo>
                      <a:pt x="918" y="1602"/>
                    </a:lnTo>
                    <a:lnTo>
                      <a:pt x="922" y="1619"/>
                    </a:lnTo>
                    <a:lnTo>
                      <a:pt x="952" y="1744"/>
                    </a:lnTo>
                    <a:lnTo>
                      <a:pt x="964" y="1795"/>
                    </a:lnTo>
                    <a:lnTo>
                      <a:pt x="946" y="1802"/>
                    </a:lnTo>
                    <a:lnTo>
                      <a:pt x="912" y="1814"/>
                    </a:lnTo>
                    <a:lnTo>
                      <a:pt x="616" y="1703"/>
                    </a:lnTo>
                    <a:lnTo>
                      <a:pt x="880" y="1604"/>
                    </a:lnTo>
                    <a:lnTo>
                      <a:pt x="912" y="1592"/>
                    </a:lnTo>
                    <a:close/>
                    <a:moveTo>
                      <a:pt x="971" y="1824"/>
                    </a:moveTo>
                    <a:lnTo>
                      <a:pt x="974" y="1837"/>
                    </a:lnTo>
                    <a:cubicBezTo>
                      <a:pt x="974" y="1838"/>
                      <a:pt x="980" y="1870"/>
                      <a:pt x="980" y="1871"/>
                    </a:cubicBezTo>
                    <a:lnTo>
                      <a:pt x="973" y="1837"/>
                    </a:lnTo>
                    <a:lnTo>
                      <a:pt x="954" y="1830"/>
                    </a:lnTo>
                    <a:lnTo>
                      <a:pt x="971" y="1824"/>
                    </a:lnTo>
                    <a:close/>
                    <a:moveTo>
                      <a:pt x="982" y="1872"/>
                    </a:moveTo>
                    <a:lnTo>
                      <a:pt x="1020" y="2027"/>
                    </a:lnTo>
                    <a:lnTo>
                      <a:pt x="912" y="2068"/>
                    </a:lnTo>
                    <a:lnTo>
                      <a:pt x="616" y="1957"/>
                    </a:lnTo>
                    <a:lnTo>
                      <a:pt x="912" y="1846"/>
                    </a:lnTo>
                    <a:lnTo>
                      <a:pt x="929" y="1852"/>
                    </a:lnTo>
                    <a:lnTo>
                      <a:pt x="980" y="1871"/>
                    </a:lnTo>
                    <a:lnTo>
                      <a:pt x="982" y="1872"/>
                    </a:lnTo>
                    <a:close/>
                    <a:moveTo>
                      <a:pt x="1026" y="2056"/>
                    </a:moveTo>
                    <a:lnTo>
                      <a:pt x="1038" y="2103"/>
                    </a:lnTo>
                    <a:lnTo>
                      <a:pt x="1041" y="2116"/>
                    </a:lnTo>
                    <a:lnTo>
                      <a:pt x="1005" y="2102"/>
                    </a:lnTo>
                    <a:lnTo>
                      <a:pt x="954" y="2083"/>
                    </a:lnTo>
                    <a:lnTo>
                      <a:pt x="1017" y="2060"/>
                    </a:lnTo>
                    <a:lnTo>
                      <a:pt x="1026" y="2056"/>
                    </a:lnTo>
                    <a:close/>
                    <a:moveTo>
                      <a:pt x="297" y="1837"/>
                    </a:moveTo>
                    <a:lnTo>
                      <a:pt x="277" y="1830"/>
                    </a:lnTo>
                    <a:lnTo>
                      <a:pt x="303" y="1820"/>
                    </a:lnTo>
                    <a:lnTo>
                      <a:pt x="574" y="1719"/>
                    </a:lnTo>
                    <a:lnTo>
                      <a:pt x="870" y="1830"/>
                    </a:lnTo>
                    <a:lnTo>
                      <a:pt x="574" y="1941"/>
                    </a:lnTo>
                    <a:lnTo>
                      <a:pt x="297" y="1837"/>
                    </a:lnTo>
                    <a:close/>
                    <a:moveTo>
                      <a:pt x="235" y="2068"/>
                    </a:moveTo>
                    <a:lnTo>
                      <a:pt x="208" y="2058"/>
                    </a:lnTo>
                    <a:lnTo>
                      <a:pt x="142" y="2033"/>
                    </a:lnTo>
                    <a:lnTo>
                      <a:pt x="134" y="2030"/>
                    </a:lnTo>
                    <a:lnTo>
                      <a:pt x="167" y="1888"/>
                    </a:lnTo>
                    <a:cubicBezTo>
                      <a:pt x="167" y="1887"/>
                      <a:pt x="171" y="1869"/>
                      <a:pt x="171" y="1869"/>
                    </a:cubicBezTo>
                    <a:lnTo>
                      <a:pt x="218" y="1852"/>
                    </a:lnTo>
                    <a:lnTo>
                      <a:pt x="235" y="1846"/>
                    </a:lnTo>
                    <a:lnTo>
                      <a:pt x="286" y="1865"/>
                    </a:lnTo>
                    <a:lnTo>
                      <a:pt x="531" y="1957"/>
                    </a:lnTo>
                    <a:lnTo>
                      <a:pt x="235" y="2068"/>
                    </a:lnTo>
                    <a:close/>
                    <a:moveTo>
                      <a:pt x="142" y="2102"/>
                    </a:moveTo>
                    <a:lnTo>
                      <a:pt x="123" y="2109"/>
                    </a:lnTo>
                    <a:lnTo>
                      <a:pt x="114" y="2113"/>
                    </a:lnTo>
                    <a:lnTo>
                      <a:pt x="127" y="2059"/>
                    </a:lnTo>
                    <a:lnTo>
                      <a:pt x="142" y="2065"/>
                    </a:lnTo>
                    <a:lnTo>
                      <a:pt x="192" y="2083"/>
                    </a:lnTo>
                    <a:lnTo>
                      <a:pt x="142" y="2102"/>
                    </a:lnTo>
                    <a:close/>
                    <a:moveTo>
                      <a:pt x="182" y="1826"/>
                    </a:moveTo>
                    <a:lnTo>
                      <a:pt x="192" y="1830"/>
                    </a:lnTo>
                    <a:lnTo>
                      <a:pt x="180" y="1835"/>
                    </a:lnTo>
                    <a:lnTo>
                      <a:pt x="182" y="1826"/>
                    </a:lnTo>
                    <a:close/>
                    <a:moveTo>
                      <a:pt x="198" y="1757"/>
                    </a:moveTo>
                    <a:lnTo>
                      <a:pt x="229" y="1623"/>
                    </a:lnTo>
                    <a:lnTo>
                      <a:pt x="237" y="1593"/>
                    </a:lnTo>
                    <a:lnTo>
                      <a:pt x="267" y="1604"/>
                    </a:lnTo>
                    <a:lnTo>
                      <a:pt x="366" y="1641"/>
                    </a:lnTo>
                    <a:lnTo>
                      <a:pt x="531" y="1703"/>
                    </a:lnTo>
                    <a:lnTo>
                      <a:pt x="316" y="1783"/>
                    </a:lnTo>
                    <a:lnTo>
                      <a:pt x="235" y="1814"/>
                    </a:lnTo>
                    <a:lnTo>
                      <a:pt x="203" y="1802"/>
                    </a:lnTo>
                    <a:lnTo>
                      <a:pt x="189" y="1797"/>
                    </a:lnTo>
                    <a:lnTo>
                      <a:pt x="198" y="1757"/>
                    </a:lnTo>
                    <a:close/>
                    <a:moveTo>
                      <a:pt x="573" y="1465"/>
                    </a:moveTo>
                    <a:lnTo>
                      <a:pt x="870" y="1576"/>
                    </a:lnTo>
                    <a:lnTo>
                      <a:pt x="574" y="1687"/>
                    </a:lnTo>
                    <a:lnTo>
                      <a:pt x="375" y="1613"/>
                    </a:lnTo>
                    <a:lnTo>
                      <a:pt x="277" y="1576"/>
                    </a:lnTo>
                    <a:lnTo>
                      <a:pt x="402" y="1530"/>
                    </a:lnTo>
                    <a:lnTo>
                      <a:pt x="573" y="1465"/>
                    </a:lnTo>
                    <a:close/>
                    <a:moveTo>
                      <a:pt x="248" y="1545"/>
                    </a:moveTo>
                    <a:lnTo>
                      <a:pt x="285" y="1385"/>
                    </a:lnTo>
                    <a:lnTo>
                      <a:pt x="291" y="1360"/>
                    </a:lnTo>
                    <a:lnTo>
                      <a:pt x="313" y="1368"/>
                    </a:lnTo>
                    <a:lnTo>
                      <a:pt x="436" y="1414"/>
                    </a:lnTo>
                    <a:lnTo>
                      <a:pt x="531" y="1450"/>
                    </a:lnTo>
                    <a:lnTo>
                      <a:pt x="413" y="1494"/>
                    </a:lnTo>
                    <a:lnTo>
                      <a:pt x="249" y="1555"/>
                    </a:lnTo>
                    <a:lnTo>
                      <a:pt x="245" y="1557"/>
                    </a:lnTo>
                    <a:lnTo>
                      <a:pt x="248" y="1545"/>
                    </a:lnTo>
                    <a:close/>
                    <a:moveTo>
                      <a:pt x="313" y="1268"/>
                    </a:moveTo>
                    <a:lnTo>
                      <a:pt x="340" y="1152"/>
                    </a:lnTo>
                    <a:lnTo>
                      <a:pt x="346" y="1127"/>
                    </a:lnTo>
                    <a:lnTo>
                      <a:pt x="381" y="1140"/>
                    </a:lnTo>
                    <a:lnTo>
                      <a:pt x="496" y="1183"/>
                    </a:lnTo>
                    <a:lnTo>
                      <a:pt x="531" y="1196"/>
                    </a:lnTo>
                    <a:lnTo>
                      <a:pt x="489" y="1212"/>
                    </a:lnTo>
                    <a:lnTo>
                      <a:pt x="315" y="1277"/>
                    </a:lnTo>
                    <a:lnTo>
                      <a:pt x="310" y="1279"/>
                    </a:lnTo>
                    <a:lnTo>
                      <a:pt x="313" y="1268"/>
                    </a:lnTo>
                    <a:close/>
                    <a:moveTo>
                      <a:pt x="379" y="986"/>
                    </a:moveTo>
                    <a:cubicBezTo>
                      <a:pt x="379" y="985"/>
                      <a:pt x="398" y="908"/>
                      <a:pt x="398" y="908"/>
                    </a:cubicBezTo>
                    <a:lnTo>
                      <a:pt x="401" y="894"/>
                    </a:lnTo>
                    <a:lnTo>
                      <a:pt x="434" y="906"/>
                    </a:lnTo>
                    <a:lnTo>
                      <a:pt x="531" y="943"/>
                    </a:lnTo>
                    <a:lnTo>
                      <a:pt x="380" y="999"/>
                    </a:lnTo>
                    <a:lnTo>
                      <a:pt x="376" y="1001"/>
                    </a:lnTo>
                    <a:lnTo>
                      <a:pt x="379" y="986"/>
                    </a:lnTo>
                    <a:close/>
                    <a:moveTo>
                      <a:pt x="333" y="579"/>
                    </a:moveTo>
                    <a:lnTo>
                      <a:pt x="401" y="528"/>
                    </a:lnTo>
                    <a:lnTo>
                      <a:pt x="426" y="528"/>
                    </a:lnTo>
                    <a:lnTo>
                      <a:pt x="414" y="579"/>
                    </a:lnTo>
                    <a:lnTo>
                      <a:pt x="333" y="579"/>
                    </a:lnTo>
                    <a:close/>
                    <a:moveTo>
                      <a:pt x="305" y="579"/>
                    </a:moveTo>
                    <a:lnTo>
                      <a:pt x="252" y="528"/>
                    </a:lnTo>
                    <a:lnTo>
                      <a:pt x="376" y="528"/>
                    </a:lnTo>
                    <a:lnTo>
                      <a:pt x="308" y="579"/>
                    </a:lnTo>
                    <a:lnTo>
                      <a:pt x="305" y="579"/>
                    </a:lnTo>
                    <a:close/>
                    <a:moveTo>
                      <a:pt x="157" y="579"/>
                    </a:moveTo>
                    <a:lnTo>
                      <a:pt x="225" y="528"/>
                    </a:lnTo>
                    <a:lnTo>
                      <a:pt x="230" y="528"/>
                    </a:lnTo>
                    <a:lnTo>
                      <a:pt x="284" y="579"/>
                    </a:lnTo>
                    <a:lnTo>
                      <a:pt x="157" y="579"/>
                    </a:lnTo>
                    <a:close/>
                    <a:moveTo>
                      <a:pt x="107" y="528"/>
                    </a:moveTo>
                    <a:lnTo>
                      <a:pt x="201" y="528"/>
                    </a:lnTo>
                    <a:lnTo>
                      <a:pt x="133" y="579"/>
                    </a:lnTo>
                    <a:lnTo>
                      <a:pt x="107" y="528"/>
                    </a:lnTo>
                    <a:close/>
                    <a:moveTo>
                      <a:pt x="10" y="750"/>
                    </a:moveTo>
                    <a:cubicBezTo>
                      <a:pt x="4" y="750"/>
                      <a:pt x="0" y="754"/>
                      <a:pt x="0" y="759"/>
                    </a:cubicBezTo>
                    <a:cubicBezTo>
                      <a:pt x="0" y="761"/>
                      <a:pt x="0" y="762"/>
                      <a:pt x="1" y="764"/>
                    </a:cubicBezTo>
                    <a:cubicBezTo>
                      <a:pt x="2" y="767"/>
                      <a:pt x="6" y="769"/>
                      <a:pt x="10" y="769"/>
                    </a:cubicBezTo>
                    <a:lnTo>
                      <a:pt x="34" y="769"/>
                    </a:lnTo>
                    <a:lnTo>
                      <a:pt x="34" y="773"/>
                    </a:lnTo>
                    <a:lnTo>
                      <a:pt x="42" y="773"/>
                    </a:lnTo>
                    <a:lnTo>
                      <a:pt x="42" y="769"/>
                    </a:lnTo>
                    <a:lnTo>
                      <a:pt x="64" y="769"/>
                    </a:lnTo>
                    <a:cubicBezTo>
                      <a:pt x="69" y="769"/>
                      <a:pt x="74" y="765"/>
                      <a:pt x="74" y="759"/>
                    </a:cubicBezTo>
                    <a:cubicBezTo>
                      <a:pt x="74" y="755"/>
                      <a:pt x="71" y="752"/>
                      <a:pt x="67" y="750"/>
                    </a:cubicBezTo>
                    <a:cubicBezTo>
                      <a:pt x="66" y="750"/>
                      <a:pt x="65" y="750"/>
                      <a:pt x="64" y="750"/>
                    </a:cubicBezTo>
                    <a:lnTo>
                      <a:pt x="42" y="750"/>
                    </a:lnTo>
                    <a:lnTo>
                      <a:pt x="42" y="746"/>
                    </a:lnTo>
                    <a:lnTo>
                      <a:pt x="64" y="746"/>
                    </a:lnTo>
                    <a:cubicBezTo>
                      <a:pt x="70" y="746"/>
                      <a:pt x="74" y="742"/>
                      <a:pt x="74" y="736"/>
                    </a:cubicBezTo>
                    <a:cubicBezTo>
                      <a:pt x="74" y="732"/>
                      <a:pt x="71" y="728"/>
                      <a:pt x="68" y="727"/>
                    </a:cubicBezTo>
                    <a:cubicBezTo>
                      <a:pt x="67" y="726"/>
                      <a:pt x="66" y="726"/>
                      <a:pt x="64" y="726"/>
                    </a:cubicBezTo>
                    <a:lnTo>
                      <a:pt x="42" y="726"/>
                    </a:lnTo>
                    <a:lnTo>
                      <a:pt x="42" y="723"/>
                    </a:lnTo>
                    <a:lnTo>
                      <a:pt x="65" y="723"/>
                    </a:lnTo>
                    <a:cubicBezTo>
                      <a:pt x="70" y="723"/>
                      <a:pt x="75" y="718"/>
                      <a:pt x="75" y="713"/>
                    </a:cubicBezTo>
                    <a:cubicBezTo>
                      <a:pt x="75" y="708"/>
                      <a:pt x="72" y="705"/>
                      <a:pt x="68" y="703"/>
                    </a:cubicBezTo>
                    <a:cubicBezTo>
                      <a:pt x="67" y="703"/>
                      <a:pt x="66" y="703"/>
                      <a:pt x="65" y="703"/>
                    </a:cubicBezTo>
                    <a:lnTo>
                      <a:pt x="42" y="703"/>
                    </a:lnTo>
                    <a:lnTo>
                      <a:pt x="42" y="699"/>
                    </a:lnTo>
                    <a:lnTo>
                      <a:pt x="65" y="699"/>
                    </a:lnTo>
                    <a:cubicBezTo>
                      <a:pt x="71" y="699"/>
                      <a:pt x="75" y="695"/>
                      <a:pt x="75" y="689"/>
                    </a:cubicBezTo>
                    <a:cubicBezTo>
                      <a:pt x="75" y="685"/>
                      <a:pt x="73" y="681"/>
                      <a:pt x="69" y="680"/>
                    </a:cubicBezTo>
                    <a:cubicBezTo>
                      <a:pt x="68" y="680"/>
                      <a:pt x="67" y="679"/>
                      <a:pt x="65" y="679"/>
                    </a:cubicBezTo>
                    <a:lnTo>
                      <a:pt x="42" y="679"/>
                    </a:lnTo>
                    <a:lnTo>
                      <a:pt x="42" y="676"/>
                    </a:lnTo>
                    <a:lnTo>
                      <a:pt x="66" y="676"/>
                    </a:lnTo>
                    <a:cubicBezTo>
                      <a:pt x="71" y="676"/>
                      <a:pt x="76" y="671"/>
                      <a:pt x="76" y="666"/>
                    </a:cubicBezTo>
                    <a:cubicBezTo>
                      <a:pt x="76" y="662"/>
                      <a:pt x="73" y="658"/>
                      <a:pt x="69" y="657"/>
                    </a:cubicBezTo>
                    <a:cubicBezTo>
                      <a:pt x="68" y="656"/>
                      <a:pt x="67" y="656"/>
                      <a:pt x="66" y="656"/>
                    </a:cubicBezTo>
                    <a:lnTo>
                      <a:pt x="42" y="656"/>
                    </a:lnTo>
                    <a:lnTo>
                      <a:pt x="42" y="652"/>
                    </a:lnTo>
                    <a:lnTo>
                      <a:pt x="65" y="652"/>
                    </a:lnTo>
                    <a:cubicBezTo>
                      <a:pt x="71" y="652"/>
                      <a:pt x="75" y="648"/>
                      <a:pt x="75" y="642"/>
                    </a:cubicBezTo>
                    <a:cubicBezTo>
                      <a:pt x="75" y="638"/>
                      <a:pt x="73" y="634"/>
                      <a:pt x="69" y="633"/>
                    </a:cubicBezTo>
                    <a:cubicBezTo>
                      <a:pt x="68" y="633"/>
                      <a:pt x="67" y="632"/>
                      <a:pt x="65" y="632"/>
                    </a:cubicBezTo>
                    <a:lnTo>
                      <a:pt x="42" y="632"/>
                    </a:lnTo>
                    <a:lnTo>
                      <a:pt x="42" y="528"/>
                    </a:lnTo>
                    <a:lnTo>
                      <a:pt x="90" y="528"/>
                    </a:lnTo>
                    <a:lnTo>
                      <a:pt x="117" y="579"/>
                    </a:lnTo>
                    <a:lnTo>
                      <a:pt x="105" y="583"/>
                    </a:lnTo>
                    <a:lnTo>
                      <a:pt x="92" y="583"/>
                    </a:lnTo>
                    <a:lnTo>
                      <a:pt x="92" y="597"/>
                    </a:lnTo>
                    <a:lnTo>
                      <a:pt x="129" y="597"/>
                    </a:lnTo>
                    <a:cubicBezTo>
                      <a:pt x="132" y="597"/>
                      <a:pt x="305" y="597"/>
                      <a:pt x="305" y="597"/>
                    </a:cubicBezTo>
                    <a:cubicBezTo>
                      <a:pt x="306" y="597"/>
                      <a:pt x="410" y="597"/>
                      <a:pt x="410" y="597"/>
                    </a:cubicBezTo>
                    <a:lnTo>
                      <a:pt x="407" y="611"/>
                    </a:lnTo>
                    <a:lnTo>
                      <a:pt x="400" y="640"/>
                    </a:lnTo>
                    <a:lnTo>
                      <a:pt x="374" y="748"/>
                    </a:lnTo>
                    <a:lnTo>
                      <a:pt x="366" y="782"/>
                    </a:lnTo>
                    <a:lnTo>
                      <a:pt x="352" y="844"/>
                    </a:lnTo>
                    <a:lnTo>
                      <a:pt x="345" y="873"/>
                    </a:lnTo>
                    <a:lnTo>
                      <a:pt x="309" y="1026"/>
                    </a:lnTo>
                    <a:lnTo>
                      <a:pt x="301" y="1060"/>
                    </a:lnTo>
                    <a:lnTo>
                      <a:pt x="297" y="1077"/>
                    </a:lnTo>
                    <a:lnTo>
                      <a:pt x="290" y="1106"/>
                    </a:lnTo>
                    <a:lnTo>
                      <a:pt x="244" y="1304"/>
                    </a:lnTo>
                    <a:lnTo>
                      <a:pt x="235" y="1339"/>
                    </a:lnTo>
                    <a:lnTo>
                      <a:pt x="187" y="1543"/>
                    </a:lnTo>
                    <a:lnTo>
                      <a:pt x="181" y="1572"/>
                    </a:lnTo>
                    <a:lnTo>
                      <a:pt x="178" y="1582"/>
                    </a:lnTo>
                    <a:lnTo>
                      <a:pt x="170" y="1616"/>
                    </a:lnTo>
                    <a:lnTo>
                      <a:pt x="133" y="1776"/>
                    </a:lnTo>
                    <a:lnTo>
                      <a:pt x="126" y="1805"/>
                    </a:lnTo>
                    <a:lnTo>
                      <a:pt x="113" y="1860"/>
                    </a:lnTo>
                    <a:lnTo>
                      <a:pt x="105" y="1894"/>
                    </a:lnTo>
                    <a:lnTo>
                      <a:pt x="78" y="2009"/>
                    </a:lnTo>
                    <a:lnTo>
                      <a:pt x="71" y="2038"/>
                    </a:lnTo>
                    <a:lnTo>
                      <a:pt x="48" y="2138"/>
                    </a:lnTo>
                    <a:lnTo>
                      <a:pt x="40" y="2172"/>
                    </a:lnTo>
                    <a:lnTo>
                      <a:pt x="24" y="2237"/>
                    </a:lnTo>
                    <a:lnTo>
                      <a:pt x="23" y="2242"/>
                    </a:lnTo>
                    <a:lnTo>
                      <a:pt x="22" y="2244"/>
                    </a:lnTo>
                    <a:lnTo>
                      <a:pt x="83" y="2244"/>
                    </a:lnTo>
                    <a:lnTo>
                      <a:pt x="103" y="2160"/>
                    </a:lnTo>
                    <a:lnTo>
                      <a:pt x="106" y="2147"/>
                    </a:lnTo>
                    <a:lnTo>
                      <a:pt x="123" y="2141"/>
                    </a:lnTo>
                    <a:lnTo>
                      <a:pt x="138" y="2135"/>
                    </a:lnTo>
                    <a:lnTo>
                      <a:pt x="156" y="2129"/>
                    </a:lnTo>
                    <a:lnTo>
                      <a:pt x="182" y="2119"/>
                    </a:lnTo>
                    <a:lnTo>
                      <a:pt x="235" y="2099"/>
                    </a:lnTo>
                    <a:lnTo>
                      <a:pt x="277" y="2083"/>
                    </a:lnTo>
                    <a:lnTo>
                      <a:pt x="312" y="2070"/>
                    </a:lnTo>
                    <a:lnTo>
                      <a:pt x="574" y="1972"/>
                    </a:lnTo>
                    <a:lnTo>
                      <a:pt x="787" y="2052"/>
                    </a:lnTo>
                    <a:lnTo>
                      <a:pt x="870" y="2083"/>
                    </a:lnTo>
                    <a:lnTo>
                      <a:pt x="912" y="2099"/>
                    </a:lnTo>
                    <a:lnTo>
                      <a:pt x="977" y="2123"/>
                    </a:lnTo>
                    <a:lnTo>
                      <a:pt x="990" y="2128"/>
                    </a:lnTo>
                    <a:lnTo>
                      <a:pt x="1049" y="2150"/>
                    </a:lnTo>
                    <a:lnTo>
                      <a:pt x="1071" y="2244"/>
                    </a:lnTo>
                    <a:lnTo>
                      <a:pt x="1132" y="2244"/>
                    </a:lnTo>
                    <a:lnTo>
                      <a:pt x="1131" y="2239"/>
                    </a:lnTo>
                    <a:lnTo>
                      <a:pt x="1116" y="2175"/>
                    </a:lnTo>
                    <a:lnTo>
                      <a:pt x="1107" y="2141"/>
                    </a:lnTo>
                    <a:lnTo>
                      <a:pt x="1082" y="2036"/>
                    </a:lnTo>
                    <a:lnTo>
                      <a:pt x="1075" y="2007"/>
                    </a:lnTo>
                    <a:lnTo>
                      <a:pt x="1049" y="1897"/>
                    </a:lnTo>
                    <a:lnTo>
                      <a:pt x="1041" y="1862"/>
                    </a:lnTo>
                    <a:lnTo>
                      <a:pt x="1027" y="1803"/>
                    </a:lnTo>
                    <a:lnTo>
                      <a:pt x="1020" y="1774"/>
                    </a:lnTo>
                    <a:lnTo>
                      <a:pt x="983" y="1618"/>
                    </a:lnTo>
                    <a:lnTo>
                      <a:pt x="975" y="1584"/>
                    </a:lnTo>
                    <a:lnTo>
                      <a:pt x="971" y="1570"/>
                    </a:lnTo>
                    <a:lnTo>
                      <a:pt x="964" y="1541"/>
                    </a:lnTo>
                    <a:lnTo>
                      <a:pt x="916" y="1340"/>
                    </a:lnTo>
                    <a:lnTo>
                      <a:pt x="908" y="1306"/>
                    </a:lnTo>
                    <a:lnTo>
                      <a:pt x="860" y="1104"/>
                    </a:lnTo>
                    <a:lnTo>
                      <a:pt x="853" y="1076"/>
                    </a:lnTo>
                    <a:lnTo>
                      <a:pt x="850" y="1062"/>
                    </a:lnTo>
                    <a:lnTo>
                      <a:pt x="842" y="1027"/>
                    </a:lnTo>
                    <a:lnTo>
                      <a:pt x="805" y="872"/>
                    </a:lnTo>
                    <a:lnTo>
                      <a:pt x="798" y="843"/>
                    </a:lnTo>
                    <a:lnTo>
                      <a:pt x="784" y="783"/>
                    </a:lnTo>
                    <a:lnTo>
                      <a:pt x="775" y="749"/>
                    </a:lnTo>
                    <a:lnTo>
                      <a:pt x="749" y="639"/>
                    </a:lnTo>
                    <a:lnTo>
                      <a:pt x="742" y="610"/>
                    </a:lnTo>
                    <a:lnTo>
                      <a:pt x="740" y="601"/>
                    </a:lnTo>
                    <a:lnTo>
                      <a:pt x="1055" y="601"/>
                    </a:lnTo>
                    <a:lnTo>
                      <a:pt x="1055" y="587"/>
                    </a:lnTo>
                    <a:lnTo>
                      <a:pt x="1031" y="579"/>
                    </a:lnTo>
                    <a:lnTo>
                      <a:pt x="1057" y="528"/>
                    </a:lnTo>
                    <a:lnTo>
                      <a:pt x="1106" y="528"/>
                    </a:lnTo>
                    <a:lnTo>
                      <a:pt x="1106" y="632"/>
                    </a:lnTo>
                    <a:lnTo>
                      <a:pt x="1083" y="632"/>
                    </a:lnTo>
                    <a:cubicBezTo>
                      <a:pt x="1077" y="632"/>
                      <a:pt x="1073" y="637"/>
                      <a:pt x="1073" y="642"/>
                    </a:cubicBezTo>
                    <a:cubicBezTo>
                      <a:pt x="1073" y="644"/>
                      <a:pt x="1073" y="645"/>
                      <a:pt x="1074" y="647"/>
                    </a:cubicBezTo>
                    <a:cubicBezTo>
                      <a:pt x="1075" y="650"/>
                      <a:pt x="1079" y="652"/>
                      <a:pt x="1083" y="652"/>
                    </a:cubicBezTo>
                    <a:lnTo>
                      <a:pt x="1106" y="652"/>
                    </a:lnTo>
                    <a:lnTo>
                      <a:pt x="1106" y="656"/>
                    </a:lnTo>
                    <a:lnTo>
                      <a:pt x="1083" y="656"/>
                    </a:lnTo>
                    <a:cubicBezTo>
                      <a:pt x="1078" y="656"/>
                      <a:pt x="1073" y="660"/>
                      <a:pt x="1073" y="666"/>
                    </a:cubicBezTo>
                    <a:cubicBezTo>
                      <a:pt x="1073" y="668"/>
                      <a:pt x="1074" y="669"/>
                      <a:pt x="1074" y="670"/>
                    </a:cubicBezTo>
                    <a:cubicBezTo>
                      <a:pt x="1076" y="674"/>
                      <a:pt x="1079" y="676"/>
                      <a:pt x="1083" y="676"/>
                    </a:cubicBezTo>
                    <a:lnTo>
                      <a:pt x="1106" y="676"/>
                    </a:lnTo>
                    <a:lnTo>
                      <a:pt x="1106" y="679"/>
                    </a:lnTo>
                    <a:lnTo>
                      <a:pt x="1083" y="679"/>
                    </a:lnTo>
                    <a:cubicBezTo>
                      <a:pt x="1077" y="679"/>
                      <a:pt x="1073" y="684"/>
                      <a:pt x="1073" y="689"/>
                    </a:cubicBezTo>
                    <a:cubicBezTo>
                      <a:pt x="1073" y="691"/>
                      <a:pt x="1073" y="692"/>
                      <a:pt x="1074" y="694"/>
                    </a:cubicBezTo>
                    <a:cubicBezTo>
                      <a:pt x="1075" y="697"/>
                      <a:pt x="1079" y="699"/>
                      <a:pt x="1083" y="699"/>
                    </a:cubicBezTo>
                    <a:lnTo>
                      <a:pt x="1106" y="699"/>
                    </a:lnTo>
                    <a:lnTo>
                      <a:pt x="1106" y="703"/>
                    </a:lnTo>
                    <a:lnTo>
                      <a:pt x="1082" y="703"/>
                    </a:lnTo>
                    <a:cubicBezTo>
                      <a:pt x="1077" y="703"/>
                      <a:pt x="1072" y="707"/>
                      <a:pt x="1072" y="713"/>
                    </a:cubicBezTo>
                    <a:cubicBezTo>
                      <a:pt x="1072" y="714"/>
                      <a:pt x="1072" y="716"/>
                      <a:pt x="1073" y="717"/>
                    </a:cubicBezTo>
                    <a:cubicBezTo>
                      <a:pt x="1075" y="720"/>
                      <a:pt x="1078" y="723"/>
                      <a:pt x="1082" y="723"/>
                    </a:cubicBezTo>
                    <a:lnTo>
                      <a:pt x="1106" y="723"/>
                    </a:lnTo>
                    <a:lnTo>
                      <a:pt x="1106" y="726"/>
                    </a:lnTo>
                    <a:lnTo>
                      <a:pt x="1082" y="726"/>
                    </a:lnTo>
                    <a:cubicBezTo>
                      <a:pt x="1076" y="726"/>
                      <a:pt x="1072" y="731"/>
                      <a:pt x="1072" y="736"/>
                    </a:cubicBezTo>
                    <a:cubicBezTo>
                      <a:pt x="1072" y="738"/>
                      <a:pt x="1072" y="739"/>
                      <a:pt x="1073" y="740"/>
                    </a:cubicBezTo>
                    <a:cubicBezTo>
                      <a:pt x="1074" y="744"/>
                      <a:pt x="1078" y="746"/>
                      <a:pt x="1082" y="746"/>
                    </a:cubicBezTo>
                    <a:lnTo>
                      <a:pt x="1106" y="746"/>
                    </a:lnTo>
                    <a:lnTo>
                      <a:pt x="1106" y="750"/>
                    </a:lnTo>
                    <a:lnTo>
                      <a:pt x="1081" y="750"/>
                    </a:lnTo>
                    <a:cubicBezTo>
                      <a:pt x="1076" y="750"/>
                      <a:pt x="1071" y="754"/>
                      <a:pt x="1071" y="759"/>
                    </a:cubicBezTo>
                    <a:cubicBezTo>
                      <a:pt x="1071" y="761"/>
                      <a:pt x="1071" y="762"/>
                      <a:pt x="1072" y="764"/>
                    </a:cubicBezTo>
                    <a:cubicBezTo>
                      <a:pt x="1074" y="767"/>
                      <a:pt x="1077" y="769"/>
                      <a:pt x="1081" y="769"/>
                    </a:cubicBezTo>
                    <a:lnTo>
                      <a:pt x="1099" y="769"/>
                    </a:lnTo>
                    <a:cubicBezTo>
                      <a:pt x="1099" y="768"/>
                      <a:pt x="1099" y="767"/>
                      <a:pt x="1100" y="765"/>
                    </a:cubicBezTo>
                    <a:cubicBezTo>
                      <a:pt x="1100" y="764"/>
                      <a:pt x="1102" y="763"/>
                      <a:pt x="1103" y="762"/>
                    </a:cubicBezTo>
                    <a:cubicBezTo>
                      <a:pt x="1105" y="761"/>
                      <a:pt x="1106" y="760"/>
                      <a:pt x="1108" y="760"/>
                    </a:cubicBezTo>
                    <a:cubicBezTo>
                      <a:pt x="1110" y="760"/>
                      <a:pt x="1111" y="760"/>
                      <a:pt x="1112" y="761"/>
                    </a:cubicBezTo>
                    <a:cubicBezTo>
                      <a:pt x="1115" y="762"/>
                      <a:pt x="1117" y="763"/>
                      <a:pt x="1118" y="764"/>
                    </a:cubicBezTo>
                    <a:cubicBezTo>
                      <a:pt x="1120" y="764"/>
                      <a:pt x="1122" y="765"/>
                      <a:pt x="1124" y="766"/>
                    </a:cubicBezTo>
                    <a:cubicBezTo>
                      <a:pt x="1128" y="768"/>
                      <a:pt x="1130" y="769"/>
                      <a:pt x="1132" y="769"/>
                    </a:cubicBezTo>
                    <a:lnTo>
                      <a:pt x="1135" y="769"/>
                    </a:lnTo>
                    <a:cubicBezTo>
                      <a:pt x="1141" y="769"/>
                      <a:pt x="1145" y="765"/>
                      <a:pt x="1145" y="759"/>
                    </a:cubicBezTo>
                    <a:cubicBezTo>
                      <a:pt x="1145" y="755"/>
                      <a:pt x="1142" y="752"/>
                      <a:pt x="1139" y="750"/>
                    </a:cubicBezTo>
                    <a:cubicBezTo>
                      <a:pt x="1138" y="750"/>
                      <a:pt x="1137" y="750"/>
                      <a:pt x="1135" y="750"/>
                    </a:cubicBezTo>
                    <a:lnTo>
                      <a:pt x="1114" y="750"/>
                    </a:lnTo>
                    <a:lnTo>
                      <a:pt x="1114" y="746"/>
                    </a:lnTo>
                    <a:lnTo>
                      <a:pt x="1136" y="746"/>
                    </a:lnTo>
                    <a:cubicBezTo>
                      <a:pt x="1141" y="746"/>
                      <a:pt x="1146" y="742"/>
                      <a:pt x="1146" y="736"/>
                    </a:cubicBezTo>
                    <a:cubicBezTo>
                      <a:pt x="1146" y="732"/>
                      <a:pt x="1143" y="728"/>
                      <a:pt x="1139" y="727"/>
                    </a:cubicBezTo>
                    <a:cubicBezTo>
                      <a:pt x="1138" y="726"/>
                      <a:pt x="1137" y="726"/>
                      <a:pt x="1136" y="726"/>
                    </a:cubicBezTo>
                    <a:lnTo>
                      <a:pt x="1114" y="726"/>
                    </a:lnTo>
                    <a:lnTo>
                      <a:pt x="1114" y="723"/>
                    </a:lnTo>
                    <a:lnTo>
                      <a:pt x="1136" y="723"/>
                    </a:lnTo>
                    <a:cubicBezTo>
                      <a:pt x="1142" y="723"/>
                      <a:pt x="1146" y="718"/>
                      <a:pt x="1146" y="713"/>
                    </a:cubicBezTo>
                    <a:cubicBezTo>
                      <a:pt x="1146" y="708"/>
                      <a:pt x="1144" y="705"/>
                      <a:pt x="1140" y="703"/>
                    </a:cubicBezTo>
                    <a:cubicBezTo>
                      <a:pt x="1139" y="703"/>
                      <a:pt x="1138" y="703"/>
                      <a:pt x="1136" y="703"/>
                    </a:cubicBezTo>
                    <a:lnTo>
                      <a:pt x="1114" y="703"/>
                    </a:lnTo>
                    <a:lnTo>
                      <a:pt x="1114" y="699"/>
                    </a:lnTo>
                    <a:lnTo>
                      <a:pt x="1137" y="699"/>
                    </a:lnTo>
                    <a:cubicBezTo>
                      <a:pt x="1142" y="699"/>
                      <a:pt x="1147" y="695"/>
                      <a:pt x="1147" y="689"/>
                    </a:cubicBezTo>
                    <a:cubicBezTo>
                      <a:pt x="1147" y="685"/>
                      <a:pt x="1144" y="681"/>
                      <a:pt x="1140" y="680"/>
                    </a:cubicBezTo>
                    <a:cubicBezTo>
                      <a:pt x="1139" y="680"/>
                      <a:pt x="1138" y="679"/>
                      <a:pt x="1137" y="679"/>
                    </a:cubicBezTo>
                    <a:lnTo>
                      <a:pt x="1114" y="679"/>
                    </a:lnTo>
                    <a:lnTo>
                      <a:pt x="1114" y="676"/>
                    </a:lnTo>
                    <a:lnTo>
                      <a:pt x="1137" y="676"/>
                    </a:lnTo>
                    <a:cubicBezTo>
                      <a:pt x="1143" y="676"/>
                      <a:pt x="1147" y="671"/>
                      <a:pt x="1147" y="666"/>
                    </a:cubicBezTo>
                    <a:cubicBezTo>
                      <a:pt x="1147" y="662"/>
                      <a:pt x="1145" y="658"/>
                      <a:pt x="1141" y="657"/>
                    </a:cubicBezTo>
                    <a:cubicBezTo>
                      <a:pt x="1140" y="656"/>
                      <a:pt x="1139" y="656"/>
                      <a:pt x="1137" y="656"/>
                    </a:cubicBezTo>
                    <a:lnTo>
                      <a:pt x="1114" y="656"/>
                    </a:lnTo>
                    <a:lnTo>
                      <a:pt x="1114" y="652"/>
                    </a:lnTo>
                    <a:lnTo>
                      <a:pt x="1137" y="652"/>
                    </a:lnTo>
                    <a:cubicBezTo>
                      <a:pt x="1142" y="652"/>
                      <a:pt x="1147" y="648"/>
                      <a:pt x="1147" y="642"/>
                    </a:cubicBezTo>
                    <a:cubicBezTo>
                      <a:pt x="1147" y="638"/>
                      <a:pt x="1144" y="634"/>
                      <a:pt x="1140" y="633"/>
                    </a:cubicBezTo>
                    <a:cubicBezTo>
                      <a:pt x="1139" y="633"/>
                      <a:pt x="1138" y="632"/>
                      <a:pt x="1137" y="632"/>
                    </a:cubicBezTo>
                    <a:lnTo>
                      <a:pt x="1114" y="632"/>
                    </a:lnTo>
                    <a:lnTo>
                      <a:pt x="1114" y="528"/>
                    </a:lnTo>
                    <a:lnTo>
                      <a:pt x="1132" y="528"/>
                    </a:lnTo>
                    <a:lnTo>
                      <a:pt x="1132" y="504"/>
                    </a:lnTo>
                    <a:lnTo>
                      <a:pt x="1103" y="496"/>
                    </a:lnTo>
                    <a:lnTo>
                      <a:pt x="1096" y="496"/>
                    </a:lnTo>
                    <a:lnTo>
                      <a:pt x="633" y="151"/>
                    </a:lnTo>
                    <a:lnTo>
                      <a:pt x="602" y="23"/>
                    </a:lnTo>
                    <a:cubicBezTo>
                      <a:pt x="600" y="12"/>
                      <a:pt x="592" y="4"/>
                      <a:pt x="582" y="1"/>
                    </a:cubicBezTo>
                    <a:cubicBezTo>
                      <a:pt x="580" y="1"/>
                      <a:pt x="577" y="0"/>
                      <a:pt x="574" y="0"/>
                    </a:cubicBezTo>
                    <a:cubicBezTo>
                      <a:pt x="560" y="0"/>
                      <a:pt x="548" y="10"/>
                      <a:pt x="545" y="23"/>
                    </a:cubicBezTo>
                    <a:lnTo>
                      <a:pt x="517" y="143"/>
                    </a:lnTo>
                    <a:lnTo>
                      <a:pt x="515" y="150"/>
                    </a:lnTo>
                    <a:lnTo>
                      <a:pt x="51" y="497"/>
                    </a:lnTo>
                    <a:lnTo>
                      <a:pt x="22" y="504"/>
                    </a:lnTo>
                    <a:lnTo>
                      <a:pt x="22" y="528"/>
                    </a:lnTo>
                    <a:lnTo>
                      <a:pt x="34" y="528"/>
                    </a:lnTo>
                    <a:lnTo>
                      <a:pt x="34" y="632"/>
                    </a:lnTo>
                    <a:lnTo>
                      <a:pt x="11" y="632"/>
                    </a:lnTo>
                    <a:cubicBezTo>
                      <a:pt x="6" y="632"/>
                      <a:pt x="1" y="637"/>
                      <a:pt x="1" y="642"/>
                    </a:cubicBezTo>
                    <a:cubicBezTo>
                      <a:pt x="1" y="644"/>
                      <a:pt x="2" y="645"/>
                      <a:pt x="2" y="647"/>
                    </a:cubicBezTo>
                    <a:cubicBezTo>
                      <a:pt x="4" y="650"/>
                      <a:pt x="7" y="652"/>
                      <a:pt x="11" y="652"/>
                    </a:cubicBezTo>
                    <a:lnTo>
                      <a:pt x="34" y="652"/>
                    </a:lnTo>
                    <a:lnTo>
                      <a:pt x="34" y="656"/>
                    </a:lnTo>
                    <a:lnTo>
                      <a:pt x="12" y="656"/>
                    </a:lnTo>
                    <a:cubicBezTo>
                      <a:pt x="6" y="656"/>
                      <a:pt x="2" y="660"/>
                      <a:pt x="2" y="666"/>
                    </a:cubicBezTo>
                    <a:cubicBezTo>
                      <a:pt x="2" y="668"/>
                      <a:pt x="2" y="669"/>
                      <a:pt x="3" y="670"/>
                    </a:cubicBezTo>
                    <a:cubicBezTo>
                      <a:pt x="4" y="674"/>
                      <a:pt x="8" y="676"/>
                      <a:pt x="12" y="676"/>
                    </a:cubicBezTo>
                    <a:lnTo>
                      <a:pt x="34" y="676"/>
                    </a:lnTo>
                    <a:lnTo>
                      <a:pt x="34" y="679"/>
                    </a:lnTo>
                    <a:lnTo>
                      <a:pt x="11" y="679"/>
                    </a:lnTo>
                    <a:cubicBezTo>
                      <a:pt x="6" y="679"/>
                      <a:pt x="1" y="684"/>
                      <a:pt x="1" y="689"/>
                    </a:cubicBezTo>
                    <a:cubicBezTo>
                      <a:pt x="1" y="691"/>
                      <a:pt x="2" y="692"/>
                      <a:pt x="2" y="694"/>
                    </a:cubicBezTo>
                    <a:cubicBezTo>
                      <a:pt x="4" y="697"/>
                      <a:pt x="7" y="699"/>
                      <a:pt x="11" y="699"/>
                    </a:cubicBezTo>
                    <a:lnTo>
                      <a:pt x="34" y="699"/>
                    </a:lnTo>
                    <a:lnTo>
                      <a:pt x="34" y="703"/>
                    </a:lnTo>
                    <a:lnTo>
                      <a:pt x="11" y="703"/>
                    </a:lnTo>
                    <a:cubicBezTo>
                      <a:pt x="5" y="703"/>
                      <a:pt x="1" y="707"/>
                      <a:pt x="1" y="713"/>
                    </a:cubicBezTo>
                    <a:cubicBezTo>
                      <a:pt x="1" y="714"/>
                      <a:pt x="1" y="716"/>
                      <a:pt x="2" y="717"/>
                    </a:cubicBezTo>
                    <a:cubicBezTo>
                      <a:pt x="3" y="720"/>
                      <a:pt x="7" y="723"/>
                      <a:pt x="11" y="723"/>
                    </a:cubicBezTo>
                    <a:lnTo>
                      <a:pt x="34" y="723"/>
                    </a:lnTo>
                    <a:lnTo>
                      <a:pt x="34" y="726"/>
                    </a:lnTo>
                    <a:lnTo>
                      <a:pt x="10" y="726"/>
                    </a:lnTo>
                    <a:cubicBezTo>
                      <a:pt x="5" y="726"/>
                      <a:pt x="0" y="731"/>
                      <a:pt x="0" y="736"/>
                    </a:cubicBezTo>
                    <a:cubicBezTo>
                      <a:pt x="0" y="738"/>
                      <a:pt x="0" y="739"/>
                      <a:pt x="1" y="740"/>
                    </a:cubicBezTo>
                    <a:cubicBezTo>
                      <a:pt x="3" y="744"/>
                      <a:pt x="6" y="746"/>
                      <a:pt x="10" y="746"/>
                    </a:cubicBezTo>
                    <a:lnTo>
                      <a:pt x="34" y="746"/>
                    </a:lnTo>
                    <a:lnTo>
                      <a:pt x="34" y="750"/>
                    </a:lnTo>
                    <a:lnTo>
                      <a:pt x="10" y="75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93" name="Freeform 18">
                <a:extLst>
                  <a:ext uri="{FF2B5EF4-FFF2-40B4-BE49-F238E27FC236}">
                    <a16:creationId xmlns:a16="http://schemas.microsoft.com/office/drawing/2014/main" id="{6C0DE6B5-1C06-4452-892D-BC07452A0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3760" y="1632336"/>
                <a:ext cx="97733" cy="128985"/>
              </a:xfrm>
              <a:custGeom>
                <a:avLst/>
                <a:gdLst>
                  <a:gd name="T0" fmla="*/ 554 w 890"/>
                  <a:gd name="T1" fmla="*/ 65 h 1139"/>
                  <a:gd name="T2" fmla="*/ 617 w 890"/>
                  <a:gd name="T3" fmla="*/ 201 h 1139"/>
                  <a:gd name="T4" fmla="*/ 442 w 890"/>
                  <a:gd name="T5" fmla="*/ 285 h 1139"/>
                  <a:gd name="T6" fmla="*/ 268 w 890"/>
                  <a:gd name="T7" fmla="*/ 205 h 1139"/>
                  <a:gd name="T8" fmla="*/ 416 w 890"/>
                  <a:gd name="T9" fmla="*/ 117 h 1139"/>
                  <a:gd name="T10" fmla="*/ 615 w 890"/>
                  <a:gd name="T11" fmla="*/ 192 h 1139"/>
                  <a:gd name="T12" fmla="*/ 655 w 890"/>
                  <a:gd name="T13" fmla="*/ 358 h 1139"/>
                  <a:gd name="T14" fmla="*/ 603 w 890"/>
                  <a:gd name="T15" fmla="*/ 250 h 1139"/>
                  <a:gd name="T16" fmla="*/ 666 w 890"/>
                  <a:gd name="T17" fmla="*/ 405 h 1139"/>
                  <a:gd name="T18" fmla="*/ 221 w 890"/>
                  <a:gd name="T19" fmla="*/ 406 h 1139"/>
                  <a:gd name="T20" fmla="*/ 367 w 890"/>
                  <a:gd name="T21" fmla="*/ 338 h 1139"/>
                  <a:gd name="T22" fmla="*/ 672 w 890"/>
                  <a:gd name="T23" fmla="*/ 428 h 1139"/>
                  <a:gd name="T24" fmla="*/ 703 w 890"/>
                  <a:gd name="T25" fmla="*/ 587 h 1139"/>
                  <a:gd name="T26" fmla="*/ 714 w 890"/>
                  <a:gd name="T27" fmla="*/ 616 h 1139"/>
                  <a:gd name="T28" fmla="*/ 745 w 890"/>
                  <a:gd name="T29" fmla="*/ 737 h 1139"/>
                  <a:gd name="T30" fmla="*/ 476 w 890"/>
                  <a:gd name="T31" fmla="*/ 705 h 1139"/>
                  <a:gd name="T32" fmla="*/ 758 w 890"/>
                  <a:gd name="T33" fmla="*/ 791 h 1139"/>
                  <a:gd name="T34" fmla="*/ 763 w 890"/>
                  <a:gd name="T35" fmla="*/ 812 h 1139"/>
                  <a:gd name="T36" fmla="*/ 761 w 890"/>
                  <a:gd name="T37" fmla="*/ 802 h 1139"/>
                  <a:gd name="T38" fmla="*/ 714 w 890"/>
                  <a:gd name="T39" fmla="*/ 819 h 1139"/>
                  <a:gd name="T40" fmla="*/ 800 w 890"/>
                  <a:gd name="T41" fmla="*/ 965 h 1139"/>
                  <a:gd name="T42" fmla="*/ 788 w 890"/>
                  <a:gd name="T43" fmla="*/ 1025 h 1139"/>
                  <a:gd name="T44" fmla="*/ 220 w 890"/>
                  <a:gd name="T45" fmla="*/ 812 h 1139"/>
                  <a:gd name="T46" fmla="*/ 680 w 890"/>
                  <a:gd name="T47" fmla="*/ 806 h 1139"/>
                  <a:gd name="T48" fmla="*/ 149 w 890"/>
                  <a:gd name="T49" fmla="*/ 989 h 1139"/>
                  <a:gd name="T50" fmla="*/ 119 w 890"/>
                  <a:gd name="T51" fmla="*/ 838 h 1139"/>
                  <a:gd name="T52" fmla="*/ 408 w 890"/>
                  <a:gd name="T53" fmla="*/ 908 h 1139"/>
                  <a:gd name="T54" fmla="*/ 73 w 890"/>
                  <a:gd name="T55" fmla="*/ 1033 h 1139"/>
                  <a:gd name="T56" fmla="*/ 96 w 890"/>
                  <a:gd name="T57" fmla="*/ 1025 h 1139"/>
                  <a:gd name="T58" fmla="*/ 127 w 890"/>
                  <a:gd name="T59" fmla="*/ 803 h 1139"/>
                  <a:gd name="T60" fmla="*/ 196 w 890"/>
                  <a:gd name="T61" fmla="*/ 625 h 1139"/>
                  <a:gd name="T62" fmla="*/ 170 w 890"/>
                  <a:gd name="T63" fmla="*/ 794 h 1139"/>
                  <a:gd name="T64" fmla="*/ 442 w 890"/>
                  <a:gd name="T65" fmla="*/ 514 h 1139"/>
                  <a:gd name="T66" fmla="*/ 204 w 890"/>
                  <a:gd name="T67" fmla="*/ 603 h 1139"/>
                  <a:gd name="T68" fmla="*/ 211 w 890"/>
                  <a:gd name="T69" fmla="*/ 449 h 1139"/>
                  <a:gd name="T70" fmla="*/ 408 w 890"/>
                  <a:gd name="T71" fmla="*/ 501 h 1139"/>
                  <a:gd name="T72" fmla="*/ 180 w 890"/>
                  <a:gd name="T73" fmla="*/ 578 h 1139"/>
                  <a:gd name="T74" fmla="*/ 287 w 890"/>
                  <a:gd name="T75" fmla="*/ 253 h 1139"/>
                  <a:gd name="T76" fmla="*/ 234 w 890"/>
                  <a:gd name="T77" fmla="*/ 363 h 1139"/>
                  <a:gd name="T78" fmla="*/ 301 w 890"/>
                  <a:gd name="T79" fmla="*/ 66 h 1139"/>
                  <a:gd name="T80" fmla="*/ 286 w 890"/>
                  <a:gd name="T81" fmla="*/ 140 h 1139"/>
                  <a:gd name="T82" fmla="*/ 568 w 890"/>
                  <a:gd name="T83" fmla="*/ 34 h 1139"/>
                  <a:gd name="T84" fmla="*/ 309 w 890"/>
                  <a:gd name="T85" fmla="*/ 32 h 1139"/>
                  <a:gd name="T86" fmla="*/ 264 w 890"/>
                  <a:gd name="T87" fmla="*/ 15 h 1139"/>
                  <a:gd name="T88" fmla="*/ 220 w 890"/>
                  <a:gd name="T89" fmla="*/ 202 h 1139"/>
                  <a:gd name="T90" fmla="*/ 132 w 890"/>
                  <a:gd name="T91" fmla="*/ 576 h 1139"/>
                  <a:gd name="T92" fmla="*/ 88 w 890"/>
                  <a:gd name="T93" fmla="*/ 763 h 1139"/>
                  <a:gd name="T94" fmla="*/ 44 w 890"/>
                  <a:gd name="T95" fmla="*/ 950 h 1139"/>
                  <a:gd name="T96" fmla="*/ 1 w 890"/>
                  <a:gd name="T97" fmla="*/ 1133 h 1139"/>
                  <a:gd name="T98" fmla="*/ 65 w 890"/>
                  <a:gd name="T99" fmla="*/ 1071 h 1139"/>
                  <a:gd name="T100" fmla="*/ 107 w 890"/>
                  <a:gd name="T101" fmla="*/ 1046 h 1139"/>
                  <a:gd name="T102" fmla="*/ 232 w 890"/>
                  <a:gd name="T103" fmla="*/ 999 h 1139"/>
                  <a:gd name="T104" fmla="*/ 714 w 890"/>
                  <a:gd name="T105" fmla="*/ 1023 h 1139"/>
                  <a:gd name="T106" fmla="*/ 841 w 890"/>
                  <a:gd name="T107" fmla="*/ 1139 h 1139"/>
                  <a:gd name="T108" fmla="*/ 870 w 890"/>
                  <a:gd name="T109" fmla="*/ 1056 h 1139"/>
                  <a:gd name="T110" fmla="*/ 817 w 890"/>
                  <a:gd name="T111" fmla="*/ 832 h 1139"/>
                  <a:gd name="T112" fmla="*/ 764 w 890"/>
                  <a:gd name="T113" fmla="*/ 609 h 1139"/>
                  <a:gd name="T114" fmla="*/ 710 w 890"/>
                  <a:gd name="T115" fmla="*/ 386 h 1139"/>
                  <a:gd name="T116" fmla="*/ 657 w 890"/>
                  <a:gd name="T117" fmla="*/ 162 h 1139"/>
                  <a:gd name="T118" fmla="*/ 575 w 890"/>
                  <a:gd name="T119" fmla="*/ 23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1139">
                    <a:moveTo>
                      <a:pt x="604" y="142"/>
                    </a:moveTo>
                    <a:lnTo>
                      <a:pt x="599" y="140"/>
                    </a:lnTo>
                    <a:lnTo>
                      <a:pt x="476" y="94"/>
                    </a:lnTo>
                    <a:lnTo>
                      <a:pt x="554" y="65"/>
                    </a:lnTo>
                    <a:lnTo>
                      <a:pt x="583" y="54"/>
                    </a:lnTo>
                    <a:lnTo>
                      <a:pt x="604" y="142"/>
                    </a:lnTo>
                    <a:close/>
                    <a:moveTo>
                      <a:pt x="615" y="192"/>
                    </a:moveTo>
                    <a:cubicBezTo>
                      <a:pt x="617" y="197"/>
                      <a:pt x="617" y="201"/>
                      <a:pt x="617" y="201"/>
                    </a:cubicBezTo>
                    <a:lnTo>
                      <a:pt x="620" y="213"/>
                    </a:lnTo>
                    <a:lnTo>
                      <a:pt x="622" y="218"/>
                    </a:lnTo>
                    <a:lnTo>
                      <a:pt x="614" y="221"/>
                    </a:lnTo>
                    <a:lnTo>
                      <a:pt x="442" y="285"/>
                    </a:lnTo>
                    <a:lnTo>
                      <a:pt x="385" y="264"/>
                    </a:lnTo>
                    <a:lnTo>
                      <a:pt x="271" y="221"/>
                    </a:lnTo>
                    <a:lnTo>
                      <a:pt x="265" y="219"/>
                    </a:lnTo>
                    <a:lnTo>
                      <a:pt x="268" y="205"/>
                    </a:lnTo>
                    <a:lnTo>
                      <a:pt x="274" y="180"/>
                    </a:lnTo>
                    <a:lnTo>
                      <a:pt x="277" y="169"/>
                    </a:lnTo>
                    <a:lnTo>
                      <a:pt x="293" y="163"/>
                    </a:lnTo>
                    <a:lnTo>
                      <a:pt x="416" y="117"/>
                    </a:lnTo>
                    <a:lnTo>
                      <a:pt x="442" y="107"/>
                    </a:lnTo>
                    <a:lnTo>
                      <a:pt x="591" y="163"/>
                    </a:lnTo>
                    <a:lnTo>
                      <a:pt x="610" y="170"/>
                    </a:lnTo>
                    <a:lnTo>
                      <a:pt x="615" y="192"/>
                    </a:lnTo>
                    <a:close/>
                    <a:moveTo>
                      <a:pt x="627" y="241"/>
                    </a:moveTo>
                    <a:lnTo>
                      <a:pt x="631" y="259"/>
                    </a:lnTo>
                    <a:lnTo>
                      <a:pt x="653" y="351"/>
                    </a:lnTo>
                    <a:lnTo>
                      <a:pt x="655" y="358"/>
                    </a:lnTo>
                    <a:lnTo>
                      <a:pt x="657" y="366"/>
                    </a:lnTo>
                    <a:lnTo>
                      <a:pt x="650" y="363"/>
                    </a:lnTo>
                    <a:lnTo>
                      <a:pt x="476" y="298"/>
                    </a:lnTo>
                    <a:lnTo>
                      <a:pt x="603" y="250"/>
                    </a:lnTo>
                    <a:lnTo>
                      <a:pt x="627" y="241"/>
                    </a:lnTo>
                    <a:close/>
                    <a:moveTo>
                      <a:pt x="663" y="393"/>
                    </a:moveTo>
                    <a:lnTo>
                      <a:pt x="664" y="396"/>
                    </a:lnTo>
                    <a:cubicBezTo>
                      <a:pt x="664" y="398"/>
                      <a:pt x="666" y="405"/>
                      <a:pt x="666" y="405"/>
                    </a:cubicBezTo>
                    <a:lnTo>
                      <a:pt x="664" y="405"/>
                    </a:lnTo>
                    <a:lnTo>
                      <a:pt x="442" y="489"/>
                    </a:lnTo>
                    <a:lnTo>
                      <a:pt x="338" y="450"/>
                    </a:lnTo>
                    <a:lnTo>
                      <a:pt x="221" y="406"/>
                    </a:lnTo>
                    <a:lnTo>
                      <a:pt x="222" y="400"/>
                    </a:lnTo>
                    <a:lnTo>
                      <a:pt x="224" y="392"/>
                    </a:lnTo>
                    <a:lnTo>
                      <a:pt x="244" y="385"/>
                    </a:lnTo>
                    <a:lnTo>
                      <a:pt x="367" y="338"/>
                    </a:lnTo>
                    <a:lnTo>
                      <a:pt x="442" y="311"/>
                    </a:lnTo>
                    <a:lnTo>
                      <a:pt x="639" y="384"/>
                    </a:lnTo>
                    <a:lnTo>
                      <a:pt x="663" y="393"/>
                    </a:lnTo>
                    <a:close/>
                    <a:moveTo>
                      <a:pt x="672" y="428"/>
                    </a:moveTo>
                    <a:lnTo>
                      <a:pt x="676" y="446"/>
                    </a:lnTo>
                    <a:lnTo>
                      <a:pt x="706" y="570"/>
                    </a:lnTo>
                    <a:lnTo>
                      <a:pt x="710" y="589"/>
                    </a:lnTo>
                    <a:lnTo>
                      <a:pt x="703" y="587"/>
                    </a:lnTo>
                    <a:lnTo>
                      <a:pt x="476" y="501"/>
                    </a:lnTo>
                    <a:lnTo>
                      <a:pt x="648" y="437"/>
                    </a:lnTo>
                    <a:lnTo>
                      <a:pt x="672" y="428"/>
                    </a:lnTo>
                    <a:close/>
                    <a:moveTo>
                      <a:pt x="714" y="616"/>
                    </a:moveTo>
                    <a:lnTo>
                      <a:pt x="717" y="617"/>
                    </a:lnTo>
                    <a:lnTo>
                      <a:pt x="718" y="623"/>
                    </a:lnTo>
                    <a:lnTo>
                      <a:pt x="722" y="637"/>
                    </a:lnTo>
                    <a:lnTo>
                      <a:pt x="745" y="737"/>
                    </a:lnTo>
                    <a:lnTo>
                      <a:pt x="755" y="778"/>
                    </a:lnTo>
                    <a:lnTo>
                      <a:pt x="740" y="784"/>
                    </a:lnTo>
                    <a:lnTo>
                      <a:pt x="714" y="794"/>
                    </a:lnTo>
                    <a:lnTo>
                      <a:pt x="476" y="705"/>
                    </a:lnTo>
                    <a:lnTo>
                      <a:pt x="688" y="625"/>
                    </a:lnTo>
                    <a:lnTo>
                      <a:pt x="714" y="616"/>
                    </a:lnTo>
                    <a:close/>
                    <a:moveTo>
                      <a:pt x="757" y="785"/>
                    </a:moveTo>
                    <a:lnTo>
                      <a:pt x="758" y="791"/>
                    </a:lnTo>
                    <a:lnTo>
                      <a:pt x="755" y="778"/>
                    </a:lnTo>
                    <a:cubicBezTo>
                      <a:pt x="755" y="778"/>
                      <a:pt x="756" y="782"/>
                      <a:pt x="757" y="785"/>
                    </a:cubicBezTo>
                    <a:close/>
                    <a:moveTo>
                      <a:pt x="761" y="802"/>
                    </a:moveTo>
                    <a:lnTo>
                      <a:pt x="763" y="812"/>
                    </a:lnTo>
                    <a:lnTo>
                      <a:pt x="768" y="839"/>
                    </a:lnTo>
                    <a:lnTo>
                      <a:pt x="763" y="812"/>
                    </a:lnTo>
                    <a:lnTo>
                      <a:pt x="747" y="806"/>
                    </a:lnTo>
                    <a:lnTo>
                      <a:pt x="761" y="802"/>
                    </a:lnTo>
                    <a:close/>
                    <a:moveTo>
                      <a:pt x="800" y="965"/>
                    </a:moveTo>
                    <a:lnTo>
                      <a:pt x="714" y="997"/>
                    </a:lnTo>
                    <a:lnTo>
                      <a:pt x="476" y="908"/>
                    </a:lnTo>
                    <a:lnTo>
                      <a:pt x="714" y="819"/>
                    </a:lnTo>
                    <a:lnTo>
                      <a:pt x="727" y="824"/>
                    </a:lnTo>
                    <a:lnTo>
                      <a:pt x="768" y="839"/>
                    </a:lnTo>
                    <a:lnTo>
                      <a:pt x="770" y="840"/>
                    </a:lnTo>
                    <a:lnTo>
                      <a:pt x="800" y="965"/>
                    </a:lnTo>
                    <a:close/>
                    <a:moveTo>
                      <a:pt x="805" y="988"/>
                    </a:moveTo>
                    <a:lnTo>
                      <a:pt x="814" y="1026"/>
                    </a:lnTo>
                    <a:lnTo>
                      <a:pt x="817" y="1036"/>
                    </a:lnTo>
                    <a:lnTo>
                      <a:pt x="788" y="1025"/>
                    </a:lnTo>
                    <a:lnTo>
                      <a:pt x="747" y="1010"/>
                    </a:lnTo>
                    <a:lnTo>
                      <a:pt x="798" y="991"/>
                    </a:lnTo>
                    <a:lnTo>
                      <a:pt x="805" y="988"/>
                    </a:lnTo>
                    <a:close/>
                    <a:moveTo>
                      <a:pt x="220" y="812"/>
                    </a:moveTo>
                    <a:lnTo>
                      <a:pt x="204" y="806"/>
                    </a:lnTo>
                    <a:lnTo>
                      <a:pt x="225" y="799"/>
                    </a:lnTo>
                    <a:lnTo>
                      <a:pt x="442" y="717"/>
                    </a:lnTo>
                    <a:lnTo>
                      <a:pt x="680" y="806"/>
                    </a:lnTo>
                    <a:lnTo>
                      <a:pt x="442" y="896"/>
                    </a:lnTo>
                    <a:lnTo>
                      <a:pt x="220" y="812"/>
                    </a:lnTo>
                    <a:close/>
                    <a:moveTo>
                      <a:pt x="170" y="997"/>
                    </a:moveTo>
                    <a:lnTo>
                      <a:pt x="149" y="989"/>
                    </a:lnTo>
                    <a:lnTo>
                      <a:pt x="96" y="969"/>
                    </a:lnTo>
                    <a:lnTo>
                      <a:pt x="89" y="967"/>
                    </a:lnTo>
                    <a:lnTo>
                      <a:pt x="116" y="853"/>
                    </a:lnTo>
                    <a:cubicBezTo>
                      <a:pt x="116" y="852"/>
                      <a:pt x="119" y="838"/>
                      <a:pt x="119" y="838"/>
                    </a:cubicBezTo>
                    <a:lnTo>
                      <a:pt x="157" y="824"/>
                    </a:lnTo>
                    <a:lnTo>
                      <a:pt x="170" y="819"/>
                    </a:lnTo>
                    <a:lnTo>
                      <a:pt x="211" y="835"/>
                    </a:lnTo>
                    <a:lnTo>
                      <a:pt x="408" y="908"/>
                    </a:lnTo>
                    <a:lnTo>
                      <a:pt x="170" y="997"/>
                    </a:lnTo>
                    <a:close/>
                    <a:moveTo>
                      <a:pt x="96" y="1025"/>
                    </a:moveTo>
                    <a:lnTo>
                      <a:pt x="81" y="1031"/>
                    </a:lnTo>
                    <a:lnTo>
                      <a:pt x="73" y="1033"/>
                    </a:lnTo>
                    <a:lnTo>
                      <a:pt x="84" y="990"/>
                    </a:lnTo>
                    <a:lnTo>
                      <a:pt x="96" y="995"/>
                    </a:lnTo>
                    <a:lnTo>
                      <a:pt x="136" y="1010"/>
                    </a:lnTo>
                    <a:lnTo>
                      <a:pt x="96" y="1025"/>
                    </a:lnTo>
                    <a:close/>
                    <a:moveTo>
                      <a:pt x="127" y="803"/>
                    </a:moveTo>
                    <a:lnTo>
                      <a:pt x="136" y="806"/>
                    </a:lnTo>
                    <a:lnTo>
                      <a:pt x="126" y="810"/>
                    </a:lnTo>
                    <a:lnTo>
                      <a:pt x="127" y="803"/>
                    </a:lnTo>
                    <a:close/>
                    <a:moveTo>
                      <a:pt x="140" y="748"/>
                    </a:moveTo>
                    <a:lnTo>
                      <a:pt x="166" y="640"/>
                    </a:lnTo>
                    <a:lnTo>
                      <a:pt x="171" y="616"/>
                    </a:lnTo>
                    <a:lnTo>
                      <a:pt x="196" y="625"/>
                    </a:lnTo>
                    <a:lnTo>
                      <a:pt x="275" y="655"/>
                    </a:lnTo>
                    <a:lnTo>
                      <a:pt x="408" y="705"/>
                    </a:lnTo>
                    <a:lnTo>
                      <a:pt x="236" y="769"/>
                    </a:lnTo>
                    <a:lnTo>
                      <a:pt x="170" y="794"/>
                    </a:lnTo>
                    <a:lnTo>
                      <a:pt x="145" y="784"/>
                    </a:lnTo>
                    <a:lnTo>
                      <a:pt x="133" y="780"/>
                    </a:lnTo>
                    <a:lnTo>
                      <a:pt x="140" y="748"/>
                    </a:lnTo>
                    <a:close/>
                    <a:moveTo>
                      <a:pt x="442" y="514"/>
                    </a:moveTo>
                    <a:lnTo>
                      <a:pt x="680" y="603"/>
                    </a:lnTo>
                    <a:lnTo>
                      <a:pt x="442" y="692"/>
                    </a:lnTo>
                    <a:lnTo>
                      <a:pt x="283" y="633"/>
                    </a:lnTo>
                    <a:lnTo>
                      <a:pt x="204" y="603"/>
                    </a:lnTo>
                    <a:lnTo>
                      <a:pt x="304" y="565"/>
                    </a:lnTo>
                    <a:lnTo>
                      <a:pt x="442" y="514"/>
                    </a:lnTo>
                    <a:close/>
                    <a:moveTo>
                      <a:pt x="180" y="578"/>
                    </a:moveTo>
                    <a:lnTo>
                      <a:pt x="211" y="449"/>
                    </a:lnTo>
                    <a:lnTo>
                      <a:pt x="215" y="429"/>
                    </a:lnTo>
                    <a:lnTo>
                      <a:pt x="233" y="436"/>
                    </a:lnTo>
                    <a:lnTo>
                      <a:pt x="332" y="473"/>
                    </a:lnTo>
                    <a:lnTo>
                      <a:pt x="408" y="501"/>
                    </a:lnTo>
                    <a:lnTo>
                      <a:pt x="313" y="537"/>
                    </a:lnTo>
                    <a:lnTo>
                      <a:pt x="182" y="586"/>
                    </a:lnTo>
                    <a:lnTo>
                      <a:pt x="178" y="587"/>
                    </a:lnTo>
                    <a:lnTo>
                      <a:pt x="180" y="578"/>
                    </a:lnTo>
                    <a:close/>
                    <a:moveTo>
                      <a:pt x="233" y="356"/>
                    </a:moveTo>
                    <a:lnTo>
                      <a:pt x="255" y="262"/>
                    </a:lnTo>
                    <a:lnTo>
                      <a:pt x="259" y="242"/>
                    </a:lnTo>
                    <a:lnTo>
                      <a:pt x="287" y="253"/>
                    </a:lnTo>
                    <a:lnTo>
                      <a:pt x="380" y="287"/>
                    </a:lnTo>
                    <a:lnTo>
                      <a:pt x="408" y="298"/>
                    </a:lnTo>
                    <a:lnTo>
                      <a:pt x="374" y="311"/>
                    </a:lnTo>
                    <a:lnTo>
                      <a:pt x="234" y="363"/>
                    </a:lnTo>
                    <a:lnTo>
                      <a:pt x="231" y="364"/>
                    </a:lnTo>
                    <a:lnTo>
                      <a:pt x="233" y="356"/>
                    </a:lnTo>
                    <a:close/>
                    <a:moveTo>
                      <a:pt x="286" y="128"/>
                    </a:moveTo>
                    <a:lnTo>
                      <a:pt x="301" y="66"/>
                    </a:lnTo>
                    <a:lnTo>
                      <a:pt x="303" y="55"/>
                    </a:lnTo>
                    <a:lnTo>
                      <a:pt x="330" y="65"/>
                    </a:lnTo>
                    <a:lnTo>
                      <a:pt x="408" y="94"/>
                    </a:lnTo>
                    <a:lnTo>
                      <a:pt x="286" y="140"/>
                    </a:lnTo>
                    <a:lnTo>
                      <a:pt x="283" y="141"/>
                    </a:lnTo>
                    <a:cubicBezTo>
                      <a:pt x="283" y="141"/>
                      <a:pt x="286" y="129"/>
                      <a:pt x="286" y="128"/>
                    </a:cubicBezTo>
                    <a:close/>
                    <a:moveTo>
                      <a:pt x="577" y="31"/>
                    </a:moveTo>
                    <a:lnTo>
                      <a:pt x="568" y="34"/>
                    </a:lnTo>
                    <a:lnTo>
                      <a:pt x="442" y="82"/>
                    </a:lnTo>
                    <a:lnTo>
                      <a:pt x="423" y="75"/>
                    </a:lnTo>
                    <a:lnTo>
                      <a:pt x="316" y="35"/>
                    </a:lnTo>
                    <a:lnTo>
                      <a:pt x="309" y="32"/>
                    </a:lnTo>
                    <a:lnTo>
                      <a:pt x="313" y="13"/>
                    </a:lnTo>
                    <a:lnTo>
                      <a:pt x="315" y="7"/>
                    </a:lnTo>
                    <a:cubicBezTo>
                      <a:pt x="299" y="5"/>
                      <a:pt x="283" y="2"/>
                      <a:pt x="268" y="0"/>
                    </a:cubicBezTo>
                    <a:lnTo>
                      <a:pt x="264" y="15"/>
                    </a:lnTo>
                    <a:lnTo>
                      <a:pt x="259" y="39"/>
                    </a:lnTo>
                    <a:lnTo>
                      <a:pt x="230" y="161"/>
                    </a:lnTo>
                    <a:lnTo>
                      <a:pt x="223" y="189"/>
                    </a:lnTo>
                    <a:lnTo>
                      <a:pt x="220" y="202"/>
                    </a:lnTo>
                    <a:lnTo>
                      <a:pt x="214" y="225"/>
                    </a:lnTo>
                    <a:lnTo>
                      <a:pt x="177" y="384"/>
                    </a:lnTo>
                    <a:lnTo>
                      <a:pt x="171" y="412"/>
                    </a:lnTo>
                    <a:lnTo>
                      <a:pt x="132" y="576"/>
                    </a:lnTo>
                    <a:lnTo>
                      <a:pt x="127" y="599"/>
                    </a:lnTo>
                    <a:lnTo>
                      <a:pt x="125" y="607"/>
                    </a:lnTo>
                    <a:lnTo>
                      <a:pt x="118" y="635"/>
                    </a:lnTo>
                    <a:lnTo>
                      <a:pt x="88" y="763"/>
                    </a:lnTo>
                    <a:lnTo>
                      <a:pt x="83" y="786"/>
                    </a:lnTo>
                    <a:lnTo>
                      <a:pt x="72" y="830"/>
                    </a:lnTo>
                    <a:lnTo>
                      <a:pt x="66" y="858"/>
                    </a:lnTo>
                    <a:lnTo>
                      <a:pt x="44" y="950"/>
                    </a:lnTo>
                    <a:lnTo>
                      <a:pt x="39" y="973"/>
                    </a:lnTo>
                    <a:lnTo>
                      <a:pt x="20" y="1053"/>
                    </a:lnTo>
                    <a:lnTo>
                      <a:pt x="13" y="1081"/>
                    </a:lnTo>
                    <a:lnTo>
                      <a:pt x="1" y="1133"/>
                    </a:lnTo>
                    <a:lnTo>
                      <a:pt x="0" y="1137"/>
                    </a:lnTo>
                    <a:lnTo>
                      <a:pt x="0" y="1139"/>
                    </a:lnTo>
                    <a:lnTo>
                      <a:pt x="49" y="1139"/>
                    </a:lnTo>
                    <a:lnTo>
                      <a:pt x="65" y="1071"/>
                    </a:lnTo>
                    <a:lnTo>
                      <a:pt x="67" y="1061"/>
                    </a:lnTo>
                    <a:lnTo>
                      <a:pt x="81" y="1056"/>
                    </a:lnTo>
                    <a:lnTo>
                      <a:pt x="92" y="1052"/>
                    </a:lnTo>
                    <a:lnTo>
                      <a:pt x="107" y="1046"/>
                    </a:lnTo>
                    <a:lnTo>
                      <a:pt x="127" y="1038"/>
                    </a:lnTo>
                    <a:lnTo>
                      <a:pt x="170" y="1023"/>
                    </a:lnTo>
                    <a:lnTo>
                      <a:pt x="204" y="1010"/>
                    </a:lnTo>
                    <a:lnTo>
                      <a:pt x="232" y="999"/>
                    </a:lnTo>
                    <a:lnTo>
                      <a:pt x="442" y="921"/>
                    </a:lnTo>
                    <a:lnTo>
                      <a:pt x="613" y="985"/>
                    </a:lnTo>
                    <a:lnTo>
                      <a:pt x="680" y="1010"/>
                    </a:lnTo>
                    <a:lnTo>
                      <a:pt x="714" y="1023"/>
                    </a:lnTo>
                    <a:lnTo>
                      <a:pt x="765" y="1042"/>
                    </a:lnTo>
                    <a:lnTo>
                      <a:pt x="776" y="1046"/>
                    </a:lnTo>
                    <a:lnTo>
                      <a:pt x="823" y="1063"/>
                    </a:lnTo>
                    <a:lnTo>
                      <a:pt x="841" y="1139"/>
                    </a:lnTo>
                    <a:lnTo>
                      <a:pt x="890" y="1139"/>
                    </a:lnTo>
                    <a:lnTo>
                      <a:pt x="889" y="1135"/>
                    </a:lnTo>
                    <a:lnTo>
                      <a:pt x="877" y="1084"/>
                    </a:lnTo>
                    <a:lnTo>
                      <a:pt x="870" y="1056"/>
                    </a:lnTo>
                    <a:lnTo>
                      <a:pt x="850" y="971"/>
                    </a:lnTo>
                    <a:lnTo>
                      <a:pt x="844" y="948"/>
                    </a:lnTo>
                    <a:lnTo>
                      <a:pt x="824" y="860"/>
                    </a:lnTo>
                    <a:lnTo>
                      <a:pt x="817" y="832"/>
                    </a:lnTo>
                    <a:lnTo>
                      <a:pt x="805" y="785"/>
                    </a:lnTo>
                    <a:lnTo>
                      <a:pt x="800" y="761"/>
                    </a:lnTo>
                    <a:lnTo>
                      <a:pt x="770" y="637"/>
                    </a:lnTo>
                    <a:lnTo>
                      <a:pt x="764" y="609"/>
                    </a:lnTo>
                    <a:lnTo>
                      <a:pt x="761" y="598"/>
                    </a:lnTo>
                    <a:lnTo>
                      <a:pt x="756" y="575"/>
                    </a:lnTo>
                    <a:lnTo>
                      <a:pt x="717" y="413"/>
                    </a:lnTo>
                    <a:lnTo>
                      <a:pt x="710" y="386"/>
                    </a:lnTo>
                    <a:lnTo>
                      <a:pt x="672" y="224"/>
                    </a:lnTo>
                    <a:lnTo>
                      <a:pt x="666" y="201"/>
                    </a:lnTo>
                    <a:lnTo>
                      <a:pt x="664" y="190"/>
                    </a:lnTo>
                    <a:lnTo>
                      <a:pt x="657" y="162"/>
                    </a:lnTo>
                    <a:lnTo>
                      <a:pt x="627" y="38"/>
                    </a:lnTo>
                    <a:lnTo>
                      <a:pt x="623" y="18"/>
                    </a:lnTo>
                    <a:cubicBezTo>
                      <a:pt x="607" y="19"/>
                      <a:pt x="591" y="20"/>
                      <a:pt x="575" y="21"/>
                    </a:cubicBezTo>
                    <a:lnTo>
                      <a:pt x="575" y="23"/>
                    </a:lnTo>
                    <a:lnTo>
                      <a:pt x="577" y="3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94" name="Freeform 19">
                <a:extLst>
                  <a:ext uri="{FF2B5EF4-FFF2-40B4-BE49-F238E27FC236}">
                    <a16:creationId xmlns:a16="http://schemas.microsoft.com/office/drawing/2014/main" id="{D7423E15-BE87-43BE-B50E-63C40A5439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1365" y="1557713"/>
                <a:ext cx="101086" cy="77095"/>
              </a:xfrm>
              <a:custGeom>
                <a:avLst/>
                <a:gdLst>
                  <a:gd name="T0" fmla="*/ 347 w 920"/>
                  <a:gd name="T1" fmla="*/ 398 h 683"/>
                  <a:gd name="T2" fmla="*/ 409 w 920"/>
                  <a:gd name="T3" fmla="*/ 343 h 683"/>
                  <a:gd name="T4" fmla="*/ 484 w 920"/>
                  <a:gd name="T5" fmla="*/ 328 h 683"/>
                  <a:gd name="T6" fmla="*/ 515 w 920"/>
                  <a:gd name="T7" fmla="*/ 358 h 683"/>
                  <a:gd name="T8" fmla="*/ 864 w 920"/>
                  <a:gd name="T9" fmla="*/ 398 h 683"/>
                  <a:gd name="T10" fmla="*/ 511 w 920"/>
                  <a:gd name="T11" fmla="*/ 135 h 683"/>
                  <a:gd name="T12" fmla="*/ 813 w 920"/>
                  <a:gd name="T13" fmla="*/ 465 h 683"/>
                  <a:gd name="T14" fmla="*/ 692 w 920"/>
                  <a:gd name="T15" fmla="*/ 465 h 683"/>
                  <a:gd name="T16" fmla="*/ 673 w 920"/>
                  <a:gd name="T17" fmla="*/ 465 h 683"/>
                  <a:gd name="T18" fmla="*/ 589 w 920"/>
                  <a:gd name="T19" fmla="*/ 465 h 683"/>
                  <a:gd name="T20" fmla="*/ 558 w 920"/>
                  <a:gd name="T21" fmla="*/ 539 h 683"/>
                  <a:gd name="T22" fmla="*/ 541 w 920"/>
                  <a:gd name="T23" fmla="*/ 465 h 683"/>
                  <a:gd name="T24" fmla="*/ 525 w 920"/>
                  <a:gd name="T25" fmla="*/ 398 h 683"/>
                  <a:gd name="T26" fmla="*/ 483 w 920"/>
                  <a:gd name="T27" fmla="*/ 371 h 683"/>
                  <a:gd name="T28" fmla="*/ 371 w 920"/>
                  <a:gd name="T29" fmla="*/ 507 h 683"/>
                  <a:gd name="T30" fmla="*/ 469 w 920"/>
                  <a:gd name="T31" fmla="*/ 537 h 683"/>
                  <a:gd name="T32" fmla="*/ 365 w 920"/>
                  <a:gd name="T33" fmla="*/ 530 h 683"/>
                  <a:gd name="T34" fmla="*/ 267 w 920"/>
                  <a:gd name="T35" fmla="*/ 465 h 683"/>
                  <a:gd name="T36" fmla="*/ 202 w 920"/>
                  <a:gd name="T37" fmla="*/ 424 h 683"/>
                  <a:gd name="T38" fmla="*/ 180 w 920"/>
                  <a:gd name="T39" fmla="*/ 424 h 683"/>
                  <a:gd name="T40" fmla="*/ 161 w 920"/>
                  <a:gd name="T41" fmla="*/ 424 h 683"/>
                  <a:gd name="T42" fmla="*/ 1 w 920"/>
                  <a:gd name="T43" fmla="*/ 576 h 683"/>
                  <a:gd name="T44" fmla="*/ 33 w 920"/>
                  <a:gd name="T45" fmla="*/ 589 h 683"/>
                  <a:gd name="T46" fmla="*/ 33 w 920"/>
                  <a:gd name="T47" fmla="*/ 583 h 683"/>
                  <a:gd name="T48" fmla="*/ 52 w 920"/>
                  <a:gd name="T49" fmla="*/ 564 h 683"/>
                  <a:gd name="T50" fmla="*/ 55 w 920"/>
                  <a:gd name="T51" fmla="*/ 546 h 683"/>
                  <a:gd name="T52" fmla="*/ 61 w 920"/>
                  <a:gd name="T53" fmla="*/ 535 h 683"/>
                  <a:gd name="T54" fmla="*/ 52 w 920"/>
                  <a:gd name="T55" fmla="*/ 524 h 683"/>
                  <a:gd name="T56" fmla="*/ 33 w 920"/>
                  <a:gd name="T57" fmla="*/ 424 h 683"/>
                  <a:gd name="T58" fmla="*/ 73 w 920"/>
                  <a:gd name="T59" fmla="*/ 479 h 683"/>
                  <a:gd name="T60" fmla="*/ 321 w 920"/>
                  <a:gd name="T61" fmla="*/ 514 h 683"/>
                  <a:gd name="T62" fmla="*/ 337 w 920"/>
                  <a:gd name="T63" fmla="*/ 650 h 683"/>
                  <a:gd name="T64" fmla="*/ 466 w 920"/>
                  <a:gd name="T65" fmla="*/ 568 h 683"/>
                  <a:gd name="T66" fmla="*/ 554 w 920"/>
                  <a:gd name="T67" fmla="*/ 665 h 683"/>
                  <a:gd name="T68" fmla="*/ 469 w 920"/>
                  <a:gd name="T69" fmla="*/ 663 h 683"/>
                  <a:gd name="T70" fmla="*/ 381 w 920"/>
                  <a:gd name="T71" fmla="*/ 656 h 683"/>
                  <a:gd name="T72" fmla="*/ 366 w 920"/>
                  <a:gd name="T73" fmla="*/ 673 h 683"/>
                  <a:gd name="T74" fmla="*/ 594 w 920"/>
                  <a:gd name="T75" fmla="*/ 664 h 683"/>
                  <a:gd name="T76" fmla="*/ 601 w 920"/>
                  <a:gd name="T77" fmla="*/ 513 h 683"/>
                  <a:gd name="T78" fmla="*/ 827 w 920"/>
                  <a:gd name="T79" fmla="*/ 465 h 683"/>
                  <a:gd name="T80" fmla="*/ 860 w 920"/>
                  <a:gd name="T81" fmla="*/ 516 h 683"/>
                  <a:gd name="T82" fmla="*/ 869 w 920"/>
                  <a:gd name="T83" fmla="*/ 527 h 683"/>
                  <a:gd name="T84" fmla="*/ 887 w 920"/>
                  <a:gd name="T85" fmla="*/ 545 h 683"/>
                  <a:gd name="T86" fmla="*/ 887 w 920"/>
                  <a:gd name="T87" fmla="*/ 561 h 683"/>
                  <a:gd name="T88" fmla="*/ 868 w 920"/>
                  <a:gd name="T89" fmla="*/ 580 h 683"/>
                  <a:gd name="T90" fmla="*/ 860 w 920"/>
                  <a:gd name="T91" fmla="*/ 594 h 683"/>
                  <a:gd name="T92" fmla="*/ 859 w 920"/>
                  <a:gd name="T93" fmla="*/ 610 h 683"/>
                  <a:gd name="T94" fmla="*/ 890 w 920"/>
                  <a:gd name="T95" fmla="*/ 611 h 683"/>
                  <a:gd name="T96" fmla="*/ 913 w 920"/>
                  <a:gd name="T97" fmla="*/ 602 h 683"/>
                  <a:gd name="T98" fmla="*/ 919 w 920"/>
                  <a:gd name="T99" fmla="*/ 591 h 683"/>
                  <a:gd name="T100" fmla="*/ 911 w 920"/>
                  <a:gd name="T101" fmla="*/ 580 h 683"/>
                  <a:gd name="T102" fmla="*/ 893 w 920"/>
                  <a:gd name="T103" fmla="*/ 561 h 683"/>
                  <a:gd name="T104" fmla="*/ 893 w 920"/>
                  <a:gd name="T105" fmla="*/ 545 h 683"/>
                  <a:gd name="T106" fmla="*/ 912 w 920"/>
                  <a:gd name="T107" fmla="*/ 527 h 683"/>
                  <a:gd name="T108" fmla="*/ 915 w 920"/>
                  <a:gd name="T109" fmla="*/ 508 h 683"/>
                  <a:gd name="T110" fmla="*/ 908 w 920"/>
                  <a:gd name="T111" fmla="*/ 405 h 683"/>
                  <a:gd name="T112" fmla="*/ 467 w 920"/>
                  <a:gd name="T113" fmla="*/ 1 h 683"/>
                  <a:gd name="T114" fmla="*/ 41 w 920"/>
                  <a:gd name="T115" fmla="*/ 399 h 683"/>
                  <a:gd name="T116" fmla="*/ 9 w 920"/>
                  <a:gd name="T117" fmla="*/ 508 h 683"/>
                  <a:gd name="T118" fmla="*/ 27 w 920"/>
                  <a:gd name="T119" fmla="*/ 527 h 683"/>
                  <a:gd name="T120" fmla="*/ 27 w 920"/>
                  <a:gd name="T121" fmla="*/ 542 h 683"/>
                  <a:gd name="T122" fmla="*/ 9 w 920"/>
                  <a:gd name="T123" fmla="*/ 561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0" h="683">
                    <a:moveTo>
                      <a:pt x="410" y="134"/>
                    </a:moveTo>
                    <a:lnTo>
                      <a:pt x="370" y="303"/>
                    </a:lnTo>
                    <a:lnTo>
                      <a:pt x="364" y="327"/>
                    </a:lnTo>
                    <a:lnTo>
                      <a:pt x="352" y="377"/>
                    </a:lnTo>
                    <a:lnTo>
                      <a:pt x="347" y="398"/>
                    </a:lnTo>
                    <a:lnTo>
                      <a:pt x="56" y="398"/>
                    </a:lnTo>
                    <a:lnTo>
                      <a:pt x="410" y="134"/>
                    </a:lnTo>
                    <a:close/>
                    <a:moveTo>
                      <a:pt x="426" y="350"/>
                    </a:moveTo>
                    <a:lnTo>
                      <a:pt x="406" y="357"/>
                    </a:lnTo>
                    <a:lnTo>
                      <a:pt x="409" y="343"/>
                    </a:lnTo>
                    <a:lnTo>
                      <a:pt x="426" y="350"/>
                    </a:lnTo>
                    <a:close/>
                    <a:moveTo>
                      <a:pt x="460" y="127"/>
                    </a:moveTo>
                    <a:lnTo>
                      <a:pt x="506" y="320"/>
                    </a:lnTo>
                    <a:lnTo>
                      <a:pt x="501" y="321"/>
                    </a:lnTo>
                    <a:lnTo>
                      <a:pt x="484" y="328"/>
                    </a:lnTo>
                    <a:lnTo>
                      <a:pt x="460" y="337"/>
                    </a:lnTo>
                    <a:lnTo>
                      <a:pt x="415" y="320"/>
                    </a:lnTo>
                    <a:lnTo>
                      <a:pt x="460" y="127"/>
                    </a:lnTo>
                    <a:close/>
                    <a:moveTo>
                      <a:pt x="512" y="343"/>
                    </a:moveTo>
                    <a:lnTo>
                      <a:pt x="515" y="358"/>
                    </a:lnTo>
                    <a:lnTo>
                      <a:pt x="512" y="356"/>
                    </a:lnTo>
                    <a:lnTo>
                      <a:pt x="494" y="350"/>
                    </a:lnTo>
                    <a:lnTo>
                      <a:pt x="498" y="348"/>
                    </a:lnTo>
                    <a:lnTo>
                      <a:pt x="512" y="343"/>
                    </a:lnTo>
                    <a:close/>
                    <a:moveTo>
                      <a:pt x="864" y="398"/>
                    </a:moveTo>
                    <a:lnTo>
                      <a:pt x="574" y="398"/>
                    </a:lnTo>
                    <a:lnTo>
                      <a:pt x="569" y="378"/>
                    </a:lnTo>
                    <a:lnTo>
                      <a:pt x="556" y="326"/>
                    </a:lnTo>
                    <a:lnTo>
                      <a:pt x="551" y="303"/>
                    </a:lnTo>
                    <a:lnTo>
                      <a:pt x="511" y="135"/>
                    </a:lnTo>
                    <a:lnTo>
                      <a:pt x="864" y="398"/>
                    </a:lnTo>
                    <a:close/>
                    <a:moveTo>
                      <a:pt x="813" y="465"/>
                    </a:moveTo>
                    <a:lnTo>
                      <a:pt x="759" y="424"/>
                    </a:lnTo>
                    <a:lnTo>
                      <a:pt x="835" y="424"/>
                    </a:lnTo>
                    <a:lnTo>
                      <a:pt x="813" y="465"/>
                    </a:lnTo>
                    <a:close/>
                    <a:moveTo>
                      <a:pt x="692" y="465"/>
                    </a:moveTo>
                    <a:lnTo>
                      <a:pt x="735" y="424"/>
                    </a:lnTo>
                    <a:lnTo>
                      <a:pt x="740" y="424"/>
                    </a:lnTo>
                    <a:lnTo>
                      <a:pt x="794" y="465"/>
                    </a:lnTo>
                    <a:lnTo>
                      <a:pt x="692" y="465"/>
                    </a:lnTo>
                    <a:close/>
                    <a:moveTo>
                      <a:pt x="673" y="465"/>
                    </a:moveTo>
                    <a:lnTo>
                      <a:pt x="618" y="424"/>
                    </a:lnTo>
                    <a:lnTo>
                      <a:pt x="718" y="424"/>
                    </a:lnTo>
                    <a:lnTo>
                      <a:pt x="675" y="465"/>
                    </a:lnTo>
                    <a:lnTo>
                      <a:pt x="673" y="465"/>
                    </a:lnTo>
                    <a:close/>
                    <a:moveTo>
                      <a:pt x="589" y="465"/>
                    </a:moveTo>
                    <a:lnTo>
                      <a:pt x="580" y="424"/>
                    </a:lnTo>
                    <a:lnTo>
                      <a:pt x="599" y="424"/>
                    </a:lnTo>
                    <a:lnTo>
                      <a:pt x="653" y="465"/>
                    </a:lnTo>
                    <a:lnTo>
                      <a:pt x="589" y="465"/>
                    </a:lnTo>
                    <a:close/>
                    <a:moveTo>
                      <a:pt x="563" y="579"/>
                    </a:moveTo>
                    <a:lnTo>
                      <a:pt x="494" y="553"/>
                    </a:lnTo>
                    <a:lnTo>
                      <a:pt x="546" y="534"/>
                    </a:lnTo>
                    <a:lnTo>
                      <a:pt x="556" y="530"/>
                    </a:lnTo>
                    <a:lnTo>
                      <a:pt x="558" y="539"/>
                    </a:lnTo>
                    <a:cubicBezTo>
                      <a:pt x="561" y="549"/>
                      <a:pt x="564" y="564"/>
                      <a:pt x="564" y="564"/>
                    </a:cubicBezTo>
                    <a:lnTo>
                      <a:pt x="568" y="581"/>
                    </a:lnTo>
                    <a:lnTo>
                      <a:pt x="563" y="579"/>
                    </a:lnTo>
                    <a:close/>
                    <a:moveTo>
                      <a:pt x="531" y="424"/>
                    </a:moveTo>
                    <a:lnTo>
                      <a:pt x="541" y="465"/>
                    </a:lnTo>
                    <a:lnTo>
                      <a:pt x="381" y="465"/>
                    </a:lnTo>
                    <a:lnTo>
                      <a:pt x="390" y="424"/>
                    </a:lnTo>
                    <a:lnTo>
                      <a:pt x="531" y="424"/>
                    </a:lnTo>
                    <a:close/>
                    <a:moveTo>
                      <a:pt x="522" y="385"/>
                    </a:moveTo>
                    <a:lnTo>
                      <a:pt x="525" y="398"/>
                    </a:lnTo>
                    <a:lnTo>
                      <a:pt x="396" y="398"/>
                    </a:lnTo>
                    <a:lnTo>
                      <a:pt x="399" y="385"/>
                    </a:lnTo>
                    <a:lnTo>
                      <a:pt x="413" y="380"/>
                    </a:lnTo>
                    <a:lnTo>
                      <a:pt x="460" y="362"/>
                    </a:lnTo>
                    <a:lnTo>
                      <a:pt x="483" y="371"/>
                    </a:lnTo>
                    <a:lnTo>
                      <a:pt x="512" y="382"/>
                    </a:lnTo>
                    <a:lnTo>
                      <a:pt x="522" y="385"/>
                    </a:lnTo>
                    <a:close/>
                    <a:moveTo>
                      <a:pt x="460" y="540"/>
                    </a:moveTo>
                    <a:lnTo>
                      <a:pt x="376" y="509"/>
                    </a:lnTo>
                    <a:lnTo>
                      <a:pt x="371" y="507"/>
                    </a:lnTo>
                    <a:lnTo>
                      <a:pt x="377" y="479"/>
                    </a:lnTo>
                    <a:lnTo>
                      <a:pt x="544" y="479"/>
                    </a:lnTo>
                    <a:lnTo>
                      <a:pt x="551" y="506"/>
                    </a:lnTo>
                    <a:lnTo>
                      <a:pt x="548" y="507"/>
                    </a:lnTo>
                    <a:cubicBezTo>
                      <a:pt x="546" y="508"/>
                      <a:pt x="469" y="537"/>
                      <a:pt x="469" y="537"/>
                    </a:cubicBezTo>
                    <a:lnTo>
                      <a:pt x="460" y="540"/>
                    </a:lnTo>
                    <a:close/>
                    <a:moveTo>
                      <a:pt x="358" y="578"/>
                    </a:moveTo>
                    <a:lnTo>
                      <a:pt x="354" y="580"/>
                    </a:lnTo>
                    <a:lnTo>
                      <a:pt x="357" y="564"/>
                    </a:lnTo>
                    <a:lnTo>
                      <a:pt x="365" y="530"/>
                    </a:lnTo>
                    <a:lnTo>
                      <a:pt x="379" y="536"/>
                    </a:lnTo>
                    <a:lnTo>
                      <a:pt x="426" y="553"/>
                    </a:lnTo>
                    <a:lnTo>
                      <a:pt x="358" y="578"/>
                    </a:lnTo>
                    <a:close/>
                    <a:moveTo>
                      <a:pt x="332" y="465"/>
                    </a:moveTo>
                    <a:lnTo>
                      <a:pt x="267" y="465"/>
                    </a:lnTo>
                    <a:lnTo>
                      <a:pt x="321" y="424"/>
                    </a:lnTo>
                    <a:lnTo>
                      <a:pt x="342" y="424"/>
                    </a:lnTo>
                    <a:lnTo>
                      <a:pt x="332" y="465"/>
                    </a:lnTo>
                    <a:close/>
                    <a:moveTo>
                      <a:pt x="245" y="465"/>
                    </a:moveTo>
                    <a:lnTo>
                      <a:pt x="202" y="424"/>
                    </a:lnTo>
                    <a:lnTo>
                      <a:pt x="301" y="424"/>
                    </a:lnTo>
                    <a:lnTo>
                      <a:pt x="247" y="465"/>
                    </a:lnTo>
                    <a:lnTo>
                      <a:pt x="245" y="465"/>
                    </a:lnTo>
                    <a:close/>
                    <a:moveTo>
                      <a:pt x="126" y="465"/>
                    </a:moveTo>
                    <a:lnTo>
                      <a:pt x="180" y="424"/>
                    </a:lnTo>
                    <a:lnTo>
                      <a:pt x="184" y="424"/>
                    </a:lnTo>
                    <a:lnTo>
                      <a:pt x="227" y="465"/>
                    </a:lnTo>
                    <a:lnTo>
                      <a:pt x="126" y="465"/>
                    </a:lnTo>
                    <a:close/>
                    <a:moveTo>
                      <a:pt x="85" y="424"/>
                    </a:moveTo>
                    <a:lnTo>
                      <a:pt x="161" y="424"/>
                    </a:lnTo>
                    <a:lnTo>
                      <a:pt x="107" y="465"/>
                    </a:lnTo>
                    <a:lnTo>
                      <a:pt x="85" y="424"/>
                    </a:lnTo>
                    <a:close/>
                    <a:moveTo>
                      <a:pt x="8" y="564"/>
                    </a:moveTo>
                    <a:cubicBezTo>
                      <a:pt x="4" y="564"/>
                      <a:pt x="0" y="568"/>
                      <a:pt x="0" y="572"/>
                    </a:cubicBezTo>
                    <a:cubicBezTo>
                      <a:pt x="0" y="573"/>
                      <a:pt x="0" y="574"/>
                      <a:pt x="1" y="576"/>
                    </a:cubicBezTo>
                    <a:cubicBezTo>
                      <a:pt x="2" y="578"/>
                      <a:pt x="5" y="580"/>
                      <a:pt x="8" y="580"/>
                    </a:cubicBezTo>
                    <a:lnTo>
                      <a:pt x="27" y="580"/>
                    </a:lnTo>
                    <a:lnTo>
                      <a:pt x="27" y="583"/>
                    </a:lnTo>
                    <a:lnTo>
                      <a:pt x="11" y="583"/>
                    </a:lnTo>
                    <a:cubicBezTo>
                      <a:pt x="18" y="585"/>
                      <a:pt x="26" y="587"/>
                      <a:pt x="33" y="589"/>
                    </a:cubicBezTo>
                    <a:cubicBezTo>
                      <a:pt x="42" y="591"/>
                      <a:pt x="50" y="593"/>
                      <a:pt x="58" y="596"/>
                    </a:cubicBezTo>
                    <a:cubicBezTo>
                      <a:pt x="59" y="594"/>
                      <a:pt x="59" y="593"/>
                      <a:pt x="59" y="591"/>
                    </a:cubicBezTo>
                    <a:cubicBezTo>
                      <a:pt x="59" y="587"/>
                      <a:pt x="57" y="584"/>
                      <a:pt x="54" y="583"/>
                    </a:cubicBezTo>
                    <a:cubicBezTo>
                      <a:pt x="53" y="583"/>
                      <a:pt x="52" y="583"/>
                      <a:pt x="51" y="583"/>
                    </a:cubicBezTo>
                    <a:lnTo>
                      <a:pt x="33" y="583"/>
                    </a:lnTo>
                    <a:lnTo>
                      <a:pt x="33" y="580"/>
                    </a:lnTo>
                    <a:lnTo>
                      <a:pt x="52" y="580"/>
                    </a:lnTo>
                    <a:cubicBezTo>
                      <a:pt x="56" y="580"/>
                      <a:pt x="60" y="576"/>
                      <a:pt x="60" y="572"/>
                    </a:cubicBezTo>
                    <a:cubicBezTo>
                      <a:pt x="60" y="569"/>
                      <a:pt x="57" y="566"/>
                      <a:pt x="54" y="565"/>
                    </a:cubicBezTo>
                    <a:cubicBezTo>
                      <a:pt x="54" y="564"/>
                      <a:pt x="53" y="564"/>
                      <a:pt x="52" y="564"/>
                    </a:cubicBezTo>
                    <a:lnTo>
                      <a:pt x="33" y="564"/>
                    </a:lnTo>
                    <a:lnTo>
                      <a:pt x="33" y="561"/>
                    </a:lnTo>
                    <a:lnTo>
                      <a:pt x="52" y="561"/>
                    </a:lnTo>
                    <a:cubicBezTo>
                      <a:pt x="57" y="561"/>
                      <a:pt x="60" y="558"/>
                      <a:pt x="60" y="553"/>
                    </a:cubicBezTo>
                    <a:cubicBezTo>
                      <a:pt x="60" y="550"/>
                      <a:pt x="58" y="547"/>
                      <a:pt x="55" y="546"/>
                    </a:cubicBezTo>
                    <a:cubicBezTo>
                      <a:pt x="54" y="545"/>
                      <a:pt x="53" y="545"/>
                      <a:pt x="52" y="545"/>
                    </a:cubicBezTo>
                    <a:lnTo>
                      <a:pt x="33" y="545"/>
                    </a:lnTo>
                    <a:lnTo>
                      <a:pt x="33" y="542"/>
                    </a:lnTo>
                    <a:lnTo>
                      <a:pt x="53" y="542"/>
                    </a:lnTo>
                    <a:cubicBezTo>
                      <a:pt x="57" y="542"/>
                      <a:pt x="61" y="539"/>
                      <a:pt x="61" y="535"/>
                    </a:cubicBezTo>
                    <a:cubicBezTo>
                      <a:pt x="61" y="531"/>
                      <a:pt x="58" y="528"/>
                      <a:pt x="55" y="527"/>
                    </a:cubicBezTo>
                    <a:cubicBezTo>
                      <a:pt x="54" y="527"/>
                      <a:pt x="54" y="527"/>
                      <a:pt x="53" y="527"/>
                    </a:cubicBezTo>
                    <a:lnTo>
                      <a:pt x="33" y="527"/>
                    </a:lnTo>
                    <a:lnTo>
                      <a:pt x="33" y="524"/>
                    </a:lnTo>
                    <a:lnTo>
                      <a:pt x="52" y="524"/>
                    </a:lnTo>
                    <a:cubicBezTo>
                      <a:pt x="57" y="524"/>
                      <a:pt x="60" y="520"/>
                      <a:pt x="60" y="516"/>
                    </a:cubicBezTo>
                    <a:cubicBezTo>
                      <a:pt x="60" y="512"/>
                      <a:pt x="58" y="509"/>
                      <a:pt x="55" y="508"/>
                    </a:cubicBezTo>
                    <a:cubicBezTo>
                      <a:pt x="54" y="508"/>
                      <a:pt x="53" y="508"/>
                      <a:pt x="52" y="508"/>
                    </a:cubicBezTo>
                    <a:lnTo>
                      <a:pt x="33" y="508"/>
                    </a:lnTo>
                    <a:lnTo>
                      <a:pt x="33" y="424"/>
                    </a:lnTo>
                    <a:lnTo>
                      <a:pt x="72" y="424"/>
                    </a:lnTo>
                    <a:lnTo>
                      <a:pt x="93" y="465"/>
                    </a:lnTo>
                    <a:lnTo>
                      <a:pt x="84" y="468"/>
                    </a:lnTo>
                    <a:lnTo>
                      <a:pt x="73" y="468"/>
                    </a:lnTo>
                    <a:lnTo>
                      <a:pt x="73" y="479"/>
                    </a:lnTo>
                    <a:lnTo>
                      <a:pt x="103" y="479"/>
                    </a:lnTo>
                    <a:cubicBezTo>
                      <a:pt x="105" y="479"/>
                      <a:pt x="244" y="479"/>
                      <a:pt x="244" y="479"/>
                    </a:cubicBezTo>
                    <a:cubicBezTo>
                      <a:pt x="246" y="479"/>
                      <a:pt x="328" y="479"/>
                      <a:pt x="328" y="479"/>
                    </a:cubicBezTo>
                    <a:lnTo>
                      <a:pt x="326" y="490"/>
                    </a:lnTo>
                    <a:lnTo>
                      <a:pt x="321" y="514"/>
                    </a:lnTo>
                    <a:lnTo>
                      <a:pt x="300" y="600"/>
                    </a:lnTo>
                    <a:lnTo>
                      <a:pt x="294" y="628"/>
                    </a:lnTo>
                    <a:lnTo>
                      <a:pt x="290" y="644"/>
                    </a:lnTo>
                    <a:cubicBezTo>
                      <a:pt x="294" y="644"/>
                      <a:pt x="297" y="645"/>
                      <a:pt x="301" y="645"/>
                    </a:cubicBezTo>
                    <a:cubicBezTo>
                      <a:pt x="313" y="647"/>
                      <a:pt x="325" y="649"/>
                      <a:pt x="337" y="650"/>
                    </a:cubicBezTo>
                    <a:lnTo>
                      <a:pt x="345" y="618"/>
                    </a:lnTo>
                    <a:lnTo>
                      <a:pt x="347" y="608"/>
                    </a:lnTo>
                    <a:lnTo>
                      <a:pt x="365" y="601"/>
                    </a:lnTo>
                    <a:lnTo>
                      <a:pt x="460" y="566"/>
                    </a:lnTo>
                    <a:lnTo>
                      <a:pt x="466" y="568"/>
                    </a:lnTo>
                    <a:lnTo>
                      <a:pt x="554" y="601"/>
                    </a:lnTo>
                    <a:lnTo>
                      <a:pt x="575" y="609"/>
                    </a:lnTo>
                    <a:lnTo>
                      <a:pt x="587" y="658"/>
                    </a:lnTo>
                    <a:cubicBezTo>
                      <a:pt x="587" y="660"/>
                      <a:pt x="588" y="662"/>
                      <a:pt x="588" y="664"/>
                    </a:cubicBezTo>
                    <a:cubicBezTo>
                      <a:pt x="577" y="664"/>
                      <a:pt x="566" y="665"/>
                      <a:pt x="554" y="665"/>
                    </a:cubicBezTo>
                    <a:cubicBezTo>
                      <a:pt x="553" y="665"/>
                      <a:pt x="552" y="665"/>
                      <a:pt x="551" y="665"/>
                    </a:cubicBezTo>
                    <a:cubicBezTo>
                      <a:pt x="548" y="665"/>
                      <a:pt x="545" y="665"/>
                      <a:pt x="543" y="665"/>
                    </a:cubicBezTo>
                    <a:cubicBezTo>
                      <a:pt x="531" y="665"/>
                      <a:pt x="519" y="664"/>
                      <a:pt x="507" y="664"/>
                    </a:cubicBezTo>
                    <a:cubicBezTo>
                      <a:pt x="505" y="664"/>
                      <a:pt x="504" y="664"/>
                      <a:pt x="502" y="664"/>
                    </a:cubicBezTo>
                    <a:cubicBezTo>
                      <a:pt x="491" y="664"/>
                      <a:pt x="480" y="663"/>
                      <a:pt x="469" y="663"/>
                    </a:cubicBezTo>
                    <a:cubicBezTo>
                      <a:pt x="466" y="662"/>
                      <a:pt x="464" y="662"/>
                      <a:pt x="461" y="662"/>
                    </a:cubicBezTo>
                    <a:cubicBezTo>
                      <a:pt x="449" y="661"/>
                      <a:pt x="437" y="661"/>
                      <a:pt x="426" y="660"/>
                    </a:cubicBezTo>
                    <a:cubicBezTo>
                      <a:pt x="423" y="660"/>
                      <a:pt x="421" y="659"/>
                      <a:pt x="419" y="659"/>
                    </a:cubicBezTo>
                    <a:cubicBezTo>
                      <a:pt x="408" y="658"/>
                      <a:pt x="397" y="657"/>
                      <a:pt x="386" y="656"/>
                    </a:cubicBezTo>
                    <a:cubicBezTo>
                      <a:pt x="384" y="656"/>
                      <a:pt x="382" y="656"/>
                      <a:pt x="381" y="656"/>
                    </a:cubicBezTo>
                    <a:cubicBezTo>
                      <a:pt x="377" y="655"/>
                      <a:pt x="373" y="655"/>
                      <a:pt x="370" y="654"/>
                    </a:cubicBezTo>
                    <a:cubicBezTo>
                      <a:pt x="362" y="653"/>
                      <a:pt x="353" y="652"/>
                      <a:pt x="345" y="651"/>
                    </a:cubicBezTo>
                    <a:cubicBezTo>
                      <a:pt x="342" y="651"/>
                      <a:pt x="340" y="651"/>
                      <a:pt x="337" y="650"/>
                    </a:cubicBezTo>
                    <a:cubicBezTo>
                      <a:pt x="331" y="650"/>
                      <a:pt x="328" y="668"/>
                      <a:pt x="333" y="669"/>
                    </a:cubicBezTo>
                    <a:cubicBezTo>
                      <a:pt x="344" y="670"/>
                      <a:pt x="355" y="671"/>
                      <a:pt x="366" y="673"/>
                    </a:cubicBezTo>
                    <a:cubicBezTo>
                      <a:pt x="419" y="679"/>
                      <a:pt x="474" y="682"/>
                      <a:pt x="528" y="683"/>
                    </a:cubicBezTo>
                    <a:cubicBezTo>
                      <a:pt x="534" y="683"/>
                      <a:pt x="541" y="683"/>
                      <a:pt x="547" y="683"/>
                    </a:cubicBezTo>
                    <a:cubicBezTo>
                      <a:pt x="562" y="683"/>
                      <a:pt x="577" y="683"/>
                      <a:pt x="593" y="683"/>
                    </a:cubicBezTo>
                    <a:cubicBezTo>
                      <a:pt x="594" y="683"/>
                      <a:pt x="591" y="664"/>
                      <a:pt x="589" y="664"/>
                    </a:cubicBezTo>
                    <a:cubicBezTo>
                      <a:pt x="591" y="664"/>
                      <a:pt x="593" y="664"/>
                      <a:pt x="594" y="664"/>
                    </a:cubicBezTo>
                    <a:cubicBezTo>
                      <a:pt x="607" y="663"/>
                      <a:pt x="619" y="663"/>
                      <a:pt x="631" y="662"/>
                    </a:cubicBezTo>
                    <a:cubicBezTo>
                      <a:pt x="633" y="662"/>
                      <a:pt x="634" y="662"/>
                      <a:pt x="636" y="662"/>
                    </a:cubicBezTo>
                    <a:lnTo>
                      <a:pt x="629" y="629"/>
                    </a:lnTo>
                    <a:lnTo>
                      <a:pt x="622" y="601"/>
                    </a:lnTo>
                    <a:lnTo>
                      <a:pt x="601" y="513"/>
                    </a:lnTo>
                    <a:lnTo>
                      <a:pt x="595" y="490"/>
                    </a:lnTo>
                    <a:lnTo>
                      <a:pt x="594" y="483"/>
                    </a:lnTo>
                    <a:lnTo>
                      <a:pt x="846" y="483"/>
                    </a:lnTo>
                    <a:lnTo>
                      <a:pt x="846" y="471"/>
                    </a:lnTo>
                    <a:lnTo>
                      <a:pt x="827" y="465"/>
                    </a:lnTo>
                    <a:lnTo>
                      <a:pt x="848" y="424"/>
                    </a:lnTo>
                    <a:lnTo>
                      <a:pt x="887" y="424"/>
                    </a:lnTo>
                    <a:lnTo>
                      <a:pt x="887" y="508"/>
                    </a:lnTo>
                    <a:lnTo>
                      <a:pt x="868" y="508"/>
                    </a:lnTo>
                    <a:cubicBezTo>
                      <a:pt x="864" y="508"/>
                      <a:pt x="860" y="511"/>
                      <a:pt x="860" y="516"/>
                    </a:cubicBezTo>
                    <a:cubicBezTo>
                      <a:pt x="860" y="517"/>
                      <a:pt x="861" y="518"/>
                      <a:pt x="861" y="519"/>
                    </a:cubicBezTo>
                    <a:cubicBezTo>
                      <a:pt x="863" y="522"/>
                      <a:pt x="865" y="524"/>
                      <a:pt x="868" y="524"/>
                    </a:cubicBezTo>
                    <a:lnTo>
                      <a:pt x="887" y="524"/>
                    </a:lnTo>
                    <a:lnTo>
                      <a:pt x="887" y="527"/>
                    </a:lnTo>
                    <a:lnTo>
                      <a:pt x="869" y="527"/>
                    </a:lnTo>
                    <a:cubicBezTo>
                      <a:pt x="864" y="527"/>
                      <a:pt x="861" y="530"/>
                      <a:pt x="861" y="535"/>
                    </a:cubicBezTo>
                    <a:cubicBezTo>
                      <a:pt x="861" y="536"/>
                      <a:pt x="861" y="537"/>
                      <a:pt x="862" y="538"/>
                    </a:cubicBezTo>
                    <a:cubicBezTo>
                      <a:pt x="863" y="541"/>
                      <a:pt x="866" y="542"/>
                      <a:pt x="869" y="542"/>
                    </a:cubicBezTo>
                    <a:lnTo>
                      <a:pt x="887" y="542"/>
                    </a:lnTo>
                    <a:lnTo>
                      <a:pt x="887" y="545"/>
                    </a:lnTo>
                    <a:lnTo>
                      <a:pt x="868" y="545"/>
                    </a:lnTo>
                    <a:cubicBezTo>
                      <a:pt x="864" y="545"/>
                      <a:pt x="860" y="549"/>
                      <a:pt x="860" y="553"/>
                    </a:cubicBezTo>
                    <a:cubicBezTo>
                      <a:pt x="860" y="555"/>
                      <a:pt x="861" y="556"/>
                      <a:pt x="861" y="557"/>
                    </a:cubicBezTo>
                    <a:cubicBezTo>
                      <a:pt x="863" y="559"/>
                      <a:pt x="865" y="561"/>
                      <a:pt x="868" y="561"/>
                    </a:cubicBezTo>
                    <a:lnTo>
                      <a:pt x="887" y="561"/>
                    </a:lnTo>
                    <a:lnTo>
                      <a:pt x="887" y="564"/>
                    </a:lnTo>
                    <a:lnTo>
                      <a:pt x="868" y="564"/>
                    </a:lnTo>
                    <a:cubicBezTo>
                      <a:pt x="864" y="564"/>
                      <a:pt x="860" y="568"/>
                      <a:pt x="860" y="572"/>
                    </a:cubicBezTo>
                    <a:cubicBezTo>
                      <a:pt x="860" y="573"/>
                      <a:pt x="860" y="574"/>
                      <a:pt x="861" y="576"/>
                    </a:cubicBezTo>
                    <a:cubicBezTo>
                      <a:pt x="862" y="578"/>
                      <a:pt x="865" y="580"/>
                      <a:pt x="868" y="580"/>
                    </a:cubicBezTo>
                    <a:lnTo>
                      <a:pt x="887" y="580"/>
                    </a:lnTo>
                    <a:lnTo>
                      <a:pt x="887" y="583"/>
                    </a:lnTo>
                    <a:lnTo>
                      <a:pt x="867" y="583"/>
                    </a:lnTo>
                    <a:cubicBezTo>
                      <a:pt x="863" y="583"/>
                      <a:pt x="860" y="586"/>
                      <a:pt x="860" y="591"/>
                    </a:cubicBezTo>
                    <a:cubicBezTo>
                      <a:pt x="860" y="592"/>
                      <a:pt x="860" y="593"/>
                      <a:pt x="860" y="594"/>
                    </a:cubicBezTo>
                    <a:cubicBezTo>
                      <a:pt x="862" y="597"/>
                      <a:pt x="864" y="599"/>
                      <a:pt x="867" y="599"/>
                    </a:cubicBezTo>
                    <a:lnTo>
                      <a:pt x="887" y="599"/>
                    </a:lnTo>
                    <a:lnTo>
                      <a:pt x="887" y="602"/>
                    </a:lnTo>
                    <a:lnTo>
                      <a:pt x="867" y="602"/>
                    </a:lnTo>
                    <a:cubicBezTo>
                      <a:pt x="863" y="602"/>
                      <a:pt x="859" y="605"/>
                      <a:pt x="859" y="610"/>
                    </a:cubicBezTo>
                    <a:cubicBezTo>
                      <a:pt x="859" y="611"/>
                      <a:pt x="859" y="612"/>
                      <a:pt x="860" y="613"/>
                    </a:cubicBezTo>
                    <a:cubicBezTo>
                      <a:pt x="861" y="616"/>
                      <a:pt x="864" y="618"/>
                      <a:pt x="867" y="618"/>
                    </a:cubicBezTo>
                    <a:lnTo>
                      <a:pt x="869" y="618"/>
                    </a:lnTo>
                    <a:cubicBezTo>
                      <a:pt x="875" y="616"/>
                      <a:pt x="881" y="614"/>
                      <a:pt x="886" y="612"/>
                    </a:cubicBezTo>
                    <a:cubicBezTo>
                      <a:pt x="888" y="612"/>
                      <a:pt x="889" y="611"/>
                      <a:pt x="890" y="611"/>
                    </a:cubicBezTo>
                    <a:cubicBezTo>
                      <a:pt x="892" y="611"/>
                      <a:pt x="893" y="612"/>
                      <a:pt x="895" y="613"/>
                    </a:cubicBezTo>
                    <a:cubicBezTo>
                      <a:pt x="897" y="615"/>
                      <a:pt x="898" y="616"/>
                      <a:pt x="899" y="618"/>
                    </a:cubicBezTo>
                    <a:lnTo>
                      <a:pt x="911" y="618"/>
                    </a:lnTo>
                    <a:cubicBezTo>
                      <a:pt x="915" y="618"/>
                      <a:pt x="919" y="614"/>
                      <a:pt x="919" y="610"/>
                    </a:cubicBezTo>
                    <a:cubicBezTo>
                      <a:pt x="919" y="606"/>
                      <a:pt x="916" y="603"/>
                      <a:pt x="913" y="602"/>
                    </a:cubicBezTo>
                    <a:cubicBezTo>
                      <a:pt x="912" y="602"/>
                      <a:pt x="912" y="602"/>
                      <a:pt x="911" y="602"/>
                    </a:cubicBezTo>
                    <a:lnTo>
                      <a:pt x="893" y="602"/>
                    </a:lnTo>
                    <a:lnTo>
                      <a:pt x="893" y="599"/>
                    </a:lnTo>
                    <a:lnTo>
                      <a:pt x="911" y="599"/>
                    </a:lnTo>
                    <a:cubicBezTo>
                      <a:pt x="915" y="599"/>
                      <a:pt x="919" y="595"/>
                      <a:pt x="919" y="591"/>
                    </a:cubicBezTo>
                    <a:cubicBezTo>
                      <a:pt x="919" y="587"/>
                      <a:pt x="917" y="584"/>
                      <a:pt x="914" y="583"/>
                    </a:cubicBezTo>
                    <a:cubicBezTo>
                      <a:pt x="913" y="583"/>
                      <a:pt x="912" y="583"/>
                      <a:pt x="911" y="583"/>
                    </a:cubicBezTo>
                    <a:lnTo>
                      <a:pt x="893" y="583"/>
                    </a:lnTo>
                    <a:lnTo>
                      <a:pt x="893" y="580"/>
                    </a:lnTo>
                    <a:lnTo>
                      <a:pt x="911" y="580"/>
                    </a:lnTo>
                    <a:cubicBezTo>
                      <a:pt x="916" y="580"/>
                      <a:pt x="919" y="576"/>
                      <a:pt x="919" y="572"/>
                    </a:cubicBezTo>
                    <a:cubicBezTo>
                      <a:pt x="919" y="569"/>
                      <a:pt x="917" y="566"/>
                      <a:pt x="914" y="565"/>
                    </a:cubicBezTo>
                    <a:cubicBezTo>
                      <a:pt x="913" y="564"/>
                      <a:pt x="912" y="564"/>
                      <a:pt x="911" y="564"/>
                    </a:cubicBezTo>
                    <a:lnTo>
                      <a:pt x="893" y="564"/>
                    </a:lnTo>
                    <a:lnTo>
                      <a:pt x="893" y="561"/>
                    </a:lnTo>
                    <a:lnTo>
                      <a:pt x="912" y="561"/>
                    </a:lnTo>
                    <a:cubicBezTo>
                      <a:pt x="916" y="561"/>
                      <a:pt x="920" y="558"/>
                      <a:pt x="920" y="553"/>
                    </a:cubicBezTo>
                    <a:cubicBezTo>
                      <a:pt x="920" y="550"/>
                      <a:pt x="918" y="547"/>
                      <a:pt x="915" y="546"/>
                    </a:cubicBezTo>
                    <a:cubicBezTo>
                      <a:pt x="914" y="545"/>
                      <a:pt x="913" y="545"/>
                      <a:pt x="912" y="545"/>
                    </a:cubicBezTo>
                    <a:lnTo>
                      <a:pt x="893" y="545"/>
                    </a:lnTo>
                    <a:lnTo>
                      <a:pt x="893" y="542"/>
                    </a:lnTo>
                    <a:lnTo>
                      <a:pt x="912" y="542"/>
                    </a:lnTo>
                    <a:cubicBezTo>
                      <a:pt x="917" y="542"/>
                      <a:pt x="920" y="539"/>
                      <a:pt x="920" y="535"/>
                    </a:cubicBezTo>
                    <a:cubicBezTo>
                      <a:pt x="920" y="531"/>
                      <a:pt x="918" y="528"/>
                      <a:pt x="915" y="527"/>
                    </a:cubicBezTo>
                    <a:cubicBezTo>
                      <a:pt x="914" y="527"/>
                      <a:pt x="913" y="527"/>
                      <a:pt x="912" y="527"/>
                    </a:cubicBezTo>
                    <a:lnTo>
                      <a:pt x="893" y="527"/>
                    </a:lnTo>
                    <a:lnTo>
                      <a:pt x="893" y="524"/>
                    </a:lnTo>
                    <a:lnTo>
                      <a:pt x="912" y="524"/>
                    </a:lnTo>
                    <a:cubicBezTo>
                      <a:pt x="916" y="524"/>
                      <a:pt x="920" y="520"/>
                      <a:pt x="920" y="516"/>
                    </a:cubicBezTo>
                    <a:cubicBezTo>
                      <a:pt x="920" y="512"/>
                      <a:pt x="918" y="509"/>
                      <a:pt x="915" y="508"/>
                    </a:cubicBezTo>
                    <a:cubicBezTo>
                      <a:pt x="914" y="508"/>
                      <a:pt x="913" y="508"/>
                      <a:pt x="912" y="508"/>
                    </a:cubicBezTo>
                    <a:lnTo>
                      <a:pt x="893" y="508"/>
                    </a:lnTo>
                    <a:lnTo>
                      <a:pt x="893" y="424"/>
                    </a:lnTo>
                    <a:lnTo>
                      <a:pt x="908" y="424"/>
                    </a:lnTo>
                    <a:lnTo>
                      <a:pt x="908" y="405"/>
                    </a:lnTo>
                    <a:lnTo>
                      <a:pt x="884" y="398"/>
                    </a:lnTo>
                    <a:lnTo>
                      <a:pt x="879" y="398"/>
                    </a:lnTo>
                    <a:lnTo>
                      <a:pt x="508" y="121"/>
                    </a:lnTo>
                    <a:lnTo>
                      <a:pt x="483" y="19"/>
                    </a:lnTo>
                    <a:cubicBezTo>
                      <a:pt x="481" y="10"/>
                      <a:pt x="475" y="4"/>
                      <a:pt x="467" y="1"/>
                    </a:cubicBezTo>
                    <a:cubicBezTo>
                      <a:pt x="465" y="1"/>
                      <a:pt x="462" y="0"/>
                      <a:pt x="460" y="0"/>
                    </a:cubicBezTo>
                    <a:cubicBezTo>
                      <a:pt x="449" y="0"/>
                      <a:pt x="439" y="8"/>
                      <a:pt x="437" y="19"/>
                    </a:cubicBezTo>
                    <a:lnTo>
                      <a:pt x="414" y="115"/>
                    </a:lnTo>
                    <a:lnTo>
                      <a:pt x="413" y="121"/>
                    </a:lnTo>
                    <a:lnTo>
                      <a:pt x="41" y="399"/>
                    </a:lnTo>
                    <a:lnTo>
                      <a:pt x="18" y="405"/>
                    </a:lnTo>
                    <a:lnTo>
                      <a:pt x="18" y="424"/>
                    </a:lnTo>
                    <a:lnTo>
                      <a:pt x="27" y="424"/>
                    </a:lnTo>
                    <a:lnTo>
                      <a:pt x="27" y="508"/>
                    </a:lnTo>
                    <a:lnTo>
                      <a:pt x="9" y="508"/>
                    </a:lnTo>
                    <a:cubicBezTo>
                      <a:pt x="4" y="508"/>
                      <a:pt x="1" y="511"/>
                      <a:pt x="1" y="516"/>
                    </a:cubicBezTo>
                    <a:cubicBezTo>
                      <a:pt x="1" y="517"/>
                      <a:pt x="1" y="518"/>
                      <a:pt x="1" y="519"/>
                    </a:cubicBezTo>
                    <a:cubicBezTo>
                      <a:pt x="3" y="522"/>
                      <a:pt x="6" y="524"/>
                      <a:pt x="9" y="524"/>
                    </a:cubicBezTo>
                    <a:lnTo>
                      <a:pt x="27" y="524"/>
                    </a:lnTo>
                    <a:lnTo>
                      <a:pt x="27" y="527"/>
                    </a:lnTo>
                    <a:lnTo>
                      <a:pt x="9" y="527"/>
                    </a:lnTo>
                    <a:cubicBezTo>
                      <a:pt x="5" y="527"/>
                      <a:pt x="1" y="530"/>
                      <a:pt x="1" y="535"/>
                    </a:cubicBezTo>
                    <a:cubicBezTo>
                      <a:pt x="1" y="536"/>
                      <a:pt x="1" y="537"/>
                      <a:pt x="2" y="538"/>
                    </a:cubicBezTo>
                    <a:cubicBezTo>
                      <a:pt x="3" y="541"/>
                      <a:pt x="6" y="542"/>
                      <a:pt x="9" y="542"/>
                    </a:cubicBezTo>
                    <a:lnTo>
                      <a:pt x="27" y="542"/>
                    </a:lnTo>
                    <a:lnTo>
                      <a:pt x="27" y="545"/>
                    </a:lnTo>
                    <a:lnTo>
                      <a:pt x="9" y="545"/>
                    </a:lnTo>
                    <a:cubicBezTo>
                      <a:pt x="4" y="545"/>
                      <a:pt x="1" y="549"/>
                      <a:pt x="1" y="553"/>
                    </a:cubicBezTo>
                    <a:cubicBezTo>
                      <a:pt x="1" y="555"/>
                      <a:pt x="1" y="556"/>
                      <a:pt x="1" y="557"/>
                    </a:cubicBezTo>
                    <a:cubicBezTo>
                      <a:pt x="3" y="559"/>
                      <a:pt x="6" y="561"/>
                      <a:pt x="9" y="561"/>
                    </a:cubicBezTo>
                    <a:lnTo>
                      <a:pt x="27" y="561"/>
                    </a:lnTo>
                    <a:lnTo>
                      <a:pt x="27" y="564"/>
                    </a:lnTo>
                    <a:lnTo>
                      <a:pt x="8" y="56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</p:grpSp>
      <p:grpSp>
        <p:nvGrpSpPr>
          <p:cNvPr id="503" name="Группа 502">
            <a:extLst>
              <a:ext uri="{FF2B5EF4-FFF2-40B4-BE49-F238E27FC236}">
                <a16:creationId xmlns:a16="http://schemas.microsoft.com/office/drawing/2014/main" id="{E2DDFA06-27DC-40C1-8A4B-321E92331D64}"/>
              </a:ext>
            </a:extLst>
          </p:cNvPr>
          <p:cNvGrpSpPr>
            <a:grpSpLocks noChangeAspect="1"/>
          </p:cNvGrpSpPr>
          <p:nvPr/>
        </p:nvGrpSpPr>
        <p:grpSpPr>
          <a:xfrm>
            <a:off x="3928881" y="1407663"/>
            <a:ext cx="648000" cy="648000"/>
            <a:chOff x="3596467" y="5328246"/>
            <a:chExt cx="773802" cy="773802"/>
          </a:xfrm>
        </p:grpSpPr>
        <p:sp>
          <p:nvSpPr>
            <p:cNvPr id="498" name="Овал 497">
              <a:extLst>
                <a:ext uri="{FF2B5EF4-FFF2-40B4-BE49-F238E27FC236}">
                  <a16:creationId xmlns:a16="http://schemas.microsoft.com/office/drawing/2014/main" id="{B17E0DD1-BF9E-4730-A607-5D5E685E9D1F}"/>
                </a:ext>
              </a:extLst>
            </p:cNvPr>
            <p:cNvSpPr/>
            <p:nvPr/>
          </p:nvSpPr>
          <p:spPr bwMode="auto">
            <a:xfrm>
              <a:off x="3596467" y="5328246"/>
              <a:ext cx="773802" cy="773802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grpSp>
          <p:nvGrpSpPr>
            <p:cNvPr id="390" name="Группа 389">
              <a:extLst>
                <a:ext uri="{FF2B5EF4-FFF2-40B4-BE49-F238E27FC236}">
                  <a16:creationId xmlns:a16="http://schemas.microsoft.com/office/drawing/2014/main" id="{7E9F77B1-B31F-4FEC-B0BC-D7D147201980}"/>
                </a:ext>
              </a:extLst>
            </p:cNvPr>
            <p:cNvGrpSpPr/>
            <p:nvPr/>
          </p:nvGrpSpPr>
          <p:grpSpPr>
            <a:xfrm>
              <a:off x="3632806" y="5536926"/>
              <a:ext cx="690853" cy="330457"/>
              <a:chOff x="4194519" y="4189057"/>
              <a:chExt cx="628582" cy="300671"/>
            </a:xfrm>
          </p:grpSpPr>
          <p:grpSp>
            <p:nvGrpSpPr>
              <p:cNvPr id="391" name="Группа 390">
                <a:extLst>
                  <a:ext uri="{FF2B5EF4-FFF2-40B4-BE49-F238E27FC236}">
                    <a16:creationId xmlns:a16="http://schemas.microsoft.com/office/drawing/2014/main" id="{DA5AE53B-809C-4AE0-A735-6DE1C916113E}"/>
                  </a:ext>
                </a:extLst>
              </p:cNvPr>
              <p:cNvGrpSpPr/>
              <p:nvPr/>
            </p:nvGrpSpPr>
            <p:grpSpPr>
              <a:xfrm>
                <a:off x="4637732" y="4192860"/>
                <a:ext cx="180205" cy="273442"/>
                <a:chOff x="4791428" y="3841880"/>
                <a:chExt cx="180205" cy="273442"/>
              </a:xfrm>
            </p:grpSpPr>
            <p:sp>
              <p:nvSpPr>
                <p:cNvPr id="409" name="Freeform 5">
                  <a:extLst>
                    <a:ext uri="{FF2B5EF4-FFF2-40B4-BE49-F238E27FC236}">
                      <a16:creationId xmlns:a16="http://schemas.microsoft.com/office/drawing/2014/main" id="{5DB3EC28-588A-464C-97EF-D20DE76088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6212" y="3953310"/>
                  <a:ext cx="7592" cy="25481"/>
                </a:xfrm>
                <a:custGeom>
                  <a:avLst/>
                  <a:gdLst>
                    <a:gd name="T0" fmla="*/ 28 w 283"/>
                    <a:gd name="T1" fmla="*/ 960 h 961"/>
                    <a:gd name="T2" fmla="*/ 22 w 283"/>
                    <a:gd name="T3" fmla="*/ 961 h 961"/>
                    <a:gd name="T4" fmla="*/ 22 w 283"/>
                    <a:gd name="T5" fmla="*/ 961 h 961"/>
                    <a:gd name="T6" fmla="*/ 9 w 283"/>
                    <a:gd name="T7" fmla="*/ 956 h 961"/>
                    <a:gd name="T8" fmla="*/ 9 w 283"/>
                    <a:gd name="T9" fmla="*/ 956 h 961"/>
                    <a:gd name="T10" fmla="*/ 0 w 283"/>
                    <a:gd name="T11" fmla="*/ 933 h 961"/>
                    <a:gd name="T12" fmla="*/ 0 w 283"/>
                    <a:gd name="T13" fmla="*/ 135 h 961"/>
                    <a:gd name="T14" fmla="*/ 15 w 283"/>
                    <a:gd name="T15" fmla="*/ 107 h 961"/>
                    <a:gd name="T16" fmla="*/ 22 w 283"/>
                    <a:gd name="T17" fmla="*/ 135 h 961"/>
                    <a:gd name="T18" fmla="*/ 15 w 283"/>
                    <a:gd name="T19" fmla="*/ 107 h 961"/>
                    <a:gd name="T20" fmla="*/ 255 w 283"/>
                    <a:gd name="T21" fmla="*/ 3 h 961"/>
                    <a:gd name="T22" fmla="*/ 255 w 283"/>
                    <a:gd name="T23" fmla="*/ 3 h 961"/>
                    <a:gd name="T24" fmla="*/ 274 w 283"/>
                    <a:gd name="T25" fmla="*/ 7 h 961"/>
                    <a:gd name="T26" fmla="*/ 274 w 283"/>
                    <a:gd name="T27" fmla="*/ 7 h 961"/>
                    <a:gd name="T28" fmla="*/ 283 w 283"/>
                    <a:gd name="T29" fmla="*/ 31 h 961"/>
                    <a:gd name="T30" fmla="*/ 283 w 283"/>
                    <a:gd name="T31" fmla="*/ 838 h 961"/>
                    <a:gd name="T32" fmla="*/ 267 w 283"/>
                    <a:gd name="T33" fmla="*/ 865 h 961"/>
                    <a:gd name="T34" fmla="*/ 28 w 283"/>
                    <a:gd name="T35" fmla="*/ 960 h 961"/>
                    <a:gd name="T36" fmla="*/ 240 w 283"/>
                    <a:gd name="T37" fmla="*/ 816 h 961"/>
                    <a:gd name="T38" fmla="*/ 240 w 283"/>
                    <a:gd name="T39" fmla="*/ 70 h 961"/>
                    <a:gd name="T40" fmla="*/ 43 w 283"/>
                    <a:gd name="T41" fmla="*/ 156 h 961"/>
                    <a:gd name="T42" fmla="*/ 43 w 283"/>
                    <a:gd name="T43" fmla="*/ 894 h 961"/>
                    <a:gd name="T44" fmla="*/ 240 w 283"/>
                    <a:gd name="T45" fmla="*/ 816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3" h="961">
                      <a:moveTo>
                        <a:pt x="28" y="960"/>
                      </a:moveTo>
                      <a:cubicBezTo>
                        <a:pt x="26" y="961"/>
                        <a:pt x="24" y="961"/>
                        <a:pt x="22" y="961"/>
                      </a:cubicBezTo>
                      <a:lnTo>
                        <a:pt x="22" y="961"/>
                      </a:lnTo>
                      <a:cubicBezTo>
                        <a:pt x="17" y="961"/>
                        <a:pt x="13" y="959"/>
                        <a:pt x="9" y="956"/>
                      </a:cubicBezTo>
                      <a:lnTo>
                        <a:pt x="9" y="956"/>
                      </a:lnTo>
                      <a:cubicBezTo>
                        <a:pt x="3" y="950"/>
                        <a:pt x="0" y="942"/>
                        <a:pt x="0" y="933"/>
                      </a:cubicBezTo>
                      <a:lnTo>
                        <a:pt x="0" y="135"/>
                      </a:lnTo>
                      <a:cubicBezTo>
                        <a:pt x="0" y="122"/>
                        <a:pt x="6" y="111"/>
                        <a:pt x="15" y="107"/>
                      </a:cubicBezTo>
                      <a:lnTo>
                        <a:pt x="22" y="135"/>
                      </a:lnTo>
                      <a:lnTo>
                        <a:pt x="15" y="107"/>
                      </a:lnTo>
                      <a:lnTo>
                        <a:pt x="255" y="3"/>
                      </a:lnTo>
                      <a:lnTo>
                        <a:pt x="255" y="3"/>
                      </a:lnTo>
                      <a:cubicBezTo>
                        <a:pt x="261" y="0"/>
                        <a:pt x="268" y="2"/>
                        <a:pt x="274" y="7"/>
                      </a:cubicBezTo>
                      <a:lnTo>
                        <a:pt x="274" y="7"/>
                      </a:lnTo>
                      <a:cubicBezTo>
                        <a:pt x="280" y="13"/>
                        <a:pt x="283" y="21"/>
                        <a:pt x="283" y="31"/>
                      </a:cubicBezTo>
                      <a:lnTo>
                        <a:pt x="283" y="838"/>
                      </a:lnTo>
                      <a:cubicBezTo>
                        <a:pt x="283" y="850"/>
                        <a:pt x="277" y="861"/>
                        <a:pt x="267" y="865"/>
                      </a:cubicBezTo>
                      <a:lnTo>
                        <a:pt x="28" y="960"/>
                      </a:lnTo>
                      <a:close/>
                      <a:moveTo>
                        <a:pt x="240" y="816"/>
                      </a:moveTo>
                      <a:lnTo>
                        <a:pt x="240" y="70"/>
                      </a:lnTo>
                      <a:lnTo>
                        <a:pt x="43" y="156"/>
                      </a:lnTo>
                      <a:lnTo>
                        <a:pt x="43" y="894"/>
                      </a:lnTo>
                      <a:lnTo>
                        <a:pt x="240" y="816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10" name="Freeform 6">
                  <a:extLst>
                    <a:ext uri="{FF2B5EF4-FFF2-40B4-BE49-F238E27FC236}">
                      <a16:creationId xmlns:a16="http://schemas.microsoft.com/office/drawing/2014/main" id="{D8B6D2D3-D8C9-4003-B477-7003A9D62E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6212" y="3932013"/>
                  <a:ext cx="7592" cy="25861"/>
                </a:xfrm>
                <a:custGeom>
                  <a:avLst/>
                  <a:gdLst>
                    <a:gd name="T0" fmla="*/ 28 w 283"/>
                    <a:gd name="T1" fmla="*/ 968 h 970"/>
                    <a:gd name="T2" fmla="*/ 22 w 283"/>
                    <a:gd name="T3" fmla="*/ 970 h 970"/>
                    <a:gd name="T4" fmla="*/ 22 w 283"/>
                    <a:gd name="T5" fmla="*/ 970 h 970"/>
                    <a:gd name="T6" fmla="*/ 9 w 283"/>
                    <a:gd name="T7" fmla="*/ 964 h 970"/>
                    <a:gd name="T8" fmla="*/ 9 w 283"/>
                    <a:gd name="T9" fmla="*/ 964 h 970"/>
                    <a:gd name="T10" fmla="*/ 0 w 283"/>
                    <a:gd name="T11" fmla="*/ 941 h 970"/>
                    <a:gd name="T12" fmla="*/ 0 w 283"/>
                    <a:gd name="T13" fmla="*/ 153 h 970"/>
                    <a:gd name="T14" fmla="*/ 14 w 283"/>
                    <a:gd name="T15" fmla="*/ 126 h 970"/>
                    <a:gd name="T16" fmla="*/ 22 w 283"/>
                    <a:gd name="T17" fmla="*/ 153 h 970"/>
                    <a:gd name="T18" fmla="*/ 14 w 283"/>
                    <a:gd name="T19" fmla="*/ 126 h 970"/>
                    <a:gd name="T20" fmla="*/ 253 w 283"/>
                    <a:gd name="T21" fmla="*/ 3 h 970"/>
                    <a:gd name="T22" fmla="*/ 253 w 283"/>
                    <a:gd name="T23" fmla="*/ 3 h 970"/>
                    <a:gd name="T24" fmla="*/ 273 w 283"/>
                    <a:gd name="T25" fmla="*/ 6 h 970"/>
                    <a:gd name="T26" fmla="*/ 273 w 283"/>
                    <a:gd name="T27" fmla="*/ 6 h 970"/>
                    <a:gd name="T28" fmla="*/ 283 w 283"/>
                    <a:gd name="T29" fmla="*/ 30 h 970"/>
                    <a:gd name="T30" fmla="*/ 283 w 283"/>
                    <a:gd name="T31" fmla="*/ 837 h 970"/>
                    <a:gd name="T32" fmla="*/ 268 w 283"/>
                    <a:gd name="T33" fmla="*/ 864 h 970"/>
                    <a:gd name="T34" fmla="*/ 28 w 283"/>
                    <a:gd name="T35" fmla="*/ 968 h 970"/>
                    <a:gd name="T36" fmla="*/ 240 w 283"/>
                    <a:gd name="T37" fmla="*/ 816 h 970"/>
                    <a:gd name="T38" fmla="*/ 240 w 283"/>
                    <a:gd name="T39" fmla="*/ 72 h 970"/>
                    <a:gd name="T40" fmla="*/ 43 w 283"/>
                    <a:gd name="T41" fmla="*/ 173 h 970"/>
                    <a:gd name="T42" fmla="*/ 43 w 283"/>
                    <a:gd name="T43" fmla="*/ 901 h 970"/>
                    <a:gd name="T44" fmla="*/ 240 w 283"/>
                    <a:gd name="T45" fmla="*/ 816 h 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3" h="970">
                      <a:moveTo>
                        <a:pt x="28" y="968"/>
                      </a:moveTo>
                      <a:cubicBezTo>
                        <a:pt x="26" y="969"/>
                        <a:pt x="24" y="970"/>
                        <a:pt x="22" y="970"/>
                      </a:cubicBezTo>
                      <a:lnTo>
                        <a:pt x="22" y="970"/>
                      </a:lnTo>
                      <a:cubicBezTo>
                        <a:pt x="17" y="970"/>
                        <a:pt x="13" y="968"/>
                        <a:pt x="9" y="964"/>
                      </a:cubicBezTo>
                      <a:lnTo>
                        <a:pt x="9" y="964"/>
                      </a:lnTo>
                      <a:cubicBezTo>
                        <a:pt x="3" y="959"/>
                        <a:pt x="0" y="950"/>
                        <a:pt x="0" y="941"/>
                      </a:cubicBezTo>
                      <a:lnTo>
                        <a:pt x="0" y="153"/>
                      </a:lnTo>
                      <a:cubicBezTo>
                        <a:pt x="0" y="141"/>
                        <a:pt x="6" y="130"/>
                        <a:pt x="14" y="126"/>
                      </a:cubicBezTo>
                      <a:lnTo>
                        <a:pt x="22" y="153"/>
                      </a:lnTo>
                      <a:lnTo>
                        <a:pt x="14" y="126"/>
                      </a:lnTo>
                      <a:lnTo>
                        <a:pt x="253" y="3"/>
                      </a:lnTo>
                      <a:lnTo>
                        <a:pt x="253" y="3"/>
                      </a:lnTo>
                      <a:cubicBezTo>
                        <a:pt x="260" y="0"/>
                        <a:pt x="268" y="1"/>
                        <a:pt x="273" y="6"/>
                      </a:cubicBezTo>
                      <a:lnTo>
                        <a:pt x="273" y="6"/>
                      </a:lnTo>
                      <a:cubicBezTo>
                        <a:pt x="279" y="12"/>
                        <a:pt x="283" y="21"/>
                        <a:pt x="283" y="30"/>
                      </a:cubicBezTo>
                      <a:lnTo>
                        <a:pt x="283" y="837"/>
                      </a:lnTo>
                      <a:cubicBezTo>
                        <a:pt x="283" y="849"/>
                        <a:pt x="277" y="860"/>
                        <a:pt x="268" y="864"/>
                      </a:cubicBezTo>
                      <a:lnTo>
                        <a:pt x="28" y="968"/>
                      </a:lnTo>
                      <a:close/>
                      <a:moveTo>
                        <a:pt x="240" y="816"/>
                      </a:moveTo>
                      <a:lnTo>
                        <a:pt x="240" y="72"/>
                      </a:lnTo>
                      <a:lnTo>
                        <a:pt x="43" y="173"/>
                      </a:lnTo>
                      <a:lnTo>
                        <a:pt x="43" y="901"/>
                      </a:lnTo>
                      <a:lnTo>
                        <a:pt x="240" y="816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11" name="Freeform 7">
                  <a:extLst>
                    <a:ext uri="{FF2B5EF4-FFF2-40B4-BE49-F238E27FC236}">
                      <a16:creationId xmlns:a16="http://schemas.microsoft.com/office/drawing/2014/main" id="{FE365BED-DCAF-4B38-A318-279692B3AB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6212" y="3910335"/>
                  <a:ext cx="7592" cy="26622"/>
                </a:xfrm>
                <a:custGeom>
                  <a:avLst/>
                  <a:gdLst>
                    <a:gd name="T0" fmla="*/ 29 w 283"/>
                    <a:gd name="T1" fmla="*/ 997 h 999"/>
                    <a:gd name="T2" fmla="*/ 22 w 283"/>
                    <a:gd name="T3" fmla="*/ 999 h 999"/>
                    <a:gd name="T4" fmla="*/ 22 w 283"/>
                    <a:gd name="T5" fmla="*/ 999 h 999"/>
                    <a:gd name="T6" fmla="*/ 9 w 283"/>
                    <a:gd name="T7" fmla="*/ 994 h 999"/>
                    <a:gd name="T8" fmla="*/ 9 w 283"/>
                    <a:gd name="T9" fmla="*/ 994 h 999"/>
                    <a:gd name="T10" fmla="*/ 0 w 283"/>
                    <a:gd name="T11" fmla="*/ 970 h 999"/>
                    <a:gd name="T12" fmla="*/ 0 w 283"/>
                    <a:gd name="T13" fmla="*/ 154 h 999"/>
                    <a:gd name="T14" fmla="*/ 14 w 283"/>
                    <a:gd name="T15" fmla="*/ 127 h 999"/>
                    <a:gd name="T16" fmla="*/ 22 w 283"/>
                    <a:gd name="T17" fmla="*/ 154 h 999"/>
                    <a:gd name="T18" fmla="*/ 14 w 283"/>
                    <a:gd name="T19" fmla="*/ 127 h 999"/>
                    <a:gd name="T20" fmla="*/ 253 w 283"/>
                    <a:gd name="T21" fmla="*/ 3 h 999"/>
                    <a:gd name="T22" fmla="*/ 253 w 283"/>
                    <a:gd name="T23" fmla="*/ 3 h 999"/>
                    <a:gd name="T24" fmla="*/ 273 w 283"/>
                    <a:gd name="T25" fmla="*/ 6 h 999"/>
                    <a:gd name="T26" fmla="*/ 273 w 283"/>
                    <a:gd name="T27" fmla="*/ 6 h 999"/>
                    <a:gd name="T28" fmla="*/ 283 w 283"/>
                    <a:gd name="T29" fmla="*/ 30 h 999"/>
                    <a:gd name="T30" fmla="*/ 283 w 283"/>
                    <a:gd name="T31" fmla="*/ 847 h 999"/>
                    <a:gd name="T32" fmla="*/ 269 w 283"/>
                    <a:gd name="T33" fmla="*/ 874 h 999"/>
                    <a:gd name="T34" fmla="*/ 29 w 283"/>
                    <a:gd name="T35" fmla="*/ 997 h 999"/>
                    <a:gd name="T36" fmla="*/ 240 w 283"/>
                    <a:gd name="T37" fmla="*/ 827 h 999"/>
                    <a:gd name="T38" fmla="*/ 240 w 283"/>
                    <a:gd name="T39" fmla="*/ 72 h 999"/>
                    <a:gd name="T40" fmla="*/ 43 w 283"/>
                    <a:gd name="T41" fmla="*/ 174 h 999"/>
                    <a:gd name="T42" fmla="*/ 43 w 283"/>
                    <a:gd name="T43" fmla="*/ 928 h 999"/>
                    <a:gd name="T44" fmla="*/ 240 w 283"/>
                    <a:gd name="T45" fmla="*/ 827 h 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3" h="999">
                      <a:moveTo>
                        <a:pt x="29" y="997"/>
                      </a:moveTo>
                      <a:cubicBezTo>
                        <a:pt x="27" y="998"/>
                        <a:pt x="24" y="999"/>
                        <a:pt x="22" y="999"/>
                      </a:cubicBezTo>
                      <a:lnTo>
                        <a:pt x="22" y="999"/>
                      </a:lnTo>
                      <a:cubicBezTo>
                        <a:pt x="17" y="999"/>
                        <a:pt x="13" y="997"/>
                        <a:pt x="9" y="994"/>
                      </a:cubicBezTo>
                      <a:lnTo>
                        <a:pt x="9" y="994"/>
                      </a:lnTo>
                      <a:cubicBezTo>
                        <a:pt x="4" y="988"/>
                        <a:pt x="0" y="979"/>
                        <a:pt x="0" y="970"/>
                      </a:cubicBezTo>
                      <a:lnTo>
                        <a:pt x="0" y="154"/>
                      </a:lnTo>
                      <a:cubicBezTo>
                        <a:pt x="0" y="142"/>
                        <a:pt x="5" y="131"/>
                        <a:pt x="14" y="127"/>
                      </a:cubicBezTo>
                      <a:lnTo>
                        <a:pt x="22" y="154"/>
                      </a:lnTo>
                      <a:lnTo>
                        <a:pt x="14" y="127"/>
                      </a:lnTo>
                      <a:lnTo>
                        <a:pt x="253" y="3"/>
                      </a:lnTo>
                      <a:lnTo>
                        <a:pt x="253" y="3"/>
                      </a:lnTo>
                      <a:cubicBezTo>
                        <a:pt x="260" y="0"/>
                        <a:pt x="268" y="1"/>
                        <a:pt x="273" y="6"/>
                      </a:cubicBezTo>
                      <a:lnTo>
                        <a:pt x="273" y="6"/>
                      </a:lnTo>
                      <a:cubicBezTo>
                        <a:pt x="279" y="12"/>
                        <a:pt x="283" y="21"/>
                        <a:pt x="283" y="30"/>
                      </a:cubicBezTo>
                      <a:lnTo>
                        <a:pt x="283" y="847"/>
                      </a:lnTo>
                      <a:cubicBezTo>
                        <a:pt x="283" y="859"/>
                        <a:pt x="277" y="870"/>
                        <a:pt x="269" y="874"/>
                      </a:cubicBezTo>
                      <a:lnTo>
                        <a:pt x="29" y="997"/>
                      </a:lnTo>
                      <a:close/>
                      <a:moveTo>
                        <a:pt x="240" y="827"/>
                      </a:moveTo>
                      <a:lnTo>
                        <a:pt x="240" y="72"/>
                      </a:lnTo>
                      <a:lnTo>
                        <a:pt x="43" y="174"/>
                      </a:lnTo>
                      <a:lnTo>
                        <a:pt x="43" y="928"/>
                      </a:lnTo>
                      <a:lnTo>
                        <a:pt x="240" y="827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12" name="Freeform 8">
                  <a:extLst>
                    <a:ext uri="{FF2B5EF4-FFF2-40B4-BE49-F238E27FC236}">
                      <a16:creationId xmlns:a16="http://schemas.microsoft.com/office/drawing/2014/main" id="{02343618-0134-45B1-8D75-1D8DAAF03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6212" y="3974607"/>
                  <a:ext cx="7592" cy="25861"/>
                </a:xfrm>
                <a:custGeom>
                  <a:avLst/>
                  <a:gdLst>
                    <a:gd name="T0" fmla="*/ 26 w 283"/>
                    <a:gd name="T1" fmla="*/ 962 h 963"/>
                    <a:gd name="T2" fmla="*/ 22 w 283"/>
                    <a:gd name="T3" fmla="*/ 963 h 963"/>
                    <a:gd name="T4" fmla="*/ 22 w 283"/>
                    <a:gd name="T5" fmla="*/ 963 h 963"/>
                    <a:gd name="T6" fmla="*/ 8 w 283"/>
                    <a:gd name="T7" fmla="*/ 956 h 963"/>
                    <a:gd name="T8" fmla="*/ 8 w 283"/>
                    <a:gd name="T9" fmla="*/ 956 h 963"/>
                    <a:gd name="T10" fmla="*/ 0 w 283"/>
                    <a:gd name="T11" fmla="*/ 934 h 963"/>
                    <a:gd name="T12" fmla="*/ 0 w 283"/>
                    <a:gd name="T13" fmla="*/ 126 h 963"/>
                    <a:gd name="T14" fmla="*/ 16 w 283"/>
                    <a:gd name="T15" fmla="*/ 98 h 963"/>
                    <a:gd name="T16" fmla="*/ 22 w 283"/>
                    <a:gd name="T17" fmla="*/ 126 h 963"/>
                    <a:gd name="T18" fmla="*/ 16 w 283"/>
                    <a:gd name="T19" fmla="*/ 98 h 963"/>
                    <a:gd name="T20" fmla="*/ 255 w 283"/>
                    <a:gd name="T21" fmla="*/ 3 h 963"/>
                    <a:gd name="T22" fmla="*/ 255 w 283"/>
                    <a:gd name="T23" fmla="*/ 3 h 963"/>
                    <a:gd name="T24" fmla="*/ 274 w 283"/>
                    <a:gd name="T25" fmla="*/ 7 h 963"/>
                    <a:gd name="T26" fmla="*/ 274 w 283"/>
                    <a:gd name="T27" fmla="*/ 7 h 963"/>
                    <a:gd name="T28" fmla="*/ 283 w 283"/>
                    <a:gd name="T29" fmla="*/ 31 h 963"/>
                    <a:gd name="T30" fmla="*/ 283 w 283"/>
                    <a:gd name="T31" fmla="*/ 871 h 963"/>
                    <a:gd name="T32" fmla="*/ 265 w 283"/>
                    <a:gd name="T33" fmla="*/ 899 h 963"/>
                    <a:gd name="T34" fmla="*/ 26 w 283"/>
                    <a:gd name="T35" fmla="*/ 962 h 963"/>
                    <a:gd name="T36" fmla="*/ 240 w 283"/>
                    <a:gd name="T37" fmla="*/ 847 h 963"/>
                    <a:gd name="T38" fmla="*/ 240 w 283"/>
                    <a:gd name="T39" fmla="*/ 69 h 963"/>
                    <a:gd name="T40" fmla="*/ 43 w 283"/>
                    <a:gd name="T41" fmla="*/ 147 h 963"/>
                    <a:gd name="T42" fmla="*/ 43 w 283"/>
                    <a:gd name="T43" fmla="*/ 899 h 963"/>
                    <a:gd name="T44" fmla="*/ 240 w 283"/>
                    <a:gd name="T45" fmla="*/ 847 h 9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3" h="963">
                      <a:moveTo>
                        <a:pt x="26" y="962"/>
                      </a:moveTo>
                      <a:cubicBezTo>
                        <a:pt x="24" y="963"/>
                        <a:pt x="23" y="963"/>
                        <a:pt x="22" y="963"/>
                      </a:cubicBezTo>
                      <a:lnTo>
                        <a:pt x="22" y="963"/>
                      </a:lnTo>
                      <a:cubicBezTo>
                        <a:pt x="17" y="963"/>
                        <a:pt x="12" y="961"/>
                        <a:pt x="8" y="956"/>
                      </a:cubicBezTo>
                      <a:lnTo>
                        <a:pt x="8" y="956"/>
                      </a:lnTo>
                      <a:cubicBezTo>
                        <a:pt x="3" y="951"/>
                        <a:pt x="0" y="943"/>
                        <a:pt x="0" y="934"/>
                      </a:cubicBezTo>
                      <a:lnTo>
                        <a:pt x="0" y="126"/>
                      </a:lnTo>
                      <a:cubicBezTo>
                        <a:pt x="0" y="113"/>
                        <a:pt x="6" y="101"/>
                        <a:pt x="16" y="98"/>
                      </a:cubicBezTo>
                      <a:lnTo>
                        <a:pt x="22" y="126"/>
                      </a:lnTo>
                      <a:lnTo>
                        <a:pt x="16" y="98"/>
                      </a:lnTo>
                      <a:lnTo>
                        <a:pt x="255" y="3"/>
                      </a:lnTo>
                      <a:lnTo>
                        <a:pt x="255" y="3"/>
                      </a:lnTo>
                      <a:cubicBezTo>
                        <a:pt x="262" y="0"/>
                        <a:pt x="269" y="2"/>
                        <a:pt x="274" y="7"/>
                      </a:cubicBezTo>
                      <a:lnTo>
                        <a:pt x="274" y="7"/>
                      </a:lnTo>
                      <a:cubicBezTo>
                        <a:pt x="280" y="13"/>
                        <a:pt x="283" y="21"/>
                        <a:pt x="283" y="31"/>
                      </a:cubicBezTo>
                      <a:lnTo>
                        <a:pt x="283" y="871"/>
                      </a:lnTo>
                      <a:cubicBezTo>
                        <a:pt x="283" y="884"/>
                        <a:pt x="276" y="896"/>
                        <a:pt x="265" y="899"/>
                      </a:cubicBezTo>
                      <a:lnTo>
                        <a:pt x="26" y="962"/>
                      </a:lnTo>
                      <a:close/>
                      <a:moveTo>
                        <a:pt x="240" y="847"/>
                      </a:moveTo>
                      <a:lnTo>
                        <a:pt x="240" y="69"/>
                      </a:lnTo>
                      <a:lnTo>
                        <a:pt x="43" y="147"/>
                      </a:lnTo>
                      <a:lnTo>
                        <a:pt x="43" y="899"/>
                      </a:lnTo>
                      <a:lnTo>
                        <a:pt x="240" y="847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13" name="Freeform 9">
                  <a:extLst>
                    <a:ext uri="{FF2B5EF4-FFF2-40B4-BE49-F238E27FC236}">
                      <a16:creationId xmlns:a16="http://schemas.microsoft.com/office/drawing/2014/main" id="{28159B90-ACC5-43D7-90F4-B540834017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6212" y="4018343"/>
                  <a:ext cx="7592" cy="25861"/>
                </a:xfrm>
                <a:custGeom>
                  <a:avLst/>
                  <a:gdLst>
                    <a:gd name="T0" fmla="*/ 24 w 283"/>
                    <a:gd name="T1" fmla="*/ 971 h 971"/>
                    <a:gd name="T2" fmla="*/ 22 w 283"/>
                    <a:gd name="T3" fmla="*/ 971 h 971"/>
                    <a:gd name="T4" fmla="*/ 22 w 283"/>
                    <a:gd name="T5" fmla="*/ 971 h 971"/>
                    <a:gd name="T6" fmla="*/ 7 w 283"/>
                    <a:gd name="T7" fmla="*/ 964 h 971"/>
                    <a:gd name="T8" fmla="*/ 7 w 283"/>
                    <a:gd name="T9" fmla="*/ 964 h 971"/>
                    <a:gd name="T10" fmla="*/ 0 w 283"/>
                    <a:gd name="T11" fmla="*/ 942 h 971"/>
                    <a:gd name="T12" fmla="*/ 0 w 283"/>
                    <a:gd name="T13" fmla="*/ 63 h 971"/>
                    <a:gd name="T14" fmla="*/ 19 w 283"/>
                    <a:gd name="T15" fmla="*/ 34 h 971"/>
                    <a:gd name="T16" fmla="*/ 22 w 283"/>
                    <a:gd name="T17" fmla="*/ 63 h 971"/>
                    <a:gd name="T18" fmla="*/ 19 w 283"/>
                    <a:gd name="T19" fmla="*/ 34 h 971"/>
                    <a:gd name="T20" fmla="*/ 259 w 283"/>
                    <a:gd name="T21" fmla="*/ 0 h 971"/>
                    <a:gd name="T22" fmla="*/ 259 w 283"/>
                    <a:gd name="T23" fmla="*/ 0 h 971"/>
                    <a:gd name="T24" fmla="*/ 276 w 283"/>
                    <a:gd name="T25" fmla="*/ 8 h 971"/>
                    <a:gd name="T26" fmla="*/ 276 w 283"/>
                    <a:gd name="T27" fmla="*/ 8 h 971"/>
                    <a:gd name="T28" fmla="*/ 283 w 283"/>
                    <a:gd name="T29" fmla="*/ 29 h 971"/>
                    <a:gd name="T30" fmla="*/ 283 w 283"/>
                    <a:gd name="T31" fmla="*/ 903 h 971"/>
                    <a:gd name="T32" fmla="*/ 264 w 283"/>
                    <a:gd name="T33" fmla="*/ 932 h 971"/>
                    <a:gd name="T34" fmla="*/ 24 w 283"/>
                    <a:gd name="T35" fmla="*/ 971 h 971"/>
                    <a:gd name="T36" fmla="*/ 240 w 283"/>
                    <a:gd name="T37" fmla="*/ 878 h 971"/>
                    <a:gd name="T38" fmla="*/ 240 w 283"/>
                    <a:gd name="T39" fmla="*/ 61 h 971"/>
                    <a:gd name="T40" fmla="*/ 43 w 283"/>
                    <a:gd name="T41" fmla="*/ 89 h 971"/>
                    <a:gd name="T42" fmla="*/ 43 w 283"/>
                    <a:gd name="T43" fmla="*/ 910 h 971"/>
                    <a:gd name="T44" fmla="*/ 240 w 283"/>
                    <a:gd name="T45" fmla="*/ 878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3" h="971">
                      <a:moveTo>
                        <a:pt x="24" y="971"/>
                      </a:moveTo>
                      <a:cubicBezTo>
                        <a:pt x="23" y="971"/>
                        <a:pt x="23" y="971"/>
                        <a:pt x="22" y="971"/>
                      </a:cubicBezTo>
                      <a:lnTo>
                        <a:pt x="22" y="971"/>
                      </a:lnTo>
                      <a:cubicBezTo>
                        <a:pt x="17" y="971"/>
                        <a:pt x="11" y="969"/>
                        <a:pt x="7" y="964"/>
                      </a:cubicBezTo>
                      <a:lnTo>
                        <a:pt x="7" y="964"/>
                      </a:lnTo>
                      <a:cubicBezTo>
                        <a:pt x="3" y="958"/>
                        <a:pt x="0" y="950"/>
                        <a:pt x="0" y="942"/>
                      </a:cubicBezTo>
                      <a:lnTo>
                        <a:pt x="0" y="63"/>
                      </a:lnTo>
                      <a:cubicBezTo>
                        <a:pt x="0" y="48"/>
                        <a:pt x="8" y="35"/>
                        <a:pt x="19" y="34"/>
                      </a:cubicBezTo>
                      <a:lnTo>
                        <a:pt x="22" y="63"/>
                      </a:lnTo>
                      <a:lnTo>
                        <a:pt x="19" y="34"/>
                      </a:lnTo>
                      <a:lnTo>
                        <a:pt x="259" y="0"/>
                      </a:lnTo>
                      <a:lnTo>
                        <a:pt x="259" y="0"/>
                      </a:lnTo>
                      <a:cubicBezTo>
                        <a:pt x="265" y="0"/>
                        <a:pt x="271" y="2"/>
                        <a:pt x="276" y="8"/>
                      </a:cubicBezTo>
                      <a:lnTo>
                        <a:pt x="276" y="8"/>
                      </a:lnTo>
                      <a:cubicBezTo>
                        <a:pt x="280" y="13"/>
                        <a:pt x="283" y="21"/>
                        <a:pt x="283" y="29"/>
                      </a:cubicBezTo>
                      <a:lnTo>
                        <a:pt x="283" y="903"/>
                      </a:lnTo>
                      <a:cubicBezTo>
                        <a:pt x="283" y="918"/>
                        <a:pt x="275" y="930"/>
                        <a:pt x="264" y="932"/>
                      </a:cubicBezTo>
                      <a:lnTo>
                        <a:pt x="24" y="971"/>
                      </a:lnTo>
                      <a:close/>
                      <a:moveTo>
                        <a:pt x="240" y="878"/>
                      </a:moveTo>
                      <a:lnTo>
                        <a:pt x="240" y="61"/>
                      </a:lnTo>
                      <a:lnTo>
                        <a:pt x="43" y="89"/>
                      </a:lnTo>
                      <a:lnTo>
                        <a:pt x="43" y="910"/>
                      </a:lnTo>
                      <a:lnTo>
                        <a:pt x="240" y="878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14" name="Freeform 10">
                  <a:extLst>
                    <a:ext uri="{FF2B5EF4-FFF2-40B4-BE49-F238E27FC236}">
                      <a16:creationId xmlns:a16="http://schemas.microsoft.com/office/drawing/2014/main" id="{E87FA2E0-C39C-45F7-82B4-CC7F2A1613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6212" y="4065121"/>
                  <a:ext cx="7592" cy="25861"/>
                </a:xfrm>
                <a:custGeom>
                  <a:avLst/>
                  <a:gdLst>
                    <a:gd name="T0" fmla="*/ 23 w 283"/>
                    <a:gd name="T1" fmla="*/ 969 h 969"/>
                    <a:gd name="T2" fmla="*/ 22 w 283"/>
                    <a:gd name="T3" fmla="*/ 969 h 969"/>
                    <a:gd name="T4" fmla="*/ 22 w 283"/>
                    <a:gd name="T5" fmla="*/ 969 h 969"/>
                    <a:gd name="T6" fmla="*/ 7 w 283"/>
                    <a:gd name="T7" fmla="*/ 961 h 969"/>
                    <a:gd name="T8" fmla="*/ 7 w 283"/>
                    <a:gd name="T9" fmla="*/ 961 h 969"/>
                    <a:gd name="T10" fmla="*/ 0 w 283"/>
                    <a:gd name="T11" fmla="*/ 940 h 969"/>
                    <a:gd name="T12" fmla="*/ 0 w 283"/>
                    <a:gd name="T13" fmla="*/ 41 h 969"/>
                    <a:gd name="T14" fmla="*/ 21 w 283"/>
                    <a:gd name="T15" fmla="*/ 12 h 969"/>
                    <a:gd name="T16" fmla="*/ 22 w 283"/>
                    <a:gd name="T17" fmla="*/ 41 h 969"/>
                    <a:gd name="T18" fmla="*/ 21 w 283"/>
                    <a:gd name="T19" fmla="*/ 12 h 969"/>
                    <a:gd name="T20" fmla="*/ 260 w 283"/>
                    <a:gd name="T21" fmla="*/ 1 h 969"/>
                    <a:gd name="T22" fmla="*/ 260 w 283"/>
                    <a:gd name="T23" fmla="*/ 1 h 969"/>
                    <a:gd name="T24" fmla="*/ 276 w 283"/>
                    <a:gd name="T25" fmla="*/ 9 h 969"/>
                    <a:gd name="T26" fmla="*/ 276 w 283"/>
                    <a:gd name="T27" fmla="*/ 9 h 969"/>
                    <a:gd name="T28" fmla="*/ 283 w 283"/>
                    <a:gd name="T29" fmla="*/ 30 h 969"/>
                    <a:gd name="T30" fmla="*/ 283 w 283"/>
                    <a:gd name="T31" fmla="*/ 921 h 969"/>
                    <a:gd name="T32" fmla="*/ 262 w 283"/>
                    <a:gd name="T33" fmla="*/ 950 h 969"/>
                    <a:gd name="T34" fmla="*/ 23 w 283"/>
                    <a:gd name="T35" fmla="*/ 969 h 969"/>
                    <a:gd name="T36" fmla="*/ 240 w 283"/>
                    <a:gd name="T37" fmla="*/ 894 h 969"/>
                    <a:gd name="T38" fmla="*/ 240 w 283"/>
                    <a:gd name="T39" fmla="*/ 60 h 969"/>
                    <a:gd name="T40" fmla="*/ 43 w 283"/>
                    <a:gd name="T41" fmla="*/ 69 h 969"/>
                    <a:gd name="T42" fmla="*/ 43 w 283"/>
                    <a:gd name="T43" fmla="*/ 909 h 969"/>
                    <a:gd name="T44" fmla="*/ 240 w 283"/>
                    <a:gd name="T45" fmla="*/ 894 h 9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3" h="969">
                      <a:moveTo>
                        <a:pt x="23" y="969"/>
                      </a:moveTo>
                      <a:cubicBezTo>
                        <a:pt x="22" y="969"/>
                        <a:pt x="22" y="969"/>
                        <a:pt x="22" y="969"/>
                      </a:cubicBezTo>
                      <a:lnTo>
                        <a:pt x="22" y="969"/>
                      </a:lnTo>
                      <a:cubicBezTo>
                        <a:pt x="16" y="969"/>
                        <a:pt x="11" y="966"/>
                        <a:pt x="7" y="961"/>
                      </a:cubicBezTo>
                      <a:lnTo>
                        <a:pt x="7" y="961"/>
                      </a:lnTo>
                      <a:cubicBezTo>
                        <a:pt x="2" y="955"/>
                        <a:pt x="0" y="948"/>
                        <a:pt x="0" y="940"/>
                      </a:cubicBezTo>
                      <a:lnTo>
                        <a:pt x="0" y="41"/>
                      </a:lnTo>
                      <a:cubicBezTo>
                        <a:pt x="0" y="25"/>
                        <a:pt x="9" y="12"/>
                        <a:pt x="21" y="12"/>
                      </a:cubicBezTo>
                      <a:lnTo>
                        <a:pt x="22" y="41"/>
                      </a:lnTo>
                      <a:lnTo>
                        <a:pt x="21" y="12"/>
                      </a:lnTo>
                      <a:lnTo>
                        <a:pt x="260" y="1"/>
                      </a:lnTo>
                      <a:lnTo>
                        <a:pt x="260" y="1"/>
                      </a:lnTo>
                      <a:cubicBezTo>
                        <a:pt x="266" y="0"/>
                        <a:pt x="272" y="3"/>
                        <a:pt x="276" y="9"/>
                      </a:cubicBezTo>
                      <a:lnTo>
                        <a:pt x="276" y="9"/>
                      </a:lnTo>
                      <a:cubicBezTo>
                        <a:pt x="280" y="14"/>
                        <a:pt x="283" y="22"/>
                        <a:pt x="283" y="30"/>
                      </a:cubicBezTo>
                      <a:lnTo>
                        <a:pt x="283" y="921"/>
                      </a:lnTo>
                      <a:cubicBezTo>
                        <a:pt x="283" y="937"/>
                        <a:pt x="274" y="949"/>
                        <a:pt x="262" y="950"/>
                      </a:cubicBezTo>
                      <a:lnTo>
                        <a:pt x="23" y="969"/>
                      </a:lnTo>
                      <a:close/>
                      <a:moveTo>
                        <a:pt x="240" y="894"/>
                      </a:moveTo>
                      <a:lnTo>
                        <a:pt x="240" y="60"/>
                      </a:lnTo>
                      <a:lnTo>
                        <a:pt x="43" y="69"/>
                      </a:lnTo>
                      <a:lnTo>
                        <a:pt x="43" y="909"/>
                      </a:lnTo>
                      <a:lnTo>
                        <a:pt x="240" y="894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15" name="Freeform 11">
                  <a:extLst>
                    <a:ext uri="{FF2B5EF4-FFF2-40B4-BE49-F238E27FC236}">
                      <a16:creationId xmlns:a16="http://schemas.microsoft.com/office/drawing/2014/main" id="{9B8336DF-ECD5-4968-8871-0738AF1B3D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6212" y="4088700"/>
                  <a:ext cx="7592" cy="25481"/>
                </a:xfrm>
                <a:custGeom>
                  <a:avLst/>
                  <a:gdLst>
                    <a:gd name="T0" fmla="*/ 261 w 283"/>
                    <a:gd name="T1" fmla="*/ 956 h 956"/>
                    <a:gd name="T2" fmla="*/ 22 w 283"/>
                    <a:gd name="T3" fmla="*/ 956 h 956"/>
                    <a:gd name="T4" fmla="*/ 22 w 283"/>
                    <a:gd name="T5" fmla="*/ 956 h 956"/>
                    <a:gd name="T6" fmla="*/ 6 w 283"/>
                    <a:gd name="T7" fmla="*/ 947 h 956"/>
                    <a:gd name="T8" fmla="*/ 6 w 283"/>
                    <a:gd name="T9" fmla="*/ 947 h 956"/>
                    <a:gd name="T10" fmla="*/ 0 w 283"/>
                    <a:gd name="T11" fmla="*/ 927 h 956"/>
                    <a:gd name="T12" fmla="*/ 0 w 283"/>
                    <a:gd name="T13" fmla="*/ 48 h 956"/>
                    <a:gd name="T14" fmla="*/ 20 w 283"/>
                    <a:gd name="T15" fmla="*/ 19 h 956"/>
                    <a:gd name="T16" fmla="*/ 260 w 283"/>
                    <a:gd name="T17" fmla="*/ 0 h 956"/>
                    <a:gd name="T18" fmla="*/ 260 w 283"/>
                    <a:gd name="T19" fmla="*/ 0 h 956"/>
                    <a:gd name="T20" fmla="*/ 276 w 283"/>
                    <a:gd name="T21" fmla="*/ 8 h 956"/>
                    <a:gd name="T22" fmla="*/ 276 w 283"/>
                    <a:gd name="T23" fmla="*/ 8 h 956"/>
                    <a:gd name="T24" fmla="*/ 283 w 283"/>
                    <a:gd name="T25" fmla="*/ 29 h 956"/>
                    <a:gd name="T26" fmla="*/ 283 w 283"/>
                    <a:gd name="T27" fmla="*/ 927 h 956"/>
                    <a:gd name="T28" fmla="*/ 276 w 283"/>
                    <a:gd name="T29" fmla="*/ 947 h 956"/>
                    <a:gd name="T30" fmla="*/ 276 w 283"/>
                    <a:gd name="T31" fmla="*/ 947 h 956"/>
                    <a:gd name="T32" fmla="*/ 261 w 283"/>
                    <a:gd name="T33" fmla="*/ 956 h 956"/>
                    <a:gd name="T34" fmla="*/ 240 w 283"/>
                    <a:gd name="T35" fmla="*/ 898 h 956"/>
                    <a:gd name="T36" fmla="*/ 240 w 283"/>
                    <a:gd name="T37" fmla="*/ 60 h 956"/>
                    <a:gd name="T38" fmla="*/ 43 w 283"/>
                    <a:gd name="T39" fmla="*/ 75 h 956"/>
                    <a:gd name="T40" fmla="*/ 43 w 283"/>
                    <a:gd name="T41" fmla="*/ 898 h 956"/>
                    <a:gd name="T42" fmla="*/ 240 w 283"/>
                    <a:gd name="T43" fmla="*/ 898 h 956"/>
                    <a:gd name="T44" fmla="*/ 262 w 283"/>
                    <a:gd name="T45" fmla="*/ 58 h 956"/>
                    <a:gd name="T46" fmla="*/ 261 w 283"/>
                    <a:gd name="T47" fmla="*/ 29 h 956"/>
                    <a:gd name="T48" fmla="*/ 262 w 283"/>
                    <a:gd name="T49" fmla="*/ 58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3" h="956">
                      <a:moveTo>
                        <a:pt x="261" y="956"/>
                      </a:moveTo>
                      <a:lnTo>
                        <a:pt x="22" y="956"/>
                      </a:lnTo>
                      <a:lnTo>
                        <a:pt x="22" y="956"/>
                      </a:lnTo>
                      <a:cubicBezTo>
                        <a:pt x="16" y="956"/>
                        <a:pt x="10" y="953"/>
                        <a:pt x="6" y="947"/>
                      </a:cubicBezTo>
                      <a:lnTo>
                        <a:pt x="6" y="947"/>
                      </a:lnTo>
                      <a:cubicBezTo>
                        <a:pt x="2" y="942"/>
                        <a:pt x="0" y="935"/>
                        <a:pt x="0" y="927"/>
                      </a:cubicBezTo>
                      <a:lnTo>
                        <a:pt x="0" y="48"/>
                      </a:lnTo>
                      <a:cubicBezTo>
                        <a:pt x="0" y="32"/>
                        <a:pt x="9" y="20"/>
                        <a:pt x="20" y="19"/>
                      </a:cubicBezTo>
                      <a:lnTo>
                        <a:pt x="260" y="0"/>
                      </a:lnTo>
                      <a:lnTo>
                        <a:pt x="260" y="0"/>
                      </a:lnTo>
                      <a:cubicBezTo>
                        <a:pt x="266" y="0"/>
                        <a:pt x="272" y="3"/>
                        <a:pt x="276" y="8"/>
                      </a:cubicBezTo>
                      <a:lnTo>
                        <a:pt x="276" y="8"/>
                      </a:lnTo>
                      <a:cubicBezTo>
                        <a:pt x="280" y="14"/>
                        <a:pt x="283" y="21"/>
                        <a:pt x="283" y="29"/>
                      </a:cubicBezTo>
                      <a:lnTo>
                        <a:pt x="283" y="927"/>
                      </a:lnTo>
                      <a:cubicBezTo>
                        <a:pt x="283" y="935"/>
                        <a:pt x="281" y="942"/>
                        <a:pt x="276" y="947"/>
                      </a:cubicBezTo>
                      <a:lnTo>
                        <a:pt x="276" y="947"/>
                      </a:lnTo>
                      <a:cubicBezTo>
                        <a:pt x="272" y="953"/>
                        <a:pt x="267" y="956"/>
                        <a:pt x="261" y="956"/>
                      </a:cubicBezTo>
                      <a:close/>
                      <a:moveTo>
                        <a:pt x="240" y="898"/>
                      </a:moveTo>
                      <a:lnTo>
                        <a:pt x="240" y="60"/>
                      </a:lnTo>
                      <a:lnTo>
                        <a:pt x="43" y="75"/>
                      </a:lnTo>
                      <a:lnTo>
                        <a:pt x="43" y="898"/>
                      </a:lnTo>
                      <a:lnTo>
                        <a:pt x="240" y="898"/>
                      </a:lnTo>
                      <a:close/>
                      <a:moveTo>
                        <a:pt x="262" y="58"/>
                      </a:moveTo>
                      <a:lnTo>
                        <a:pt x="261" y="29"/>
                      </a:lnTo>
                      <a:lnTo>
                        <a:pt x="262" y="58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16" name="Freeform 12">
                  <a:extLst>
                    <a:ext uri="{FF2B5EF4-FFF2-40B4-BE49-F238E27FC236}">
                      <a16:creationId xmlns:a16="http://schemas.microsoft.com/office/drawing/2014/main" id="{E62D608E-A4FD-48C0-A68C-F58038985C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6212" y="3997046"/>
                  <a:ext cx="7592" cy="23960"/>
                </a:xfrm>
                <a:custGeom>
                  <a:avLst/>
                  <a:gdLst>
                    <a:gd name="T0" fmla="*/ 24 w 283"/>
                    <a:gd name="T1" fmla="*/ 899 h 900"/>
                    <a:gd name="T2" fmla="*/ 22 w 283"/>
                    <a:gd name="T3" fmla="*/ 900 h 900"/>
                    <a:gd name="T4" fmla="*/ 22 w 283"/>
                    <a:gd name="T5" fmla="*/ 900 h 900"/>
                    <a:gd name="T6" fmla="*/ 7 w 283"/>
                    <a:gd name="T7" fmla="*/ 892 h 900"/>
                    <a:gd name="T8" fmla="*/ 7 w 283"/>
                    <a:gd name="T9" fmla="*/ 892 h 900"/>
                    <a:gd name="T10" fmla="*/ 0 w 283"/>
                    <a:gd name="T11" fmla="*/ 871 h 900"/>
                    <a:gd name="T12" fmla="*/ 0 w 283"/>
                    <a:gd name="T13" fmla="*/ 93 h 900"/>
                    <a:gd name="T14" fmla="*/ 17 w 283"/>
                    <a:gd name="T15" fmla="*/ 64 h 900"/>
                    <a:gd name="T16" fmla="*/ 22 w 283"/>
                    <a:gd name="T17" fmla="*/ 93 h 900"/>
                    <a:gd name="T18" fmla="*/ 17 w 283"/>
                    <a:gd name="T19" fmla="*/ 64 h 900"/>
                    <a:gd name="T20" fmla="*/ 257 w 283"/>
                    <a:gd name="T21" fmla="*/ 1 h 900"/>
                    <a:gd name="T22" fmla="*/ 257 w 283"/>
                    <a:gd name="T23" fmla="*/ 1 h 900"/>
                    <a:gd name="T24" fmla="*/ 275 w 283"/>
                    <a:gd name="T25" fmla="*/ 7 h 900"/>
                    <a:gd name="T26" fmla="*/ 275 w 283"/>
                    <a:gd name="T27" fmla="*/ 7 h 900"/>
                    <a:gd name="T28" fmla="*/ 283 w 283"/>
                    <a:gd name="T29" fmla="*/ 30 h 900"/>
                    <a:gd name="T30" fmla="*/ 283 w 283"/>
                    <a:gd name="T31" fmla="*/ 837 h 900"/>
                    <a:gd name="T32" fmla="*/ 263 w 283"/>
                    <a:gd name="T33" fmla="*/ 866 h 900"/>
                    <a:gd name="T34" fmla="*/ 24 w 283"/>
                    <a:gd name="T35" fmla="*/ 899 h 900"/>
                    <a:gd name="T36" fmla="*/ 240 w 283"/>
                    <a:gd name="T37" fmla="*/ 811 h 900"/>
                    <a:gd name="T38" fmla="*/ 240 w 283"/>
                    <a:gd name="T39" fmla="*/ 65 h 900"/>
                    <a:gd name="T40" fmla="*/ 43 w 283"/>
                    <a:gd name="T41" fmla="*/ 117 h 900"/>
                    <a:gd name="T42" fmla="*/ 43 w 283"/>
                    <a:gd name="T43" fmla="*/ 838 h 900"/>
                    <a:gd name="T44" fmla="*/ 240 w 283"/>
                    <a:gd name="T45" fmla="*/ 811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3" h="900">
                      <a:moveTo>
                        <a:pt x="24" y="899"/>
                      </a:moveTo>
                      <a:cubicBezTo>
                        <a:pt x="23" y="899"/>
                        <a:pt x="22" y="900"/>
                        <a:pt x="22" y="900"/>
                      </a:cubicBezTo>
                      <a:lnTo>
                        <a:pt x="22" y="900"/>
                      </a:lnTo>
                      <a:cubicBezTo>
                        <a:pt x="16" y="900"/>
                        <a:pt x="11" y="897"/>
                        <a:pt x="7" y="892"/>
                      </a:cubicBezTo>
                      <a:lnTo>
                        <a:pt x="7" y="892"/>
                      </a:lnTo>
                      <a:cubicBezTo>
                        <a:pt x="3" y="887"/>
                        <a:pt x="0" y="879"/>
                        <a:pt x="0" y="871"/>
                      </a:cubicBezTo>
                      <a:lnTo>
                        <a:pt x="0" y="93"/>
                      </a:lnTo>
                      <a:cubicBezTo>
                        <a:pt x="0" y="79"/>
                        <a:pt x="7" y="67"/>
                        <a:pt x="17" y="64"/>
                      </a:cubicBezTo>
                      <a:lnTo>
                        <a:pt x="22" y="93"/>
                      </a:lnTo>
                      <a:lnTo>
                        <a:pt x="17" y="64"/>
                      </a:lnTo>
                      <a:lnTo>
                        <a:pt x="257" y="1"/>
                      </a:lnTo>
                      <a:lnTo>
                        <a:pt x="257" y="1"/>
                      </a:lnTo>
                      <a:cubicBezTo>
                        <a:pt x="263" y="0"/>
                        <a:pt x="270" y="2"/>
                        <a:pt x="275" y="7"/>
                      </a:cubicBezTo>
                      <a:lnTo>
                        <a:pt x="275" y="7"/>
                      </a:lnTo>
                      <a:cubicBezTo>
                        <a:pt x="280" y="13"/>
                        <a:pt x="283" y="21"/>
                        <a:pt x="283" y="30"/>
                      </a:cubicBezTo>
                      <a:lnTo>
                        <a:pt x="283" y="837"/>
                      </a:lnTo>
                      <a:cubicBezTo>
                        <a:pt x="283" y="852"/>
                        <a:pt x="274" y="864"/>
                        <a:pt x="263" y="866"/>
                      </a:cubicBezTo>
                      <a:lnTo>
                        <a:pt x="24" y="899"/>
                      </a:lnTo>
                      <a:close/>
                      <a:moveTo>
                        <a:pt x="240" y="811"/>
                      </a:moveTo>
                      <a:lnTo>
                        <a:pt x="240" y="65"/>
                      </a:lnTo>
                      <a:lnTo>
                        <a:pt x="43" y="117"/>
                      </a:lnTo>
                      <a:lnTo>
                        <a:pt x="43" y="838"/>
                      </a:lnTo>
                      <a:lnTo>
                        <a:pt x="240" y="811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17" name="Freeform 13">
                  <a:extLst>
                    <a:ext uri="{FF2B5EF4-FFF2-40B4-BE49-F238E27FC236}">
                      <a16:creationId xmlns:a16="http://schemas.microsoft.com/office/drawing/2014/main" id="{740E678A-EAF5-464B-AD8E-66E3529664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6212" y="4041542"/>
                  <a:ext cx="7592" cy="25481"/>
                </a:xfrm>
                <a:custGeom>
                  <a:avLst/>
                  <a:gdLst>
                    <a:gd name="T0" fmla="*/ 22 w 283"/>
                    <a:gd name="T1" fmla="*/ 955 h 955"/>
                    <a:gd name="T2" fmla="*/ 22 w 283"/>
                    <a:gd name="T3" fmla="*/ 955 h 955"/>
                    <a:gd name="T4" fmla="*/ 22 w 283"/>
                    <a:gd name="T5" fmla="*/ 955 h 955"/>
                    <a:gd name="T6" fmla="*/ 7 w 283"/>
                    <a:gd name="T7" fmla="*/ 947 h 955"/>
                    <a:gd name="T8" fmla="*/ 7 w 283"/>
                    <a:gd name="T9" fmla="*/ 947 h 955"/>
                    <a:gd name="T10" fmla="*/ 0 w 283"/>
                    <a:gd name="T11" fmla="*/ 926 h 955"/>
                    <a:gd name="T12" fmla="*/ 0 w 283"/>
                    <a:gd name="T13" fmla="*/ 68 h 955"/>
                    <a:gd name="T14" fmla="*/ 19 w 283"/>
                    <a:gd name="T15" fmla="*/ 39 h 955"/>
                    <a:gd name="T16" fmla="*/ 22 w 283"/>
                    <a:gd name="T17" fmla="*/ 68 h 955"/>
                    <a:gd name="T18" fmla="*/ 19 w 283"/>
                    <a:gd name="T19" fmla="*/ 39 h 955"/>
                    <a:gd name="T20" fmla="*/ 259 w 283"/>
                    <a:gd name="T21" fmla="*/ 0 h 955"/>
                    <a:gd name="T22" fmla="*/ 259 w 283"/>
                    <a:gd name="T23" fmla="*/ 0 h 955"/>
                    <a:gd name="T24" fmla="*/ 276 w 283"/>
                    <a:gd name="T25" fmla="*/ 8 h 955"/>
                    <a:gd name="T26" fmla="*/ 276 w 283"/>
                    <a:gd name="T27" fmla="*/ 8 h 955"/>
                    <a:gd name="T28" fmla="*/ 283 w 283"/>
                    <a:gd name="T29" fmla="*/ 29 h 955"/>
                    <a:gd name="T30" fmla="*/ 283 w 283"/>
                    <a:gd name="T31" fmla="*/ 915 h 955"/>
                    <a:gd name="T32" fmla="*/ 262 w 283"/>
                    <a:gd name="T33" fmla="*/ 944 h 955"/>
                    <a:gd name="T34" fmla="*/ 22 w 283"/>
                    <a:gd name="T35" fmla="*/ 955 h 955"/>
                    <a:gd name="T36" fmla="*/ 240 w 283"/>
                    <a:gd name="T37" fmla="*/ 887 h 955"/>
                    <a:gd name="T38" fmla="*/ 240 w 283"/>
                    <a:gd name="T39" fmla="*/ 62 h 955"/>
                    <a:gd name="T40" fmla="*/ 43 w 283"/>
                    <a:gd name="T41" fmla="*/ 94 h 955"/>
                    <a:gd name="T42" fmla="*/ 43 w 283"/>
                    <a:gd name="T43" fmla="*/ 896 h 955"/>
                    <a:gd name="T44" fmla="*/ 240 w 283"/>
                    <a:gd name="T45" fmla="*/ 887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3" h="955">
                      <a:moveTo>
                        <a:pt x="22" y="955"/>
                      </a:moveTo>
                      <a:cubicBezTo>
                        <a:pt x="22" y="955"/>
                        <a:pt x="22" y="955"/>
                        <a:pt x="22" y="955"/>
                      </a:cubicBezTo>
                      <a:lnTo>
                        <a:pt x="22" y="955"/>
                      </a:lnTo>
                      <a:cubicBezTo>
                        <a:pt x="16" y="955"/>
                        <a:pt x="11" y="952"/>
                        <a:pt x="7" y="947"/>
                      </a:cubicBezTo>
                      <a:lnTo>
                        <a:pt x="7" y="947"/>
                      </a:lnTo>
                      <a:cubicBezTo>
                        <a:pt x="2" y="941"/>
                        <a:pt x="0" y="934"/>
                        <a:pt x="0" y="926"/>
                      </a:cubicBezTo>
                      <a:lnTo>
                        <a:pt x="0" y="68"/>
                      </a:lnTo>
                      <a:cubicBezTo>
                        <a:pt x="0" y="53"/>
                        <a:pt x="8" y="41"/>
                        <a:pt x="19" y="39"/>
                      </a:cubicBezTo>
                      <a:lnTo>
                        <a:pt x="22" y="68"/>
                      </a:lnTo>
                      <a:lnTo>
                        <a:pt x="19" y="39"/>
                      </a:lnTo>
                      <a:lnTo>
                        <a:pt x="259" y="0"/>
                      </a:lnTo>
                      <a:lnTo>
                        <a:pt x="259" y="0"/>
                      </a:lnTo>
                      <a:cubicBezTo>
                        <a:pt x="265" y="0"/>
                        <a:pt x="271" y="2"/>
                        <a:pt x="276" y="8"/>
                      </a:cubicBezTo>
                      <a:lnTo>
                        <a:pt x="276" y="8"/>
                      </a:lnTo>
                      <a:cubicBezTo>
                        <a:pt x="280" y="13"/>
                        <a:pt x="283" y="21"/>
                        <a:pt x="283" y="29"/>
                      </a:cubicBezTo>
                      <a:lnTo>
                        <a:pt x="283" y="915"/>
                      </a:lnTo>
                      <a:cubicBezTo>
                        <a:pt x="283" y="930"/>
                        <a:pt x="274" y="943"/>
                        <a:pt x="262" y="944"/>
                      </a:cubicBezTo>
                      <a:lnTo>
                        <a:pt x="22" y="955"/>
                      </a:lnTo>
                      <a:close/>
                      <a:moveTo>
                        <a:pt x="240" y="887"/>
                      </a:moveTo>
                      <a:lnTo>
                        <a:pt x="240" y="62"/>
                      </a:lnTo>
                      <a:lnTo>
                        <a:pt x="43" y="94"/>
                      </a:lnTo>
                      <a:lnTo>
                        <a:pt x="43" y="896"/>
                      </a:lnTo>
                      <a:lnTo>
                        <a:pt x="240" y="887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18" name="Freeform 14">
                  <a:extLst>
                    <a:ext uri="{FF2B5EF4-FFF2-40B4-BE49-F238E27FC236}">
                      <a16:creationId xmlns:a16="http://schemas.microsoft.com/office/drawing/2014/main" id="{C3071B57-A0BD-4AFB-A208-74D7B8A29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813" y="4088700"/>
                  <a:ext cx="7991" cy="25481"/>
                </a:xfrm>
                <a:custGeom>
                  <a:avLst/>
                  <a:gdLst>
                    <a:gd name="T0" fmla="*/ 45 w 289"/>
                    <a:gd name="T1" fmla="*/ 941 h 960"/>
                    <a:gd name="T2" fmla="*/ 285 w 289"/>
                    <a:gd name="T3" fmla="*/ 43 h 960"/>
                    <a:gd name="T4" fmla="*/ 271 w 289"/>
                    <a:gd name="T5" fmla="*/ 6 h 960"/>
                    <a:gd name="T6" fmla="*/ 271 w 289"/>
                    <a:gd name="T7" fmla="*/ 6 h 960"/>
                    <a:gd name="T8" fmla="*/ 244 w 289"/>
                    <a:gd name="T9" fmla="*/ 23 h 960"/>
                    <a:gd name="T10" fmla="*/ 244 w 289"/>
                    <a:gd name="T11" fmla="*/ 23 h 960"/>
                    <a:gd name="T12" fmla="*/ 4 w 289"/>
                    <a:gd name="T13" fmla="*/ 921 h 960"/>
                    <a:gd name="T14" fmla="*/ 17 w 289"/>
                    <a:gd name="T15" fmla="*/ 958 h 960"/>
                    <a:gd name="T16" fmla="*/ 17 w 289"/>
                    <a:gd name="T17" fmla="*/ 958 h 960"/>
                    <a:gd name="T18" fmla="*/ 25 w 289"/>
                    <a:gd name="T19" fmla="*/ 960 h 960"/>
                    <a:gd name="T20" fmla="*/ 25 w 289"/>
                    <a:gd name="T21" fmla="*/ 960 h 960"/>
                    <a:gd name="T22" fmla="*/ 45 w 289"/>
                    <a:gd name="T23" fmla="*/ 941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9" h="960">
                      <a:moveTo>
                        <a:pt x="45" y="941"/>
                      </a:moveTo>
                      <a:lnTo>
                        <a:pt x="285" y="43"/>
                      </a:lnTo>
                      <a:cubicBezTo>
                        <a:pt x="289" y="28"/>
                        <a:pt x="283" y="11"/>
                        <a:pt x="271" y="6"/>
                      </a:cubicBezTo>
                      <a:lnTo>
                        <a:pt x="271" y="6"/>
                      </a:lnTo>
                      <a:cubicBezTo>
                        <a:pt x="260" y="0"/>
                        <a:pt x="248" y="8"/>
                        <a:pt x="244" y="23"/>
                      </a:cubicBezTo>
                      <a:lnTo>
                        <a:pt x="244" y="23"/>
                      </a:lnTo>
                      <a:lnTo>
                        <a:pt x="4" y="921"/>
                      </a:lnTo>
                      <a:cubicBezTo>
                        <a:pt x="0" y="936"/>
                        <a:pt x="6" y="953"/>
                        <a:pt x="17" y="958"/>
                      </a:cubicBezTo>
                      <a:lnTo>
                        <a:pt x="17" y="958"/>
                      </a:lnTo>
                      <a:cubicBezTo>
                        <a:pt x="20" y="959"/>
                        <a:pt x="22" y="960"/>
                        <a:pt x="25" y="960"/>
                      </a:cubicBezTo>
                      <a:lnTo>
                        <a:pt x="25" y="960"/>
                      </a:lnTo>
                      <a:cubicBezTo>
                        <a:pt x="34" y="960"/>
                        <a:pt x="42" y="953"/>
                        <a:pt x="45" y="941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19" name="Freeform 15">
                  <a:extLst>
                    <a:ext uri="{FF2B5EF4-FFF2-40B4-BE49-F238E27FC236}">
                      <a16:creationId xmlns:a16="http://schemas.microsoft.com/office/drawing/2014/main" id="{A25CBA8E-951E-4A19-B513-F3C5AF2D87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813" y="4065121"/>
                  <a:ext cx="7991" cy="25861"/>
                </a:xfrm>
                <a:custGeom>
                  <a:avLst/>
                  <a:gdLst>
                    <a:gd name="T0" fmla="*/ 45 w 289"/>
                    <a:gd name="T1" fmla="*/ 952 h 972"/>
                    <a:gd name="T2" fmla="*/ 285 w 289"/>
                    <a:gd name="T3" fmla="*/ 42 h 972"/>
                    <a:gd name="T4" fmla="*/ 271 w 289"/>
                    <a:gd name="T5" fmla="*/ 5 h 972"/>
                    <a:gd name="T6" fmla="*/ 271 w 289"/>
                    <a:gd name="T7" fmla="*/ 5 h 972"/>
                    <a:gd name="T8" fmla="*/ 244 w 289"/>
                    <a:gd name="T9" fmla="*/ 23 h 972"/>
                    <a:gd name="T10" fmla="*/ 244 w 289"/>
                    <a:gd name="T11" fmla="*/ 23 h 972"/>
                    <a:gd name="T12" fmla="*/ 4 w 289"/>
                    <a:gd name="T13" fmla="*/ 933 h 972"/>
                    <a:gd name="T14" fmla="*/ 17 w 289"/>
                    <a:gd name="T15" fmla="*/ 970 h 972"/>
                    <a:gd name="T16" fmla="*/ 17 w 289"/>
                    <a:gd name="T17" fmla="*/ 970 h 972"/>
                    <a:gd name="T18" fmla="*/ 25 w 289"/>
                    <a:gd name="T19" fmla="*/ 972 h 972"/>
                    <a:gd name="T20" fmla="*/ 25 w 289"/>
                    <a:gd name="T21" fmla="*/ 972 h 972"/>
                    <a:gd name="T22" fmla="*/ 45 w 289"/>
                    <a:gd name="T23" fmla="*/ 952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9" h="972">
                      <a:moveTo>
                        <a:pt x="45" y="952"/>
                      </a:moveTo>
                      <a:lnTo>
                        <a:pt x="285" y="42"/>
                      </a:lnTo>
                      <a:cubicBezTo>
                        <a:pt x="289" y="27"/>
                        <a:pt x="283" y="11"/>
                        <a:pt x="271" y="5"/>
                      </a:cubicBezTo>
                      <a:lnTo>
                        <a:pt x="271" y="5"/>
                      </a:lnTo>
                      <a:cubicBezTo>
                        <a:pt x="260" y="0"/>
                        <a:pt x="248" y="8"/>
                        <a:pt x="244" y="23"/>
                      </a:cubicBezTo>
                      <a:lnTo>
                        <a:pt x="244" y="23"/>
                      </a:lnTo>
                      <a:lnTo>
                        <a:pt x="4" y="933"/>
                      </a:lnTo>
                      <a:cubicBezTo>
                        <a:pt x="0" y="948"/>
                        <a:pt x="6" y="965"/>
                        <a:pt x="17" y="970"/>
                      </a:cubicBezTo>
                      <a:lnTo>
                        <a:pt x="17" y="970"/>
                      </a:lnTo>
                      <a:cubicBezTo>
                        <a:pt x="20" y="971"/>
                        <a:pt x="22" y="972"/>
                        <a:pt x="25" y="972"/>
                      </a:cubicBezTo>
                      <a:lnTo>
                        <a:pt x="25" y="972"/>
                      </a:lnTo>
                      <a:cubicBezTo>
                        <a:pt x="34" y="972"/>
                        <a:pt x="42" y="964"/>
                        <a:pt x="45" y="952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20" name="Freeform 16">
                  <a:extLst>
                    <a:ext uri="{FF2B5EF4-FFF2-40B4-BE49-F238E27FC236}">
                      <a16:creationId xmlns:a16="http://schemas.microsoft.com/office/drawing/2014/main" id="{E36A5AA8-685C-485F-B954-37CEF6ADF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813" y="4041542"/>
                  <a:ext cx="7991" cy="25481"/>
                </a:xfrm>
                <a:custGeom>
                  <a:avLst/>
                  <a:gdLst>
                    <a:gd name="T0" fmla="*/ 45 w 289"/>
                    <a:gd name="T1" fmla="*/ 939 h 958"/>
                    <a:gd name="T2" fmla="*/ 285 w 289"/>
                    <a:gd name="T3" fmla="*/ 42 h 958"/>
                    <a:gd name="T4" fmla="*/ 271 w 289"/>
                    <a:gd name="T5" fmla="*/ 5 h 958"/>
                    <a:gd name="T6" fmla="*/ 271 w 289"/>
                    <a:gd name="T7" fmla="*/ 5 h 958"/>
                    <a:gd name="T8" fmla="*/ 244 w 289"/>
                    <a:gd name="T9" fmla="*/ 22 h 958"/>
                    <a:gd name="T10" fmla="*/ 244 w 289"/>
                    <a:gd name="T11" fmla="*/ 22 h 958"/>
                    <a:gd name="T12" fmla="*/ 4 w 289"/>
                    <a:gd name="T13" fmla="*/ 919 h 958"/>
                    <a:gd name="T14" fmla="*/ 17 w 289"/>
                    <a:gd name="T15" fmla="*/ 956 h 958"/>
                    <a:gd name="T16" fmla="*/ 17 w 289"/>
                    <a:gd name="T17" fmla="*/ 956 h 958"/>
                    <a:gd name="T18" fmla="*/ 25 w 289"/>
                    <a:gd name="T19" fmla="*/ 958 h 958"/>
                    <a:gd name="T20" fmla="*/ 25 w 289"/>
                    <a:gd name="T21" fmla="*/ 958 h 958"/>
                    <a:gd name="T22" fmla="*/ 45 w 289"/>
                    <a:gd name="T23" fmla="*/ 939 h 9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9" h="958">
                      <a:moveTo>
                        <a:pt x="45" y="939"/>
                      </a:moveTo>
                      <a:lnTo>
                        <a:pt x="285" y="42"/>
                      </a:lnTo>
                      <a:cubicBezTo>
                        <a:pt x="289" y="27"/>
                        <a:pt x="283" y="10"/>
                        <a:pt x="271" y="5"/>
                      </a:cubicBezTo>
                      <a:lnTo>
                        <a:pt x="271" y="5"/>
                      </a:lnTo>
                      <a:cubicBezTo>
                        <a:pt x="260" y="0"/>
                        <a:pt x="248" y="7"/>
                        <a:pt x="244" y="22"/>
                      </a:cubicBezTo>
                      <a:lnTo>
                        <a:pt x="244" y="22"/>
                      </a:lnTo>
                      <a:lnTo>
                        <a:pt x="4" y="919"/>
                      </a:lnTo>
                      <a:cubicBezTo>
                        <a:pt x="0" y="934"/>
                        <a:pt x="6" y="951"/>
                        <a:pt x="17" y="956"/>
                      </a:cubicBezTo>
                      <a:lnTo>
                        <a:pt x="17" y="956"/>
                      </a:lnTo>
                      <a:cubicBezTo>
                        <a:pt x="20" y="957"/>
                        <a:pt x="22" y="958"/>
                        <a:pt x="25" y="958"/>
                      </a:cubicBezTo>
                      <a:lnTo>
                        <a:pt x="25" y="958"/>
                      </a:lnTo>
                      <a:cubicBezTo>
                        <a:pt x="34" y="958"/>
                        <a:pt x="42" y="950"/>
                        <a:pt x="45" y="939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21" name="Freeform 17">
                  <a:extLst>
                    <a:ext uri="{FF2B5EF4-FFF2-40B4-BE49-F238E27FC236}">
                      <a16:creationId xmlns:a16="http://schemas.microsoft.com/office/drawing/2014/main" id="{0C825D74-F755-4BA7-B6FA-B5275D055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813" y="4018343"/>
                  <a:ext cx="7991" cy="25861"/>
                </a:xfrm>
                <a:custGeom>
                  <a:avLst/>
                  <a:gdLst>
                    <a:gd name="T0" fmla="*/ 45 w 288"/>
                    <a:gd name="T1" fmla="*/ 955 h 974"/>
                    <a:gd name="T2" fmla="*/ 285 w 288"/>
                    <a:gd name="T3" fmla="*/ 42 h 974"/>
                    <a:gd name="T4" fmla="*/ 271 w 288"/>
                    <a:gd name="T5" fmla="*/ 5 h 974"/>
                    <a:gd name="T6" fmla="*/ 271 w 288"/>
                    <a:gd name="T7" fmla="*/ 5 h 974"/>
                    <a:gd name="T8" fmla="*/ 244 w 288"/>
                    <a:gd name="T9" fmla="*/ 23 h 974"/>
                    <a:gd name="T10" fmla="*/ 244 w 288"/>
                    <a:gd name="T11" fmla="*/ 23 h 974"/>
                    <a:gd name="T12" fmla="*/ 4 w 288"/>
                    <a:gd name="T13" fmla="*/ 936 h 974"/>
                    <a:gd name="T14" fmla="*/ 18 w 288"/>
                    <a:gd name="T15" fmla="*/ 973 h 974"/>
                    <a:gd name="T16" fmla="*/ 18 w 288"/>
                    <a:gd name="T17" fmla="*/ 973 h 974"/>
                    <a:gd name="T18" fmla="*/ 25 w 288"/>
                    <a:gd name="T19" fmla="*/ 974 h 974"/>
                    <a:gd name="T20" fmla="*/ 25 w 288"/>
                    <a:gd name="T21" fmla="*/ 974 h 974"/>
                    <a:gd name="T22" fmla="*/ 45 w 288"/>
                    <a:gd name="T23" fmla="*/ 955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974">
                      <a:moveTo>
                        <a:pt x="45" y="955"/>
                      </a:moveTo>
                      <a:lnTo>
                        <a:pt x="285" y="42"/>
                      </a:lnTo>
                      <a:cubicBezTo>
                        <a:pt x="288" y="27"/>
                        <a:pt x="283" y="10"/>
                        <a:pt x="271" y="5"/>
                      </a:cubicBezTo>
                      <a:lnTo>
                        <a:pt x="271" y="5"/>
                      </a:lnTo>
                      <a:cubicBezTo>
                        <a:pt x="260" y="0"/>
                        <a:pt x="248" y="8"/>
                        <a:pt x="244" y="23"/>
                      </a:cubicBezTo>
                      <a:lnTo>
                        <a:pt x="244" y="23"/>
                      </a:lnTo>
                      <a:lnTo>
                        <a:pt x="4" y="936"/>
                      </a:lnTo>
                      <a:cubicBezTo>
                        <a:pt x="0" y="951"/>
                        <a:pt x="6" y="967"/>
                        <a:pt x="18" y="973"/>
                      </a:cubicBezTo>
                      <a:lnTo>
                        <a:pt x="18" y="973"/>
                      </a:lnTo>
                      <a:cubicBezTo>
                        <a:pt x="20" y="974"/>
                        <a:pt x="22" y="974"/>
                        <a:pt x="25" y="974"/>
                      </a:cubicBezTo>
                      <a:lnTo>
                        <a:pt x="25" y="974"/>
                      </a:lnTo>
                      <a:cubicBezTo>
                        <a:pt x="34" y="974"/>
                        <a:pt x="42" y="967"/>
                        <a:pt x="45" y="955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22" name="Freeform 18">
                  <a:extLst>
                    <a:ext uri="{FF2B5EF4-FFF2-40B4-BE49-F238E27FC236}">
                      <a16:creationId xmlns:a16="http://schemas.microsoft.com/office/drawing/2014/main" id="{DAF9DA4A-D628-443C-BB62-D7814CAB1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813" y="3997046"/>
                  <a:ext cx="7991" cy="23960"/>
                </a:xfrm>
                <a:custGeom>
                  <a:avLst/>
                  <a:gdLst>
                    <a:gd name="T0" fmla="*/ 45 w 289"/>
                    <a:gd name="T1" fmla="*/ 884 h 903"/>
                    <a:gd name="T2" fmla="*/ 284 w 289"/>
                    <a:gd name="T3" fmla="*/ 43 h 903"/>
                    <a:gd name="T4" fmla="*/ 272 w 289"/>
                    <a:gd name="T5" fmla="*/ 6 h 903"/>
                    <a:gd name="T6" fmla="*/ 272 w 289"/>
                    <a:gd name="T7" fmla="*/ 6 h 903"/>
                    <a:gd name="T8" fmla="*/ 244 w 289"/>
                    <a:gd name="T9" fmla="*/ 22 h 903"/>
                    <a:gd name="T10" fmla="*/ 244 w 289"/>
                    <a:gd name="T11" fmla="*/ 22 h 903"/>
                    <a:gd name="T12" fmla="*/ 4 w 289"/>
                    <a:gd name="T13" fmla="*/ 863 h 903"/>
                    <a:gd name="T14" fmla="*/ 17 w 289"/>
                    <a:gd name="T15" fmla="*/ 901 h 903"/>
                    <a:gd name="T16" fmla="*/ 17 w 289"/>
                    <a:gd name="T17" fmla="*/ 901 h 903"/>
                    <a:gd name="T18" fmla="*/ 25 w 289"/>
                    <a:gd name="T19" fmla="*/ 903 h 903"/>
                    <a:gd name="T20" fmla="*/ 25 w 289"/>
                    <a:gd name="T21" fmla="*/ 903 h 903"/>
                    <a:gd name="T22" fmla="*/ 45 w 289"/>
                    <a:gd name="T23" fmla="*/ 88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9" h="903">
                      <a:moveTo>
                        <a:pt x="45" y="884"/>
                      </a:moveTo>
                      <a:lnTo>
                        <a:pt x="284" y="43"/>
                      </a:lnTo>
                      <a:cubicBezTo>
                        <a:pt x="289" y="28"/>
                        <a:pt x="283" y="11"/>
                        <a:pt x="272" y="6"/>
                      </a:cubicBezTo>
                      <a:lnTo>
                        <a:pt x="272" y="6"/>
                      </a:lnTo>
                      <a:cubicBezTo>
                        <a:pt x="261" y="0"/>
                        <a:pt x="248" y="7"/>
                        <a:pt x="244" y="22"/>
                      </a:cubicBezTo>
                      <a:lnTo>
                        <a:pt x="244" y="22"/>
                      </a:lnTo>
                      <a:lnTo>
                        <a:pt x="4" y="863"/>
                      </a:lnTo>
                      <a:cubicBezTo>
                        <a:pt x="0" y="878"/>
                        <a:pt x="6" y="895"/>
                        <a:pt x="17" y="901"/>
                      </a:cubicBezTo>
                      <a:lnTo>
                        <a:pt x="17" y="901"/>
                      </a:lnTo>
                      <a:cubicBezTo>
                        <a:pt x="20" y="902"/>
                        <a:pt x="22" y="903"/>
                        <a:pt x="25" y="903"/>
                      </a:cubicBezTo>
                      <a:lnTo>
                        <a:pt x="25" y="903"/>
                      </a:lnTo>
                      <a:cubicBezTo>
                        <a:pt x="33" y="903"/>
                        <a:pt x="42" y="895"/>
                        <a:pt x="45" y="884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23" name="Freeform 19">
                  <a:extLst>
                    <a:ext uri="{FF2B5EF4-FFF2-40B4-BE49-F238E27FC236}">
                      <a16:creationId xmlns:a16="http://schemas.microsoft.com/office/drawing/2014/main" id="{DC3F8173-54EE-40AB-B499-288578BD7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813" y="3974607"/>
                  <a:ext cx="7991" cy="25861"/>
                </a:xfrm>
                <a:custGeom>
                  <a:avLst/>
                  <a:gdLst>
                    <a:gd name="T0" fmla="*/ 45 w 289"/>
                    <a:gd name="T1" fmla="*/ 946 h 965"/>
                    <a:gd name="T2" fmla="*/ 285 w 289"/>
                    <a:gd name="T3" fmla="*/ 42 h 965"/>
                    <a:gd name="T4" fmla="*/ 271 w 289"/>
                    <a:gd name="T5" fmla="*/ 5 h 965"/>
                    <a:gd name="T6" fmla="*/ 271 w 289"/>
                    <a:gd name="T7" fmla="*/ 5 h 965"/>
                    <a:gd name="T8" fmla="*/ 244 w 289"/>
                    <a:gd name="T9" fmla="*/ 23 h 965"/>
                    <a:gd name="T10" fmla="*/ 244 w 289"/>
                    <a:gd name="T11" fmla="*/ 23 h 965"/>
                    <a:gd name="T12" fmla="*/ 4 w 289"/>
                    <a:gd name="T13" fmla="*/ 926 h 965"/>
                    <a:gd name="T14" fmla="*/ 17 w 289"/>
                    <a:gd name="T15" fmla="*/ 963 h 965"/>
                    <a:gd name="T16" fmla="*/ 17 w 289"/>
                    <a:gd name="T17" fmla="*/ 963 h 965"/>
                    <a:gd name="T18" fmla="*/ 25 w 289"/>
                    <a:gd name="T19" fmla="*/ 965 h 965"/>
                    <a:gd name="T20" fmla="*/ 25 w 289"/>
                    <a:gd name="T21" fmla="*/ 965 h 965"/>
                    <a:gd name="T22" fmla="*/ 45 w 289"/>
                    <a:gd name="T23" fmla="*/ 946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9" h="965">
                      <a:moveTo>
                        <a:pt x="45" y="946"/>
                      </a:moveTo>
                      <a:lnTo>
                        <a:pt x="285" y="42"/>
                      </a:lnTo>
                      <a:cubicBezTo>
                        <a:pt x="289" y="27"/>
                        <a:pt x="283" y="11"/>
                        <a:pt x="271" y="5"/>
                      </a:cubicBezTo>
                      <a:lnTo>
                        <a:pt x="271" y="5"/>
                      </a:lnTo>
                      <a:cubicBezTo>
                        <a:pt x="260" y="0"/>
                        <a:pt x="248" y="8"/>
                        <a:pt x="244" y="23"/>
                      </a:cubicBezTo>
                      <a:lnTo>
                        <a:pt x="244" y="23"/>
                      </a:lnTo>
                      <a:lnTo>
                        <a:pt x="4" y="926"/>
                      </a:lnTo>
                      <a:cubicBezTo>
                        <a:pt x="0" y="941"/>
                        <a:pt x="6" y="958"/>
                        <a:pt x="17" y="963"/>
                      </a:cubicBezTo>
                      <a:lnTo>
                        <a:pt x="17" y="963"/>
                      </a:lnTo>
                      <a:cubicBezTo>
                        <a:pt x="20" y="964"/>
                        <a:pt x="22" y="965"/>
                        <a:pt x="25" y="965"/>
                      </a:cubicBezTo>
                      <a:lnTo>
                        <a:pt x="25" y="965"/>
                      </a:lnTo>
                      <a:cubicBezTo>
                        <a:pt x="34" y="965"/>
                        <a:pt x="42" y="958"/>
                        <a:pt x="45" y="946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24" name="Freeform 20">
                  <a:extLst>
                    <a:ext uri="{FF2B5EF4-FFF2-40B4-BE49-F238E27FC236}">
                      <a16:creationId xmlns:a16="http://schemas.microsoft.com/office/drawing/2014/main" id="{38CE60EA-3E45-496F-86CB-5DC6852BD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813" y="3953310"/>
                  <a:ext cx="7991" cy="25481"/>
                </a:xfrm>
                <a:custGeom>
                  <a:avLst/>
                  <a:gdLst>
                    <a:gd name="T0" fmla="*/ 45 w 289"/>
                    <a:gd name="T1" fmla="*/ 939 h 959"/>
                    <a:gd name="T2" fmla="*/ 285 w 289"/>
                    <a:gd name="T3" fmla="*/ 42 h 959"/>
                    <a:gd name="T4" fmla="*/ 271 w 289"/>
                    <a:gd name="T5" fmla="*/ 5 h 959"/>
                    <a:gd name="T6" fmla="*/ 271 w 289"/>
                    <a:gd name="T7" fmla="*/ 5 h 959"/>
                    <a:gd name="T8" fmla="*/ 244 w 289"/>
                    <a:gd name="T9" fmla="*/ 23 h 959"/>
                    <a:gd name="T10" fmla="*/ 244 w 289"/>
                    <a:gd name="T11" fmla="*/ 23 h 959"/>
                    <a:gd name="T12" fmla="*/ 4 w 289"/>
                    <a:gd name="T13" fmla="*/ 920 h 959"/>
                    <a:gd name="T14" fmla="*/ 17 w 289"/>
                    <a:gd name="T15" fmla="*/ 957 h 959"/>
                    <a:gd name="T16" fmla="*/ 17 w 289"/>
                    <a:gd name="T17" fmla="*/ 957 h 959"/>
                    <a:gd name="T18" fmla="*/ 25 w 289"/>
                    <a:gd name="T19" fmla="*/ 959 h 959"/>
                    <a:gd name="T20" fmla="*/ 25 w 289"/>
                    <a:gd name="T21" fmla="*/ 959 h 959"/>
                    <a:gd name="T22" fmla="*/ 45 w 289"/>
                    <a:gd name="T23" fmla="*/ 939 h 9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9" h="959">
                      <a:moveTo>
                        <a:pt x="45" y="939"/>
                      </a:moveTo>
                      <a:lnTo>
                        <a:pt x="285" y="42"/>
                      </a:lnTo>
                      <a:cubicBezTo>
                        <a:pt x="289" y="27"/>
                        <a:pt x="283" y="11"/>
                        <a:pt x="271" y="5"/>
                      </a:cubicBezTo>
                      <a:lnTo>
                        <a:pt x="271" y="5"/>
                      </a:lnTo>
                      <a:cubicBezTo>
                        <a:pt x="260" y="0"/>
                        <a:pt x="248" y="8"/>
                        <a:pt x="244" y="23"/>
                      </a:cubicBezTo>
                      <a:lnTo>
                        <a:pt x="244" y="23"/>
                      </a:lnTo>
                      <a:lnTo>
                        <a:pt x="4" y="920"/>
                      </a:lnTo>
                      <a:cubicBezTo>
                        <a:pt x="0" y="935"/>
                        <a:pt x="6" y="952"/>
                        <a:pt x="17" y="957"/>
                      </a:cubicBezTo>
                      <a:lnTo>
                        <a:pt x="17" y="957"/>
                      </a:lnTo>
                      <a:cubicBezTo>
                        <a:pt x="20" y="958"/>
                        <a:pt x="22" y="959"/>
                        <a:pt x="25" y="959"/>
                      </a:cubicBezTo>
                      <a:lnTo>
                        <a:pt x="25" y="959"/>
                      </a:lnTo>
                      <a:cubicBezTo>
                        <a:pt x="34" y="959"/>
                        <a:pt x="42" y="951"/>
                        <a:pt x="45" y="939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25" name="Freeform 21">
                  <a:extLst>
                    <a:ext uri="{FF2B5EF4-FFF2-40B4-BE49-F238E27FC236}">
                      <a16:creationId xmlns:a16="http://schemas.microsoft.com/office/drawing/2014/main" id="{14E768BC-F07F-4DB1-A33F-69DB078D8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813" y="3932013"/>
                  <a:ext cx="7991" cy="25861"/>
                </a:xfrm>
                <a:custGeom>
                  <a:avLst/>
                  <a:gdLst>
                    <a:gd name="T0" fmla="*/ 45 w 288"/>
                    <a:gd name="T1" fmla="*/ 952 h 972"/>
                    <a:gd name="T2" fmla="*/ 285 w 288"/>
                    <a:gd name="T3" fmla="*/ 42 h 972"/>
                    <a:gd name="T4" fmla="*/ 271 w 288"/>
                    <a:gd name="T5" fmla="*/ 5 h 972"/>
                    <a:gd name="T6" fmla="*/ 271 w 288"/>
                    <a:gd name="T7" fmla="*/ 5 h 972"/>
                    <a:gd name="T8" fmla="*/ 244 w 288"/>
                    <a:gd name="T9" fmla="*/ 22 h 972"/>
                    <a:gd name="T10" fmla="*/ 244 w 288"/>
                    <a:gd name="T11" fmla="*/ 22 h 972"/>
                    <a:gd name="T12" fmla="*/ 4 w 288"/>
                    <a:gd name="T13" fmla="*/ 933 h 972"/>
                    <a:gd name="T14" fmla="*/ 17 w 288"/>
                    <a:gd name="T15" fmla="*/ 970 h 972"/>
                    <a:gd name="T16" fmla="*/ 17 w 288"/>
                    <a:gd name="T17" fmla="*/ 970 h 972"/>
                    <a:gd name="T18" fmla="*/ 25 w 288"/>
                    <a:gd name="T19" fmla="*/ 972 h 972"/>
                    <a:gd name="T20" fmla="*/ 25 w 288"/>
                    <a:gd name="T21" fmla="*/ 972 h 972"/>
                    <a:gd name="T22" fmla="*/ 45 w 288"/>
                    <a:gd name="T23" fmla="*/ 952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972">
                      <a:moveTo>
                        <a:pt x="45" y="952"/>
                      </a:moveTo>
                      <a:lnTo>
                        <a:pt x="285" y="42"/>
                      </a:lnTo>
                      <a:cubicBezTo>
                        <a:pt x="288" y="27"/>
                        <a:pt x="283" y="10"/>
                        <a:pt x="271" y="5"/>
                      </a:cubicBezTo>
                      <a:lnTo>
                        <a:pt x="271" y="5"/>
                      </a:lnTo>
                      <a:cubicBezTo>
                        <a:pt x="260" y="0"/>
                        <a:pt x="248" y="7"/>
                        <a:pt x="244" y="22"/>
                      </a:cubicBezTo>
                      <a:lnTo>
                        <a:pt x="244" y="22"/>
                      </a:lnTo>
                      <a:lnTo>
                        <a:pt x="4" y="933"/>
                      </a:lnTo>
                      <a:cubicBezTo>
                        <a:pt x="0" y="948"/>
                        <a:pt x="6" y="965"/>
                        <a:pt x="17" y="970"/>
                      </a:cubicBezTo>
                      <a:lnTo>
                        <a:pt x="17" y="970"/>
                      </a:lnTo>
                      <a:cubicBezTo>
                        <a:pt x="20" y="971"/>
                        <a:pt x="22" y="972"/>
                        <a:pt x="25" y="972"/>
                      </a:cubicBezTo>
                      <a:lnTo>
                        <a:pt x="25" y="972"/>
                      </a:lnTo>
                      <a:cubicBezTo>
                        <a:pt x="34" y="972"/>
                        <a:pt x="42" y="964"/>
                        <a:pt x="45" y="952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26" name="Freeform 22">
                  <a:extLst>
                    <a:ext uri="{FF2B5EF4-FFF2-40B4-BE49-F238E27FC236}">
                      <a16:creationId xmlns:a16="http://schemas.microsoft.com/office/drawing/2014/main" id="{4709EBD9-1BFD-438E-9922-127577A3F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813" y="3910335"/>
                  <a:ext cx="7991" cy="26622"/>
                </a:xfrm>
                <a:custGeom>
                  <a:avLst/>
                  <a:gdLst>
                    <a:gd name="T0" fmla="*/ 45 w 288"/>
                    <a:gd name="T1" fmla="*/ 981 h 1001"/>
                    <a:gd name="T2" fmla="*/ 285 w 288"/>
                    <a:gd name="T3" fmla="*/ 42 h 1001"/>
                    <a:gd name="T4" fmla="*/ 271 w 288"/>
                    <a:gd name="T5" fmla="*/ 5 h 1001"/>
                    <a:gd name="T6" fmla="*/ 271 w 288"/>
                    <a:gd name="T7" fmla="*/ 5 h 1001"/>
                    <a:gd name="T8" fmla="*/ 244 w 288"/>
                    <a:gd name="T9" fmla="*/ 23 h 1001"/>
                    <a:gd name="T10" fmla="*/ 244 w 288"/>
                    <a:gd name="T11" fmla="*/ 23 h 1001"/>
                    <a:gd name="T12" fmla="*/ 4 w 288"/>
                    <a:gd name="T13" fmla="*/ 963 h 1001"/>
                    <a:gd name="T14" fmla="*/ 18 w 288"/>
                    <a:gd name="T15" fmla="*/ 999 h 1001"/>
                    <a:gd name="T16" fmla="*/ 18 w 288"/>
                    <a:gd name="T17" fmla="*/ 999 h 1001"/>
                    <a:gd name="T18" fmla="*/ 25 w 288"/>
                    <a:gd name="T19" fmla="*/ 1001 h 1001"/>
                    <a:gd name="T20" fmla="*/ 25 w 288"/>
                    <a:gd name="T21" fmla="*/ 1001 h 1001"/>
                    <a:gd name="T22" fmla="*/ 45 w 288"/>
                    <a:gd name="T23" fmla="*/ 981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1001">
                      <a:moveTo>
                        <a:pt x="45" y="981"/>
                      </a:moveTo>
                      <a:lnTo>
                        <a:pt x="285" y="42"/>
                      </a:lnTo>
                      <a:cubicBezTo>
                        <a:pt x="288" y="26"/>
                        <a:pt x="283" y="10"/>
                        <a:pt x="271" y="5"/>
                      </a:cubicBezTo>
                      <a:lnTo>
                        <a:pt x="271" y="5"/>
                      </a:lnTo>
                      <a:cubicBezTo>
                        <a:pt x="260" y="0"/>
                        <a:pt x="248" y="8"/>
                        <a:pt x="244" y="23"/>
                      </a:cubicBezTo>
                      <a:lnTo>
                        <a:pt x="244" y="23"/>
                      </a:lnTo>
                      <a:lnTo>
                        <a:pt x="4" y="963"/>
                      </a:lnTo>
                      <a:cubicBezTo>
                        <a:pt x="0" y="978"/>
                        <a:pt x="6" y="994"/>
                        <a:pt x="18" y="999"/>
                      </a:cubicBezTo>
                      <a:lnTo>
                        <a:pt x="18" y="999"/>
                      </a:lnTo>
                      <a:cubicBezTo>
                        <a:pt x="20" y="1000"/>
                        <a:pt x="22" y="1001"/>
                        <a:pt x="25" y="1001"/>
                      </a:cubicBezTo>
                      <a:lnTo>
                        <a:pt x="25" y="1001"/>
                      </a:lnTo>
                      <a:cubicBezTo>
                        <a:pt x="34" y="1001"/>
                        <a:pt x="42" y="993"/>
                        <a:pt x="45" y="981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27" name="Freeform 23">
                  <a:extLst>
                    <a:ext uri="{FF2B5EF4-FFF2-40B4-BE49-F238E27FC236}">
                      <a16:creationId xmlns:a16="http://schemas.microsoft.com/office/drawing/2014/main" id="{5A9C57AD-7BF4-4A57-B44C-162C88C38D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2605" y="3953310"/>
                  <a:ext cx="7991" cy="24340"/>
                </a:xfrm>
                <a:custGeom>
                  <a:avLst/>
                  <a:gdLst>
                    <a:gd name="T0" fmla="*/ 275 w 282"/>
                    <a:gd name="T1" fmla="*/ 906 h 913"/>
                    <a:gd name="T2" fmla="*/ 261 w 282"/>
                    <a:gd name="T3" fmla="*/ 913 h 913"/>
                    <a:gd name="T4" fmla="*/ 261 w 282"/>
                    <a:gd name="T5" fmla="*/ 913 h 913"/>
                    <a:gd name="T6" fmla="*/ 258 w 282"/>
                    <a:gd name="T7" fmla="*/ 912 h 913"/>
                    <a:gd name="T8" fmla="*/ 18 w 282"/>
                    <a:gd name="T9" fmla="*/ 866 h 913"/>
                    <a:gd name="T10" fmla="*/ 18 w 282"/>
                    <a:gd name="T11" fmla="*/ 866 h 913"/>
                    <a:gd name="T12" fmla="*/ 0 w 282"/>
                    <a:gd name="T13" fmla="*/ 838 h 913"/>
                    <a:gd name="T14" fmla="*/ 0 w 282"/>
                    <a:gd name="T15" fmla="*/ 31 h 913"/>
                    <a:gd name="T16" fmla="*/ 7 w 282"/>
                    <a:gd name="T17" fmla="*/ 8 h 913"/>
                    <a:gd name="T18" fmla="*/ 7 w 282"/>
                    <a:gd name="T19" fmla="*/ 8 h 913"/>
                    <a:gd name="T20" fmla="*/ 25 w 282"/>
                    <a:gd name="T21" fmla="*/ 2 h 913"/>
                    <a:gd name="T22" fmla="*/ 264 w 282"/>
                    <a:gd name="T23" fmla="*/ 57 h 913"/>
                    <a:gd name="T24" fmla="*/ 264 w 282"/>
                    <a:gd name="T25" fmla="*/ 57 h 913"/>
                    <a:gd name="T26" fmla="*/ 282 w 282"/>
                    <a:gd name="T27" fmla="*/ 85 h 913"/>
                    <a:gd name="T28" fmla="*/ 282 w 282"/>
                    <a:gd name="T29" fmla="*/ 884 h 913"/>
                    <a:gd name="T30" fmla="*/ 275 w 282"/>
                    <a:gd name="T31" fmla="*/ 906 h 913"/>
                    <a:gd name="T32" fmla="*/ 239 w 282"/>
                    <a:gd name="T33" fmla="*/ 850 h 913"/>
                    <a:gd name="T34" fmla="*/ 239 w 282"/>
                    <a:gd name="T35" fmla="*/ 110 h 913"/>
                    <a:gd name="T36" fmla="*/ 43 w 282"/>
                    <a:gd name="T37" fmla="*/ 65 h 913"/>
                    <a:gd name="T38" fmla="*/ 43 w 282"/>
                    <a:gd name="T39" fmla="*/ 812 h 913"/>
                    <a:gd name="T40" fmla="*/ 239 w 282"/>
                    <a:gd name="T41" fmla="*/ 85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2" h="913">
                      <a:moveTo>
                        <a:pt x="275" y="906"/>
                      </a:moveTo>
                      <a:cubicBezTo>
                        <a:pt x="271" y="910"/>
                        <a:pt x="266" y="913"/>
                        <a:pt x="261" y="913"/>
                      </a:cubicBezTo>
                      <a:lnTo>
                        <a:pt x="261" y="913"/>
                      </a:lnTo>
                      <a:cubicBezTo>
                        <a:pt x="260" y="913"/>
                        <a:pt x="259" y="913"/>
                        <a:pt x="258" y="912"/>
                      </a:cubicBezTo>
                      <a:lnTo>
                        <a:pt x="18" y="866"/>
                      </a:lnTo>
                      <a:lnTo>
                        <a:pt x="18" y="866"/>
                      </a:lnTo>
                      <a:cubicBezTo>
                        <a:pt x="7" y="864"/>
                        <a:pt x="0" y="852"/>
                        <a:pt x="0" y="838"/>
                      </a:cubicBezTo>
                      <a:lnTo>
                        <a:pt x="0" y="31"/>
                      </a:lnTo>
                      <a:cubicBezTo>
                        <a:pt x="0" y="22"/>
                        <a:pt x="2" y="14"/>
                        <a:pt x="7" y="8"/>
                      </a:cubicBezTo>
                      <a:lnTo>
                        <a:pt x="7" y="8"/>
                      </a:lnTo>
                      <a:cubicBezTo>
                        <a:pt x="12" y="3"/>
                        <a:pt x="19" y="0"/>
                        <a:pt x="25" y="2"/>
                      </a:cubicBezTo>
                      <a:lnTo>
                        <a:pt x="264" y="57"/>
                      </a:lnTo>
                      <a:lnTo>
                        <a:pt x="264" y="57"/>
                      </a:lnTo>
                      <a:cubicBezTo>
                        <a:pt x="275" y="59"/>
                        <a:pt x="282" y="71"/>
                        <a:pt x="282" y="85"/>
                      </a:cubicBezTo>
                      <a:lnTo>
                        <a:pt x="282" y="884"/>
                      </a:lnTo>
                      <a:cubicBezTo>
                        <a:pt x="282" y="892"/>
                        <a:pt x="280" y="900"/>
                        <a:pt x="275" y="906"/>
                      </a:cubicBezTo>
                      <a:close/>
                      <a:moveTo>
                        <a:pt x="239" y="850"/>
                      </a:moveTo>
                      <a:lnTo>
                        <a:pt x="239" y="110"/>
                      </a:lnTo>
                      <a:lnTo>
                        <a:pt x="43" y="65"/>
                      </a:lnTo>
                      <a:lnTo>
                        <a:pt x="43" y="812"/>
                      </a:lnTo>
                      <a:lnTo>
                        <a:pt x="239" y="850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28" name="Freeform 24">
                  <a:extLst>
                    <a:ext uri="{FF2B5EF4-FFF2-40B4-BE49-F238E27FC236}">
                      <a16:creationId xmlns:a16="http://schemas.microsoft.com/office/drawing/2014/main" id="{D088627B-83C0-404D-9882-C32E4E8515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2605" y="3932013"/>
                  <a:ext cx="7991" cy="24340"/>
                </a:xfrm>
                <a:custGeom>
                  <a:avLst/>
                  <a:gdLst>
                    <a:gd name="T0" fmla="*/ 275 w 282"/>
                    <a:gd name="T1" fmla="*/ 914 h 920"/>
                    <a:gd name="T2" fmla="*/ 261 w 282"/>
                    <a:gd name="T3" fmla="*/ 920 h 920"/>
                    <a:gd name="T4" fmla="*/ 261 w 282"/>
                    <a:gd name="T5" fmla="*/ 920 h 920"/>
                    <a:gd name="T6" fmla="*/ 257 w 282"/>
                    <a:gd name="T7" fmla="*/ 920 h 920"/>
                    <a:gd name="T8" fmla="*/ 18 w 282"/>
                    <a:gd name="T9" fmla="*/ 865 h 920"/>
                    <a:gd name="T10" fmla="*/ 18 w 282"/>
                    <a:gd name="T11" fmla="*/ 865 h 920"/>
                    <a:gd name="T12" fmla="*/ 0 w 282"/>
                    <a:gd name="T13" fmla="*/ 837 h 920"/>
                    <a:gd name="T14" fmla="*/ 0 w 282"/>
                    <a:gd name="T15" fmla="*/ 30 h 920"/>
                    <a:gd name="T16" fmla="*/ 7 w 282"/>
                    <a:gd name="T17" fmla="*/ 8 h 920"/>
                    <a:gd name="T18" fmla="*/ 7 w 282"/>
                    <a:gd name="T19" fmla="*/ 8 h 920"/>
                    <a:gd name="T20" fmla="*/ 26 w 282"/>
                    <a:gd name="T21" fmla="*/ 2 h 920"/>
                    <a:gd name="T22" fmla="*/ 265 w 282"/>
                    <a:gd name="T23" fmla="*/ 68 h 920"/>
                    <a:gd name="T24" fmla="*/ 265 w 282"/>
                    <a:gd name="T25" fmla="*/ 68 h 920"/>
                    <a:gd name="T26" fmla="*/ 282 w 282"/>
                    <a:gd name="T27" fmla="*/ 96 h 920"/>
                    <a:gd name="T28" fmla="*/ 282 w 282"/>
                    <a:gd name="T29" fmla="*/ 891 h 920"/>
                    <a:gd name="T30" fmla="*/ 275 w 282"/>
                    <a:gd name="T31" fmla="*/ 914 h 920"/>
                    <a:gd name="T32" fmla="*/ 239 w 282"/>
                    <a:gd name="T33" fmla="*/ 857 h 920"/>
                    <a:gd name="T34" fmla="*/ 239 w 282"/>
                    <a:gd name="T35" fmla="*/ 120 h 920"/>
                    <a:gd name="T36" fmla="*/ 43 w 282"/>
                    <a:gd name="T37" fmla="*/ 66 h 920"/>
                    <a:gd name="T38" fmla="*/ 43 w 282"/>
                    <a:gd name="T39" fmla="*/ 812 h 920"/>
                    <a:gd name="T40" fmla="*/ 239 w 282"/>
                    <a:gd name="T41" fmla="*/ 857 h 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2" h="920">
                      <a:moveTo>
                        <a:pt x="275" y="914"/>
                      </a:moveTo>
                      <a:cubicBezTo>
                        <a:pt x="271" y="918"/>
                        <a:pt x="266" y="920"/>
                        <a:pt x="261" y="920"/>
                      </a:cubicBezTo>
                      <a:lnTo>
                        <a:pt x="261" y="920"/>
                      </a:lnTo>
                      <a:cubicBezTo>
                        <a:pt x="259" y="920"/>
                        <a:pt x="258" y="920"/>
                        <a:pt x="257" y="920"/>
                      </a:cubicBezTo>
                      <a:lnTo>
                        <a:pt x="18" y="865"/>
                      </a:lnTo>
                      <a:lnTo>
                        <a:pt x="18" y="865"/>
                      </a:lnTo>
                      <a:cubicBezTo>
                        <a:pt x="7" y="863"/>
                        <a:pt x="0" y="851"/>
                        <a:pt x="0" y="837"/>
                      </a:cubicBezTo>
                      <a:lnTo>
                        <a:pt x="0" y="30"/>
                      </a:lnTo>
                      <a:cubicBezTo>
                        <a:pt x="0" y="21"/>
                        <a:pt x="2" y="13"/>
                        <a:pt x="7" y="8"/>
                      </a:cubicBezTo>
                      <a:lnTo>
                        <a:pt x="7" y="8"/>
                      </a:lnTo>
                      <a:cubicBezTo>
                        <a:pt x="13" y="2"/>
                        <a:pt x="19" y="0"/>
                        <a:pt x="26" y="2"/>
                      </a:cubicBezTo>
                      <a:lnTo>
                        <a:pt x="265" y="68"/>
                      </a:lnTo>
                      <a:lnTo>
                        <a:pt x="265" y="68"/>
                      </a:lnTo>
                      <a:cubicBezTo>
                        <a:pt x="275" y="70"/>
                        <a:pt x="282" y="82"/>
                        <a:pt x="282" y="96"/>
                      </a:cubicBezTo>
                      <a:lnTo>
                        <a:pt x="282" y="891"/>
                      </a:lnTo>
                      <a:cubicBezTo>
                        <a:pt x="282" y="900"/>
                        <a:pt x="280" y="908"/>
                        <a:pt x="275" y="914"/>
                      </a:cubicBezTo>
                      <a:close/>
                      <a:moveTo>
                        <a:pt x="239" y="857"/>
                      </a:moveTo>
                      <a:lnTo>
                        <a:pt x="239" y="120"/>
                      </a:lnTo>
                      <a:lnTo>
                        <a:pt x="43" y="66"/>
                      </a:lnTo>
                      <a:lnTo>
                        <a:pt x="43" y="812"/>
                      </a:lnTo>
                      <a:lnTo>
                        <a:pt x="239" y="857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29" name="Freeform 25">
                  <a:extLst>
                    <a:ext uri="{FF2B5EF4-FFF2-40B4-BE49-F238E27FC236}">
                      <a16:creationId xmlns:a16="http://schemas.microsoft.com/office/drawing/2014/main" id="{41505607-A22C-47E1-BC43-5A89933977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2605" y="3910335"/>
                  <a:ext cx="7991" cy="25100"/>
                </a:xfrm>
                <a:custGeom>
                  <a:avLst/>
                  <a:gdLst>
                    <a:gd name="T0" fmla="*/ 274 w 282"/>
                    <a:gd name="T1" fmla="*/ 936 h 942"/>
                    <a:gd name="T2" fmla="*/ 261 w 282"/>
                    <a:gd name="T3" fmla="*/ 942 h 942"/>
                    <a:gd name="T4" fmla="*/ 261 w 282"/>
                    <a:gd name="T5" fmla="*/ 942 h 942"/>
                    <a:gd name="T6" fmla="*/ 256 w 282"/>
                    <a:gd name="T7" fmla="*/ 941 h 942"/>
                    <a:gd name="T8" fmla="*/ 17 w 282"/>
                    <a:gd name="T9" fmla="*/ 875 h 942"/>
                    <a:gd name="T10" fmla="*/ 17 w 282"/>
                    <a:gd name="T11" fmla="*/ 875 h 942"/>
                    <a:gd name="T12" fmla="*/ 0 w 282"/>
                    <a:gd name="T13" fmla="*/ 847 h 942"/>
                    <a:gd name="T14" fmla="*/ 0 w 282"/>
                    <a:gd name="T15" fmla="*/ 30 h 942"/>
                    <a:gd name="T16" fmla="*/ 7 w 282"/>
                    <a:gd name="T17" fmla="*/ 8 h 942"/>
                    <a:gd name="T18" fmla="*/ 7 w 282"/>
                    <a:gd name="T19" fmla="*/ 8 h 942"/>
                    <a:gd name="T20" fmla="*/ 25 w 282"/>
                    <a:gd name="T21" fmla="*/ 2 h 942"/>
                    <a:gd name="T22" fmla="*/ 265 w 282"/>
                    <a:gd name="T23" fmla="*/ 60 h 942"/>
                    <a:gd name="T24" fmla="*/ 265 w 282"/>
                    <a:gd name="T25" fmla="*/ 60 h 942"/>
                    <a:gd name="T26" fmla="*/ 282 w 282"/>
                    <a:gd name="T27" fmla="*/ 88 h 942"/>
                    <a:gd name="T28" fmla="*/ 282 w 282"/>
                    <a:gd name="T29" fmla="*/ 913 h 942"/>
                    <a:gd name="T30" fmla="*/ 274 w 282"/>
                    <a:gd name="T31" fmla="*/ 936 h 942"/>
                    <a:gd name="T32" fmla="*/ 239 w 282"/>
                    <a:gd name="T33" fmla="*/ 878 h 942"/>
                    <a:gd name="T34" fmla="*/ 239 w 282"/>
                    <a:gd name="T35" fmla="*/ 113 h 942"/>
                    <a:gd name="T36" fmla="*/ 43 w 282"/>
                    <a:gd name="T37" fmla="*/ 65 h 942"/>
                    <a:gd name="T38" fmla="*/ 43 w 282"/>
                    <a:gd name="T39" fmla="*/ 823 h 942"/>
                    <a:gd name="T40" fmla="*/ 239 w 282"/>
                    <a:gd name="T41" fmla="*/ 878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2" h="942">
                      <a:moveTo>
                        <a:pt x="274" y="936"/>
                      </a:moveTo>
                      <a:cubicBezTo>
                        <a:pt x="271" y="940"/>
                        <a:pt x="266" y="942"/>
                        <a:pt x="261" y="942"/>
                      </a:cubicBezTo>
                      <a:lnTo>
                        <a:pt x="261" y="942"/>
                      </a:lnTo>
                      <a:cubicBezTo>
                        <a:pt x="259" y="942"/>
                        <a:pt x="258" y="942"/>
                        <a:pt x="256" y="941"/>
                      </a:cubicBezTo>
                      <a:lnTo>
                        <a:pt x="17" y="875"/>
                      </a:lnTo>
                      <a:lnTo>
                        <a:pt x="17" y="875"/>
                      </a:lnTo>
                      <a:cubicBezTo>
                        <a:pt x="7" y="873"/>
                        <a:pt x="0" y="861"/>
                        <a:pt x="0" y="847"/>
                      </a:cubicBezTo>
                      <a:lnTo>
                        <a:pt x="0" y="30"/>
                      </a:lnTo>
                      <a:cubicBezTo>
                        <a:pt x="0" y="22"/>
                        <a:pt x="2" y="13"/>
                        <a:pt x="7" y="8"/>
                      </a:cubicBezTo>
                      <a:lnTo>
                        <a:pt x="7" y="8"/>
                      </a:lnTo>
                      <a:cubicBezTo>
                        <a:pt x="12" y="3"/>
                        <a:pt x="19" y="0"/>
                        <a:pt x="25" y="2"/>
                      </a:cubicBezTo>
                      <a:lnTo>
                        <a:pt x="265" y="60"/>
                      </a:lnTo>
                      <a:lnTo>
                        <a:pt x="265" y="60"/>
                      </a:lnTo>
                      <a:cubicBezTo>
                        <a:pt x="275" y="62"/>
                        <a:pt x="282" y="74"/>
                        <a:pt x="282" y="88"/>
                      </a:cubicBezTo>
                      <a:lnTo>
                        <a:pt x="282" y="913"/>
                      </a:lnTo>
                      <a:cubicBezTo>
                        <a:pt x="282" y="922"/>
                        <a:pt x="279" y="930"/>
                        <a:pt x="274" y="936"/>
                      </a:cubicBezTo>
                      <a:close/>
                      <a:moveTo>
                        <a:pt x="239" y="878"/>
                      </a:moveTo>
                      <a:lnTo>
                        <a:pt x="239" y="113"/>
                      </a:lnTo>
                      <a:lnTo>
                        <a:pt x="43" y="65"/>
                      </a:lnTo>
                      <a:lnTo>
                        <a:pt x="43" y="823"/>
                      </a:lnTo>
                      <a:lnTo>
                        <a:pt x="239" y="878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30" name="Freeform 26">
                  <a:extLst>
                    <a:ext uri="{FF2B5EF4-FFF2-40B4-BE49-F238E27FC236}">
                      <a16:creationId xmlns:a16="http://schemas.microsoft.com/office/drawing/2014/main" id="{358CC868-8AC8-4613-AA72-1A37B65BA5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2605" y="3974607"/>
                  <a:ext cx="7991" cy="25100"/>
                </a:xfrm>
                <a:custGeom>
                  <a:avLst/>
                  <a:gdLst>
                    <a:gd name="T0" fmla="*/ 275 w 282"/>
                    <a:gd name="T1" fmla="*/ 931 h 939"/>
                    <a:gd name="T2" fmla="*/ 261 w 282"/>
                    <a:gd name="T3" fmla="*/ 939 h 939"/>
                    <a:gd name="T4" fmla="*/ 261 w 282"/>
                    <a:gd name="T5" fmla="*/ 939 h 939"/>
                    <a:gd name="T6" fmla="*/ 258 w 282"/>
                    <a:gd name="T7" fmla="*/ 938 h 939"/>
                    <a:gd name="T8" fmla="*/ 19 w 282"/>
                    <a:gd name="T9" fmla="*/ 898 h 939"/>
                    <a:gd name="T10" fmla="*/ 19 w 282"/>
                    <a:gd name="T11" fmla="*/ 898 h 939"/>
                    <a:gd name="T12" fmla="*/ 0 w 282"/>
                    <a:gd name="T13" fmla="*/ 870 h 939"/>
                    <a:gd name="T14" fmla="*/ 0 w 282"/>
                    <a:gd name="T15" fmla="*/ 30 h 939"/>
                    <a:gd name="T16" fmla="*/ 7 w 282"/>
                    <a:gd name="T17" fmla="*/ 8 h 939"/>
                    <a:gd name="T18" fmla="*/ 7 w 282"/>
                    <a:gd name="T19" fmla="*/ 8 h 939"/>
                    <a:gd name="T20" fmla="*/ 24 w 282"/>
                    <a:gd name="T21" fmla="*/ 1 h 939"/>
                    <a:gd name="T22" fmla="*/ 264 w 282"/>
                    <a:gd name="T23" fmla="*/ 47 h 939"/>
                    <a:gd name="T24" fmla="*/ 264 w 282"/>
                    <a:gd name="T25" fmla="*/ 47 h 939"/>
                    <a:gd name="T26" fmla="*/ 282 w 282"/>
                    <a:gd name="T27" fmla="*/ 76 h 939"/>
                    <a:gd name="T28" fmla="*/ 282 w 282"/>
                    <a:gd name="T29" fmla="*/ 909 h 939"/>
                    <a:gd name="T30" fmla="*/ 275 w 282"/>
                    <a:gd name="T31" fmla="*/ 931 h 939"/>
                    <a:gd name="T32" fmla="*/ 239 w 282"/>
                    <a:gd name="T33" fmla="*/ 877 h 939"/>
                    <a:gd name="T34" fmla="*/ 239 w 282"/>
                    <a:gd name="T35" fmla="*/ 101 h 939"/>
                    <a:gd name="T36" fmla="*/ 43 w 282"/>
                    <a:gd name="T37" fmla="*/ 63 h 939"/>
                    <a:gd name="T38" fmla="*/ 43 w 282"/>
                    <a:gd name="T39" fmla="*/ 844 h 939"/>
                    <a:gd name="T40" fmla="*/ 239 w 282"/>
                    <a:gd name="T41" fmla="*/ 877 h 9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2" h="939">
                      <a:moveTo>
                        <a:pt x="275" y="931"/>
                      </a:moveTo>
                      <a:cubicBezTo>
                        <a:pt x="271" y="936"/>
                        <a:pt x="266" y="939"/>
                        <a:pt x="261" y="939"/>
                      </a:cubicBezTo>
                      <a:lnTo>
                        <a:pt x="261" y="939"/>
                      </a:lnTo>
                      <a:cubicBezTo>
                        <a:pt x="260" y="939"/>
                        <a:pt x="259" y="938"/>
                        <a:pt x="258" y="938"/>
                      </a:cubicBezTo>
                      <a:lnTo>
                        <a:pt x="19" y="898"/>
                      </a:lnTo>
                      <a:lnTo>
                        <a:pt x="19" y="898"/>
                      </a:lnTo>
                      <a:cubicBezTo>
                        <a:pt x="8" y="897"/>
                        <a:pt x="0" y="884"/>
                        <a:pt x="0" y="870"/>
                      </a:cubicBezTo>
                      <a:lnTo>
                        <a:pt x="0" y="30"/>
                      </a:lnTo>
                      <a:cubicBezTo>
                        <a:pt x="0" y="21"/>
                        <a:pt x="2" y="13"/>
                        <a:pt x="7" y="8"/>
                      </a:cubicBezTo>
                      <a:lnTo>
                        <a:pt x="7" y="8"/>
                      </a:lnTo>
                      <a:cubicBezTo>
                        <a:pt x="12" y="2"/>
                        <a:pt x="18" y="0"/>
                        <a:pt x="24" y="1"/>
                      </a:cubicBezTo>
                      <a:lnTo>
                        <a:pt x="264" y="47"/>
                      </a:lnTo>
                      <a:lnTo>
                        <a:pt x="264" y="47"/>
                      </a:lnTo>
                      <a:cubicBezTo>
                        <a:pt x="275" y="49"/>
                        <a:pt x="282" y="61"/>
                        <a:pt x="282" y="76"/>
                      </a:cubicBezTo>
                      <a:lnTo>
                        <a:pt x="282" y="909"/>
                      </a:lnTo>
                      <a:cubicBezTo>
                        <a:pt x="282" y="918"/>
                        <a:pt x="280" y="926"/>
                        <a:pt x="275" y="931"/>
                      </a:cubicBezTo>
                      <a:close/>
                      <a:moveTo>
                        <a:pt x="239" y="877"/>
                      </a:moveTo>
                      <a:lnTo>
                        <a:pt x="239" y="101"/>
                      </a:lnTo>
                      <a:lnTo>
                        <a:pt x="43" y="63"/>
                      </a:lnTo>
                      <a:lnTo>
                        <a:pt x="43" y="844"/>
                      </a:lnTo>
                      <a:lnTo>
                        <a:pt x="239" y="877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31" name="Freeform 27">
                  <a:extLst>
                    <a:ext uri="{FF2B5EF4-FFF2-40B4-BE49-F238E27FC236}">
                      <a16:creationId xmlns:a16="http://schemas.microsoft.com/office/drawing/2014/main" id="{A6AF5DB6-F867-44C8-89BB-63B7C12416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2605" y="4018343"/>
                  <a:ext cx="7991" cy="25861"/>
                </a:xfrm>
                <a:custGeom>
                  <a:avLst/>
                  <a:gdLst>
                    <a:gd name="T0" fmla="*/ 275 w 282"/>
                    <a:gd name="T1" fmla="*/ 958 h 965"/>
                    <a:gd name="T2" fmla="*/ 261 w 282"/>
                    <a:gd name="T3" fmla="*/ 965 h 965"/>
                    <a:gd name="T4" fmla="*/ 261 w 282"/>
                    <a:gd name="T5" fmla="*/ 965 h 965"/>
                    <a:gd name="T6" fmla="*/ 259 w 282"/>
                    <a:gd name="T7" fmla="*/ 965 h 965"/>
                    <a:gd name="T8" fmla="*/ 19 w 282"/>
                    <a:gd name="T9" fmla="*/ 933 h 965"/>
                    <a:gd name="T10" fmla="*/ 19 w 282"/>
                    <a:gd name="T11" fmla="*/ 933 h 965"/>
                    <a:gd name="T12" fmla="*/ 0 w 282"/>
                    <a:gd name="T13" fmla="*/ 904 h 965"/>
                    <a:gd name="T14" fmla="*/ 0 w 282"/>
                    <a:gd name="T15" fmla="*/ 30 h 965"/>
                    <a:gd name="T16" fmla="*/ 7 w 282"/>
                    <a:gd name="T17" fmla="*/ 9 h 965"/>
                    <a:gd name="T18" fmla="*/ 7 w 282"/>
                    <a:gd name="T19" fmla="*/ 9 h 965"/>
                    <a:gd name="T20" fmla="*/ 24 w 282"/>
                    <a:gd name="T21" fmla="*/ 1 h 965"/>
                    <a:gd name="T22" fmla="*/ 263 w 282"/>
                    <a:gd name="T23" fmla="*/ 37 h 965"/>
                    <a:gd name="T24" fmla="*/ 263 w 282"/>
                    <a:gd name="T25" fmla="*/ 37 h 965"/>
                    <a:gd name="T26" fmla="*/ 282 w 282"/>
                    <a:gd name="T27" fmla="*/ 65 h 965"/>
                    <a:gd name="T28" fmla="*/ 282 w 282"/>
                    <a:gd name="T29" fmla="*/ 936 h 965"/>
                    <a:gd name="T30" fmla="*/ 275 w 282"/>
                    <a:gd name="T31" fmla="*/ 958 h 965"/>
                    <a:gd name="T32" fmla="*/ 239 w 282"/>
                    <a:gd name="T33" fmla="*/ 904 h 965"/>
                    <a:gd name="T34" fmla="*/ 239 w 282"/>
                    <a:gd name="T35" fmla="*/ 91 h 965"/>
                    <a:gd name="T36" fmla="*/ 43 w 282"/>
                    <a:gd name="T37" fmla="*/ 63 h 965"/>
                    <a:gd name="T38" fmla="*/ 43 w 282"/>
                    <a:gd name="T39" fmla="*/ 878 h 965"/>
                    <a:gd name="T40" fmla="*/ 239 w 282"/>
                    <a:gd name="T41" fmla="*/ 904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2" h="965">
                      <a:moveTo>
                        <a:pt x="275" y="958"/>
                      </a:moveTo>
                      <a:cubicBezTo>
                        <a:pt x="271" y="962"/>
                        <a:pt x="266" y="965"/>
                        <a:pt x="261" y="965"/>
                      </a:cubicBezTo>
                      <a:lnTo>
                        <a:pt x="261" y="965"/>
                      </a:lnTo>
                      <a:cubicBezTo>
                        <a:pt x="260" y="965"/>
                        <a:pt x="259" y="965"/>
                        <a:pt x="259" y="965"/>
                      </a:cubicBezTo>
                      <a:lnTo>
                        <a:pt x="19" y="933"/>
                      </a:lnTo>
                      <a:lnTo>
                        <a:pt x="19" y="933"/>
                      </a:lnTo>
                      <a:cubicBezTo>
                        <a:pt x="8" y="932"/>
                        <a:pt x="0" y="919"/>
                        <a:pt x="0" y="904"/>
                      </a:cubicBezTo>
                      <a:lnTo>
                        <a:pt x="0" y="30"/>
                      </a:lnTo>
                      <a:cubicBezTo>
                        <a:pt x="0" y="22"/>
                        <a:pt x="2" y="14"/>
                        <a:pt x="7" y="9"/>
                      </a:cubicBezTo>
                      <a:lnTo>
                        <a:pt x="7" y="9"/>
                      </a:lnTo>
                      <a:cubicBezTo>
                        <a:pt x="11" y="3"/>
                        <a:pt x="18" y="0"/>
                        <a:pt x="24" y="1"/>
                      </a:cubicBezTo>
                      <a:lnTo>
                        <a:pt x="263" y="37"/>
                      </a:lnTo>
                      <a:lnTo>
                        <a:pt x="263" y="37"/>
                      </a:lnTo>
                      <a:cubicBezTo>
                        <a:pt x="274" y="38"/>
                        <a:pt x="282" y="51"/>
                        <a:pt x="282" y="65"/>
                      </a:cubicBezTo>
                      <a:lnTo>
                        <a:pt x="282" y="936"/>
                      </a:lnTo>
                      <a:cubicBezTo>
                        <a:pt x="282" y="944"/>
                        <a:pt x="280" y="952"/>
                        <a:pt x="275" y="958"/>
                      </a:cubicBezTo>
                      <a:close/>
                      <a:moveTo>
                        <a:pt x="239" y="904"/>
                      </a:moveTo>
                      <a:lnTo>
                        <a:pt x="239" y="91"/>
                      </a:lnTo>
                      <a:lnTo>
                        <a:pt x="43" y="63"/>
                      </a:lnTo>
                      <a:lnTo>
                        <a:pt x="43" y="878"/>
                      </a:lnTo>
                      <a:lnTo>
                        <a:pt x="239" y="904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32" name="Freeform 28">
                  <a:extLst>
                    <a:ext uri="{FF2B5EF4-FFF2-40B4-BE49-F238E27FC236}">
                      <a16:creationId xmlns:a16="http://schemas.microsoft.com/office/drawing/2014/main" id="{D3E0507E-E48C-4F58-9289-F406332F4F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2605" y="4065121"/>
                  <a:ext cx="7991" cy="25861"/>
                </a:xfrm>
                <a:custGeom>
                  <a:avLst/>
                  <a:gdLst>
                    <a:gd name="T0" fmla="*/ 275 w 282"/>
                    <a:gd name="T1" fmla="*/ 970 h 978"/>
                    <a:gd name="T2" fmla="*/ 261 w 282"/>
                    <a:gd name="T3" fmla="*/ 978 h 978"/>
                    <a:gd name="T4" fmla="*/ 261 w 282"/>
                    <a:gd name="T5" fmla="*/ 978 h 978"/>
                    <a:gd name="T6" fmla="*/ 259 w 282"/>
                    <a:gd name="T7" fmla="*/ 978 h 978"/>
                    <a:gd name="T8" fmla="*/ 19 w 282"/>
                    <a:gd name="T9" fmla="*/ 950 h 978"/>
                    <a:gd name="T10" fmla="*/ 19 w 282"/>
                    <a:gd name="T11" fmla="*/ 950 h 978"/>
                    <a:gd name="T12" fmla="*/ 0 w 282"/>
                    <a:gd name="T13" fmla="*/ 921 h 978"/>
                    <a:gd name="T14" fmla="*/ 0 w 282"/>
                    <a:gd name="T15" fmla="*/ 30 h 978"/>
                    <a:gd name="T16" fmla="*/ 7 w 282"/>
                    <a:gd name="T17" fmla="*/ 8 h 978"/>
                    <a:gd name="T18" fmla="*/ 7 w 282"/>
                    <a:gd name="T19" fmla="*/ 8 h 978"/>
                    <a:gd name="T20" fmla="*/ 23 w 282"/>
                    <a:gd name="T21" fmla="*/ 1 h 978"/>
                    <a:gd name="T22" fmla="*/ 263 w 282"/>
                    <a:gd name="T23" fmla="*/ 30 h 978"/>
                    <a:gd name="T24" fmla="*/ 263 w 282"/>
                    <a:gd name="T25" fmla="*/ 30 h 978"/>
                    <a:gd name="T26" fmla="*/ 282 w 282"/>
                    <a:gd name="T27" fmla="*/ 59 h 978"/>
                    <a:gd name="T28" fmla="*/ 282 w 282"/>
                    <a:gd name="T29" fmla="*/ 949 h 978"/>
                    <a:gd name="T30" fmla="*/ 275 w 282"/>
                    <a:gd name="T31" fmla="*/ 970 h 978"/>
                    <a:gd name="T32" fmla="*/ 239 w 282"/>
                    <a:gd name="T33" fmla="*/ 917 h 978"/>
                    <a:gd name="T34" fmla="*/ 239 w 282"/>
                    <a:gd name="T35" fmla="*/ 85 h 978"/>
                    <a:gd name="T36" fmla="*/ 43 w 282"/>
                    <a:gd name="T37" fmla="*/ 61 h 978"/>
                    <a:gd name="T38" fmla="*/ 43 w 282"/>
                    <a:gd name="T39" fmla="*/ 895 h 978"/>
                    <a:gd name="T40" fmla="*/ 239 w 282"/>
                    <a:gd name="T41" fmla="*/ 917 h 9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2" h="978">
                      <a:moveTo>
                        <a:pt x="275" y="970"/>
                      </a:moveTo>
                      <a:cubicBezTo>
                        <a:pt x="271" y="975"/>
                        <a:pt x="266" y="978"/>
                        <a:pt x="261" y="978"/>
                      </a:cubicBezTo>
                      <a:lnTo>
                        <a:pt x="261" y="978"/>
                      </a:lnTo>
                      <a:cubicBezTo>
                        <a:pt x="260" y="978"/>
                        <a:pt x="260" y="978"/>
                        <a:pt x="259" y="978"/>
                      </a:cubicBezTo>
                      <a:lnTo>
                        <a:pt x="19" y="950"/>
                      </a:lnTo>
                      <a:lnTo>
                        <a:pt x="19" y="950"/>
                      </a:lnTo>
                      <a:cubicBezTo>
                        <a:pt x="8" y="949"/>
                        <a:pt x="0" y="936"/>
                        <a:pt x="0" y="921"/>
                      </a:cubicBezTo>
                      <a:lnTo>
                        <a:pt x="0" y="30"/>
                      </a:lnTo>
                      <a:cubicBezTo>
                        <a:pt x="0" y="21"/>
                        <a:pt x="2" y="14"/>
                        <a:pt x="7" y="8"/>
                      </a:cubicBezTo>
                      <a:lnTo>
                        <a:pt x="7" y="8"/>
                      </a:lnTo>
                      <a:cubicBezTo>
                        <a:pt x="11" y="3"/>
                        <a:pt x="17" y="0"/>
                        <a:pt x="23" y="1"/>
                      </a:cubicBezTo>
                      <a:lnTo>
                        <a:pt x="263" y="30"/>
                      </a:lnTo>
                      <a:lnTo>
                        <a:pt x="263" y="30"/>
                      </a:lnTo>
                      <a:cubicBezTo>
                        <a:pt x="274" y="31"/>
                        <a:pt x="282" y="44"/>
                        <a:pt x="282" y="59"/>
                      </a:cubicBezTo>
                      <a:lnTo>
                        <a:pt x="282" y="949"/>
                      </a:lnTo>
                      <a:cubicBezTo>
                        <a:pt x="282" y="957"/>
                        <a:pt x="280" y="965"/>
                        <a:pt x="275" y="970"/>
                      </a:cubicBezTo>
                      <a:close/>
                      <a:moveTo>
                        <a:pt x="239" y="917"/>
                      </a:moveTo>
                      <a:lnTo>
                        <a:pt x="239" y="85"/>
                      </a:lnTo>
                      <a:lnTo>
                        <a:pt x="43" y="61"/>
                      </a:lnTo>
                      <a:lnTo>
                        <a:pt x="43" y="895"/>
                      </a:lnTo>
                      <a:lnTo>
                        <a:pt x="239" y="917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33" name="Freeform 29">
                  <a:extLst>
                    <a:ext uri="{FF2B5EF4-FFF2-40B4-BE49-F238E27FC236}">
                      <a16:creationId xmlns:a16="http://schemas.microsoft.com/office/drawing/2014/main" id="{B79DDF04-6719-4DF4-BF61-35CF0326BE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2605" y="4088700"/>
                  <a:ext cx="7991" cy="25481"/>
                </a:xfrm>
                <a:custGeom>
                  <a:avLst/>
                  <a:gdLst>
                    <a:gd name="T0" fmla="*/ 261 w 282"/>
                    <a:gd name="T1" fmla="*/ 956 h 956"/>
                    <a:gd name="T2" fmla="*/ 21 w 282"/>
                    <a:gd name="T3" fmla="*/ 956 h 956"/>
                    <a:gd name="T4" fmla="*/ 21 w 282"/>
                    <a:gd name="T5" fmla="*/ 956 h 956"/>
                    <a:gd name="T6" fmla="*/ 6 w 282"/>
                    <a:gd name="T7" fmla="*/ 947 h 956"/>
                    <a:gd name="T8" fmla="*/ 6 w 282"/>
                    <a:gd name="T9" fmla="*/ 947 h 956"/>
                    <a:gd name="T10" fmla="*/ 0 w 282"/>
                    <a:gd name="T11" fmla="*/ 927 h 956"/>
                    <a:gd name="T12" fmla="*/ 0 w 282"/>
                    <a:gd name="T13" fmla="*/ 29 h 956"/>
                    <a:gd name="T14" fmla="*/ 7 w 282"/>
                    <a:gd name="T15" fmla="*/ 8 h 956"/>
                    <a:gd name="T16" fmla="*/ 7 w 282"/>
                    <a:gd name="T17" fmla="*/ 8 h 956"/>
                    <a:gd name="T18" fmla="*/ 23 w 282"/>
                    <a:gd name="T19" fmla="*/ 0 h 956"/>
                    <a:gd name="T20" fmla="*/ 263 w 282"/>
                    <a:gd name="T21" fmla="*/ 28 h 956"/>
                    <a:gd name="T22" fmla="*/ 263 w 282"/>
                    <a:gd name="T23" fmla="*/ 28 h 956"/>
                    <a:gd name="T24" fmla="*/ 282 w 282"/>
                    <a:gd name="T25" fmla="*/ 57 h 956"/>
                    <a:gd name="T26" fmla="*/ 282 w 282"/>
                    <a:gd name="T27" fmla="*/ 927 h 956"/>
                    <a:gd name="T28" fmla="*/ 276 w 282"/>
                    <a:gd name="T29" fmla="*/ 947 h 956"/>
                    <a:gd name="T30" fmla="*/ 276 w 282"/>
                    <a:gd name="T31" fmla="*/ 947 h 956"/>
                    <a:gd name="T32" fmla="*/ 261 w 282"/>
                    <a:gd name="T33" fmla="*/ 956 h 956"/>
                    <a:gd name="T34" fmla="*/ 239 w 282"/>
                    <a:gd name="T35" fmla="*/ 83 h 956"/>
                    <a:gd name="T36" fmla="*/ 43 w 282"/>
                    <a:gd name="T37" fmla="*/ 61 h 956"/>
                    <a:gd name="T38" fmla="*/ 43 w 282"/>
                    <a:gd name="T39" fmla="*/ 898 h 956"/>
                    <a:gd name="T40" fmla="*/ 239 w 282"/>
                    <a:gd name="T41" fmla="*/ 898 h 956"/>
                    <a:gd name="T42" fmla="*/ 239 w 282"/>
                    <a:gd name="T43" fmla="*/ 83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82" h="956">
                      <a:moveTo>
                        <a:pt x="261" y="956"/>
                      </a:moveTo>
                      <a:lnTo>
                        <a:pt x="21" y="956"/>
                      </a:lnTo>
                      <a:lnTo>
                        <a:pt x="21" y="956"/>
                      </a:lnTo>
                      <a:cubicBezTo>
                        <a:pt x="15" y="956"/>
                        <a:pt x="10" y="953"/>
                        <a:pt x="6" y="947"/>
                      </a:cubicBezTo>
                      <a:lnTo>
                        <a:pt x="6" y="947"/>
                      </a:lnTo>
                      <a:cubicBezTo>
                        <a:pt x="2" y="942"/>
                        <a:pt x="0" y="935"/>
                        <a:pt x="0" y="927"/>
                      </a:cubicBezTo>
                      <a:lnTo>
                        <a:pt x="0" y="29"/>
                      </a:lnTo>
                      <a:cubicBezTo>
                        <a:pt x="0" y="21"/>
                        <a:pt x="2" y="13"/>
                        <a:pt x="7" y="8"/>
                      </a:cubicBezTo>
                      <a:lnTo>
                        <a:pt x="7" y="8"/>
                      </a:lnTo>
                      <a:cubicBezTo>
                        <a:pt x="11" y="2"/>
                        <a:pt x="17" y="0"/>
                        <a:pt x="23" y="0"/>
                      </a:cubicBezTo>
                      <a:lnTo>
                        <a:pt x="263" y="28"/>
                      </a:lnTo>
                      <a:lnTo>
                        <a:pt x="263" y="28"/>
                      </a:lnTo>
                      <a:cubicBezTo>
                        <a:pt x="274" y="29"/>
                        <a:pt x="282" y="42"/>
                        <a:pt x="282" y="57"/>
                      </a:cubicBezTo>
                      <a:lnTo>
                        <a:pt x="282" y="927"/>
                      </a:lnTo>
                      <a:cubicBezTo>
                        <a:pt x="282" y="935"/>
                        <a:pt x="280" y="942"/>
                        <a:pt x="276" y="947"/>
                      </a:cubicBezTo>
                      <a:lnTo>
                        <a:pt x="276" y="947"/>
                      </a:lnTo>
                      <a:cubicBezTo>
                        <a:pt x="272" y="953"/>
                        <a:pt x="266" y="956"/>
                        <a:pt x="261" y="956"/>
                      </a:cubicBezTo>
                      <a:close/>
                      <a:moveTo>
                        <a:pt x="239" y="83"/>
                      </a:moveTo>
                      <a:lnTo>
                        <a:pt x="43" y="61"/>
                      </a:lnTo>
                      <a:lnTo>
                        <a:pt x="43" y="898"/>
                      </a:lnTo>
                      <a:lnTo>
                        <a:pt x="239" y="898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34" name="Freeform 30">
                  <a:extLst>
                    <a:ext uri="{FF2B5EF4-FFF2-40B4-BE49-F238E27FC236}">
                      <a16:creationId xmlns:a16="http://schemas.microsoft.com/office/drawing/2014/main" id="{644782D5-EA86-45D9-A93F-70D865E3FB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2605" y="3997046"/>
                  <a:ext cx="7991" cy="23960"/>
                </a:xfrm>
                <a:custGeom>
                  <a:avLst/>
                  <a:gdLst>
                    <a:gd name="T0" fmla="*/ 275 w 282"/>
                    <a:gd name="T1" fmla="*/ 894 h 902"/>
                    <a:gd name="T2" fmla="*/ 261 w 282"/>
                    <a:gd name="T3" fmla="*/ 902 h 902"/>
                    <a:gd name="T4" fmla="*/ 261 w 282"/>
                    <a:gd name="T5" fmla="*/ 902 h 902"/>
                    <a:gd name="T6" fmla="*/ 258 w 282"/>
                    <a:gd name="T7" fmla="*/ 901 h 902"/>
                    <a:gd name="T8" fmla="*/ 19 w 282"/>
                    <a:gd name="T9" fmla="*/ 866 h 902"/>
                    <a:gd name="T10" fmla="*/ 19 w 282"/>
                    <a:gd name="T11" fmla="*/ 866 h 902"/>
                    <a:gd name="T12" fmla="*/ 0 w 282"/>
                    <a:gd name="T13" fmla="*/ 837 h 902"/>
                    <a:gd name="T14" fmla="*/ 0 w 282"/>
                    <a:gd name="T15" fmla="*/ 30 h 902"/>
                    <a:gd name="T16" fmla="*/ 7 w 282"/>
                    <a:gd name="T17" fmla="*/ 8 h 902"/>
                    <a:gd name="T18" fmla="*/ 7 w 282"/>
                    <a:gd name="T19" fmla="*/ 8 h 902"/>
                    <a:gd name="T20" fmla="*/ 24 w 282"/>
                    <a:gd name="T21" fmla="*/ 1 h 902"/>
                    <a:gd name="T22" fmla="*/ 263 w 282"/>
                    <a:gd name="T23" fmla="*/ 41 h 902"/>
                    <a:gd name="T24" fmla="*/ 263 w 282"/>
                    <a:gd name="T25" fmla="*/ 41 h 902"/>
                    <a:gd name="T26" fmla="*/ 282 w 282"/>
                    <a:gd name="T27" fmla="*/ 69 h 902"/>
                    <a:gd name="T28" fmla="*/ 282 w 282"/>
                    <a:gd name="T29" fmla="*/ 872 h 902"/>
                    <a:gd name="T30" fmla="*/ 275 w 282"/>
                    <a:gd name="T31" fmla="*/ 894 h 902"/>
                    <a:gd name="T32" fmla="*/ 239 w 282"/>
                    <a:gd name="T33" fmla="*/ 840 h 902"/>
                    <a:gd name="T34" fmla="*/ 239 w 282"/>
                    <a:gd name="T35" fmla="*/ 95 h 902"/>
                    <a:gd name="T36" fmla="*/ 43 w 282"/>
                    <a:gd name="T37" fmla="*/ 62 h 902"/>
                    <a:gd name="T38" fmla="*/ 43 w 282"/>
                    <a:gd name="T39" fmla="*/ 811 h 902"/>
                    <a:gd name="T40" fmla="*/ 239 w 282"/>
                    <a:gd name="T41" fmla="*/ 840 h 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2" h="902">
                      <a:moveTo>
                        <a:pt x="275" y="894"/>
                      </a:moveTo>
                      <a:cubicBezTo>
                        <a:pt x="271" y="899"/>
                        <a:pt x="266" y="902"/>
                        <a:pt x="261" y="902"/>
                      </a:cubicBezTo>
                      <a:lnTo>
                        <a:pt x="261" y="902"/>
                      </a:lnTo>
                      <a:cubicBezTo>
                        <a:pt x="260" y="902"/>
                        <a:pt x="259" y="901"/>
                        <a:pt x="258" y="901"/>
                      </a:cubicBezTo>
                      <a:lnTo>
                        <a:pt x="19" y="866"/>
                      </a:lnTo>
                      <a:lnTo>
                        <a:pt x="19" y="866"/>
                      </a:lnTo>
                      <a:cubicBezTo>
                        <a:pt x="8" y="864"/>
                        <a:pt x="0" y="852"/>
                        <a:pt x="0" y="837"/>
                      </a:cubicBezTo>
                      <a:lnTo>
                        <a:pt x="0" y="30"/>
                      </a:lnTo>
                      <a:cubicBezTo>
                        <a:pt x="0" y="21"/>
                        <a:pt x="2" y="13"/>
                        <a:pt x="7" y="8"/>
                      </a:cubicBezTo>
                      <a:lnTo>
                        <a:pt x="7" y="8"/>
                      </a:lnTo>
                      <a:cubicBezTo>
                        <a:pt x="11" y="2"/>
                        <a:pt x="18" y="0"/>
                        <a:pt x="24" y="1"/>
                      </a:cubicBezTo>
                      <a:lnTo>
                        <a:pt x="263" y="41"/>
                      </a:lnTo>
                      <a:lnTo>
                        <a:pt x="263" y="41"/>
                      </a:lnTo>
                      <a:cubicBezTo>
                        <a:pt x="274" y="43"/>
                        <a:pt x="282" y="55"/>
                        <a:pt x="282" y="69"/>
                      </a:cubicBezTo>
                      <a:lnTo>
                        <a:pt x="282" y="872"/>
                      </a:lnTo>
                      <a:cubicBezTo>
                        <a:pt x="282" y="881"/>
                        <a:pt x="280" y="888"/>
                        <a:pt x="275" y="894"/>
                      </a:cubicBezTo>
                      <a:close/>
                      <a:moveTo>
                        <a:pt x="239" y="840"/>
                      </a:moveTo>
                      <a:lnTo>
                        <a:pt x="239" y="95"/>
                      </a:lnTo>
                      <a:lnTo>
                        <a:pt x="43" y="62"/>
                      </a:lnTo>
                      <a:lnTo>
                        <a:pt x="43" y="811"/>
                      </a:lnTo>
                      <a:lnTo>
                        <a:pt x="239" y="840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35" name="Freeform 31">
                  <a:extLst>
                    <a:ext uri="{FF2B5EF4-FFF2-40B4-BE49-F238E27FC236}">
                      <a16:creationId xmlns:a16="http://schemas.microsoft.com/office/drawing/2014/main" id="{E8BFBFBF-46FD-4B9C-9BAF-EC7A04D156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2605" y="4041542"/>
                  <a:ext cx="7991" cy="25861"/>
                </a:xfrm>
                <a:custGeom>
                  <a:avLst/>
                  <a:gdLst>
                    <a:gd name="T0" fmla="*/ 275 w 282"/>
                    <a:gd name="T1" fmla="*/ 965 h 973"/>
                    <a:gd name="T2" fmla="*/ 261 w 282"/>
                    <a:gd name="T3" fmla="*/ 973 h 973"/>
                    <a:gd name="T4" fmla="*/ 261 w 282"/>
                    <a:gd name="T5" fmla="*/ 973 h 973"/>
                    <a:gd name="T6" fmla="*/ 259 w 282"/>
                    <a:gd name="T7" fmla="*/ 973 h 973"/>
                    <a:gd name="T8" fmla="*/ 19 w 282"/>
                    <a:gd name="T9" fmla="*/ 943 h 973"/>
                    <a:gd name="T10" fmla="*/ 19 w 282"/>
                    <a:gd name="T11" fmla="*/ 943 h 973"/>
                    <a:gd name="T12" fmla="*/ 0 w 282"/>
                    <a:gd name="T13" fmla="*/ 915 h 973"/>
                    <a:gd name="T14" fmla="*/ 0 w 282"/>
                    <a:gd name="T15" fmla="*/ 29 h 973"/>
                    <a:gd name="T16" fmla="*/ 7 w 282"/>
                    <a:gd name="T17" fmla="*/ 8 h 973"/>
                    <a:gd name="T18" fmla="*/ 7 w 282"/>
                    <a:gd name="T19" fmla="*/ 8 h 973"/>
                    <a:gd name="T20" fmla="*/ 23 w 282"/>
                    <a:gd name="T21" fmla="*/ 0 h 973"/>
                    <a:gd name="T22" fmla="*/ 263 w 282"/>
                    <a:gd name="T23" fmla="*/ 32 h 973"/>
                    <a:gd name="T24" fmla="*/ 263 w 282"/>
                    <a:gd name="T25" fmla="*/ 32 h 973"/>
                    <a:gd name="T26" fmla="*/ 282 w 282"/>
                    <a:gd name="T27" fmla="*/ 61 h 973"/>
                    <a:gd name="T28" fmla="*/ 282 w 282"/>
                    <a:gd name="T29" fmla="*/ 944 h 973"/>
                    <a:gd name="T30" fmla="*/ 275 w 282"/>
                    <a:gd name="T31" fmla="*/ 965 h 973"/>
                    <a:gd name="T32" fmla="*/ 239 w 282"/>
                    <a:gd name="T33" fmla="*/ 912 h 973"/>
                    <a:gd name="T34" fmla="*/ 239 w 282"/>
                    <a:gd name="T35" fmla="*/ 87 h 973"/>
                    <a:gd name="T36" fmla="*/ 43 w 282"/>
                    <a:gd name="T37" fmla="*/ 61 h 973"/>
                    <a:gd name="T38" fmla="*/ 43 w 282"/>
                    <a:gd name="T39" fmla="*/ 888 h 973"/>
                    <a:gd name="T40" fmla="*/ 239 w 282"/>
                    <a:gd name="T41" fmla="*/ 912 h 9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2" h="973">
                      <a:moveTo>
                        <a:pt x="275" y="965"/>
                      </a:moveTo>
                      <a:cubicBezTo>
                        <a:pt x="271" y="970"/>
                        <a:pt x="266" y="973"/>
                        <a:pt x="261" y="973"/>
                      </a:cubicBezTo>
                      <a:lnTo>
                        <a:pt x="261" y="973"/>
                      </a:lnTo>
                      <a:cubicBezTo>
                        <a:pt x="260" y="973"/>
                        <a:pt x="259" y="973"/>
                        <a:pt x="259" y="973"/>
                      </a:cubicBezTo>
                      <a:lnTo>
                        <a:pt x="19" y="943"/>
                      </a:lnTo>
                      <a:lnTo>
                        <a:pt x="19" y="943"/>
                      </a:lnTo>
                      <a:cubicBezTo>
                        <a:pt x="8" y="942"/>
                        <a:pt x="0" y="930"/>
                        <a:pt x="0" y="915"/>
                      </a:cubicBezTo>
                      <a:lnTo>
                        <a:pt x="0" y="29"/>
                      </a:lnTo>
                      <a:cubicBezTo>
                        <a:pt x="0" y="21"/>
                        <a:pt x="2" y="13"/>
                        <a:pt x="7" y="8"/>
                      </a:cubicBezTo>
                      <a:lnTo>
                        <a:pt x="7" y="8"/>
                      </a:lnTo>
                      <a:cubicBezTo>
                        <a:pt x="11" y="2"/>
                        <a:pt x="17" y="0"/>
                        <a:pt x="23" y="0"/>
                      </a:cubicBezTo>
                      <a:lnTo>
                        <a:pt x="263" y="32"/>
                      </a:lnTo>
                      <a:lnTo>
                        <a:pt x="263" y="32"/>
                      </a:lnTo>
                      <a:cubicBezTo>
                        <a:pt x="274" y="34"/>
                        <a:pt x="282" y="46"/>
                        <a:pt x="282" y="61"/>
                      </a:cubicBezTo>
                      <a:lnTo>
                        <a:pt x="282" y="944"/>
                      </a:lnTo>
                      <a:cubicBezTo>
                        <a:pt x="282" y="952"/>
                        <a:pt x="280" y="960"/>
                        <a:pt x="275" y="965"/>
                      </a:cubicBezTo>
                      <a:close/>
                      <a:moveTo>
                        <a:pt x="239" y="912"/>
                      </a:moveTo>
                      <a:lnTo>
                        <a:pt x="239" y="87"/>
                      </a:lnTo>
                      <a:lnTo>
                        <a:pt x="43" y="61"/>
                      </a:lnTo>
                      <a:lnTo>
                        <a:pt x="43" y="888"/>
                      </a:lnTo>
                      <a:lnTo>
                        <a:pt x="239" y="912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36" name="Freeform 32">
                  <a:extLst>
                    <a:ext uri="{FF2B5EF4-FFF2-40B4-BE49-F238E27FC236}">
                      <a16:creationId xmlns:a16="http://schemas.microsoft.com/office/drawing/2014/main" id="{9EED2FE9-B5BB-482A-B1A4-FEB4E7881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605" y="4088700"/>
                  <a:ext cx="7991" cy="25481"/>
                </a:xfrm>
                <a:custGeom>
                  <a:avLst/>
                  <a:gdLst>
                    <a:gd name="T0" fmla="*/ 271 w 288"/>
                    <a:gd name="T1" fmla="*/ 958 h 960"/>
                    <a:gd name="T2" fmla="*/ 284 w 288"/>
                    <a:gd name="T3" fmla="*/ 921 h 960"/>
                    <a:gd name="T4" fmla="*/ 284 w 288"/>
                    <a:gd name="T5" fmla="*/ 921 h 960"/>
                    <a:gd name="T6" fmla="*/ 45 w 288"/>
                    <a:gd name="T7" fmla="*/ 23 h 960"/>
                    <a:gd name="T8" fmla="*/ 17 w 288"/>
                    <a:gd name="T9" fmla="*/ 6 h 960"/>
                    <a:gd name="T10" fmla="*/ 17 w 288"/>
                    <a:gd name="T11" fmla="*/ 6 h 960"/>
                    <a:gd name="T12" fmla="*/ 4 w 288"/>
                    <a:gd name="T13" fmla="*/ 43 h 960"/>
                    <a:gd name="T14" fmla="*/ 4 w 288"/>
                    <a:gd name="T15" fmla="*/ 43 h 960"/>
                    <a:gd name="T16" fmla="*/ 243 w 288"/>
                    <a:gd name="T17" fmla="*/ 941 h 960"/>
                    <a:gd name="T18" fmla="*/ 264 w 288"/>
                    <a:gd name="T19" fmla="*/ 960 h 960"/>
                    <a:gd name="T20" fmla="*/ 264 w 288"/>
                    <a:gd name="T21" fmla="*/ 960 h 960"/>
                    <a:gd name="T22" fmla="*/ 271 w 288"/>
                    <a:gd name="T23" fmla="*/ 958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960">
                      <a:moveTo>
                        <a:pt x="271" y="958"/>
                      </a:moveTo>
                      <a:cubicBezTo>
                        <a:pt x="282" y="953"/>
                        <a:pt x="288" y="936"/>
                        <a:pt x="284" y="921"/>
                      </a:cubicBezTo>
                      <a:lnTo>
                        <a:pt x="284" y="921"/>
                      </a:lnTo>
                      <a:lnTo>
                        <a:pt x="45" y="23"/>
                      </a:lnTo>
                      <a:cubicBezTo>
                        <a:pt x="40" y="8"/>
                        <a:pt x="28" y="0"/>
                        <a:pt x="17" y="6"/>
                      </a:cubicBezTo>
                      <a:lnTo>
                        <a:pt x="17" y="6"/>
                      </a:lnTo>
                      <a:cubicBezTo>
                        <a:pt x="6" y="11"/>
                        <a:pt x="0" y="28"/>
                        <a:pt x="4" y="43"/>
                      </a:cubicBezTo>
                      <a:lnTo>
                        <a:pt x="4" y="43"/>
                      </a:lnTo>
                      <a:lnTo>
                        <a:pt x="243" y="941"/>
                      </a:lnTo>
                      <a:cubicBezTo>
                        <a:pt x="247" y="953"/>
                        <a:pt x="255" y="960"/>
                        <a:pt x="264" y="960"/>
                      </a:cubicBezTo>
                      <a:lnTo>
                        <a:pt x="264" y="960"/>
                      </a:lnTo>
                      <a:cubicBezTo>
                        <a:pt x="266" y="960"/>
                        <a:pt x="269" y="959"/>
                        <a:pt x="271" y="958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37" name="Freeform 33">
                  <a:extLst>
                    <a:ext uri="{FF2B5EF4-FFF2-40B4-BE49-F238E27FC236}">
                      <a16:creationId xmlns:a16="http://schemas.microsoft.com/office/drawing/2014/main" id="{37D1761B-1388-4D27-B0FA-B82521C3F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605" y="4065121"/>
                  <a:ext cx="7991" cy="25861"/>
                </a:xfrm>
                <a:custGeom>
                  <a:avLst/>
                  <a:gdLst>
                    <a:gd name="T0" fmla="*/ 271 w 288"/>
                    <a:gd name="T1" fmla="*/ 979 h 981"/>
                    <a:gd name="T2" fmla="*/ 284 w 288"/>
                    <a:gd name="T3" fmla="*/ 942 h 981"/>
                    <a:gd name="T4" fmla="*/ 284 w 288"/>
                    <a:gd name="T5" fmla="*/ 942 h 981"/>
                    <a:gd name="T6" fmla="*/ 45 w 288"/>
                    <a:gd name="T7" fmla="*/ 23 h 981"/>
                    <a:gd name="T8" fmla="*/ 17 w 288"/>
                    <a:gd name="T9" fmla="*/ 5 h 981"/>
                    <a:gd name="T10" fmla="*/ 17 w 288"/>
                    <a:gd name="T11" fmla="*/ 5 h 981"/>
                    <a:gd name="T12" fmla="*/ 4 w 288"/>
                    <a:gd name="T13" fmla="*/ 42 h 981"/>
                    <a:gd name="T14" fmla="*/ 4 w 288"/>
                    <a:gd name="T15" fmla="*/ 42 h 981"/>
                    <a:gd name="T16" fmla="*/ 243 w 288"/>
                    <a:gd name="T17" fmla="*/ 961 h 981"/>
                    <a:gd name="T18" fmla="*/ 264 w 288"/>
                    <a:gd name="T19" fmla="*/ 981 h 981"/>
                    <a:gd name="T20" fmla="*/ 264 w 288"/>
                    <a:gd name="T21" fmla="*/ 981 h 981"/>
                    <a:gd name="T22" fmla="*/ 271 w 288"/>
                    <a:gd name="T23" fmla="*/ 979 h 9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981">
                      <a:moveTo>
                        <a:pt x="271" y="979"/>
                      </a:moveTo>
                      <a:cubicBezTo>
                        <a:pt x="282" y="974"/>
                        <a:pt x="288" y="957"/>
                        <a:pt x="284" y="942"/>
                      </a:cubicBezTo>
                      <a:lnTo>
                        <a:pt x="284" y="942"/>
                      </a:lnTo>
                      <a:lnTo>
                        <a:pt x="45" y="23"/>
                      </a:lnTo>
                      <a:cubicBezTo>
                        <a:pt x="41" y="8"/>
                        <a:pt x="28" y="0"/>
                        <a:pt x="17" y="5"/>
                      </a:cubicBezTo>
                      <a:lnTo>
                        <a:pt x="17" y="5"/>
                      </a:lnTo>
                      <a:cubicBezTo>
                        <a:pt x="6" y="10"/>
                        <a:pt x="0" y="27"/>
                        <a:pt x="4" y="42"/>
                      </a:cubicBezTo>
                      <a:lnTo>
                        <a:pt x="4" y="42"/>
                      </a:lnTo>
                      <a:lnTo>
                        <a:pt x="243" y="961"/>
                      </a:lnTo>
                      <a:cubicBezTo>
                        <a:pt x="246" y="973"/>
                        <a:pt x="255" y="981"/>
                        <a:pt x="264" y="981"/>
                      </a:cubicBezTo>
                      <a:lnTo>
                        <a:pt x="264" y="981"/>
                      </a:lnTo>
                      <a:cubicBezTo>
                        <a:pt x="266" y="981"/>
                        <a:pt x="269" y="980"/>
                        <a:pt x="271" y="979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38" name="Freeform 34">
                  <a:extLst>
                    <a:ext uri="{FF2B5EF4-FFF2-40B4-BE49-F238E27FC236}">
                      <a16:creationId xmlns:a16="http://schemas.microsoft.com/office/drawing/2014/main" id="{3A4133EE-955E-4E5A-8898-A055EFF79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605" y="4041542"/>
                  <a:ext cx="7991" cy="25861"/>
                </a:xfrm>
                <a:custGeom>
                  <a:avLst/>
                  <a:gdLst>
                    <a:gd name="T0" fmla="*/ 271 w 288"/>
                    <a:gd name="T1" fmla="*/ 974 h 976"/>
                    <a:gd name="T2" fmla="*/ 284 w 288"/>
                    <a:gd name="T3" fmla="*/ 937 h 976"/>
                    <a:gd name="T4" fmla="*/ 284 w 288"/>
                    <a:gd name="T5" fmla="*/ 937 h 976"/>
                    <a:gd name="T6" fmla="*/ 45 w 288"/>
                    <a:gd name="T7" fmla="*/ 23 h 976"/>
                    <a:gd name="T8" fmla="*/ 17 w 288"/>
                    <a:gd name="T9" fmla="*/ 5 h 976"/>
                    <a:gd name="T10" fmla="*/ 17 w 288"/>
                    <a:gd name="T11" fmla="*/ 5 h 976"/>
                    <a:gd name="T12" fmla="*/ 4 w 288"/>
                    <a:gd name="T13" fmla="*/ 42 h 976"/>
                    <a:gd name="T14" fmla="*/ 4 w 288"/>
                    <a:gd name="T15" fmla="*/ 42 h 976"/>
                    <a:gd name="T16" fmla="*/ 243 w 288"/>
                    <a:gd name="T17" fmla="*/ 957 h 976"/>
                    <a:gd name="T18" fmla="*/ 264 w 288"/>
                    <a:gd name="T19" fmla="*/ 976 h 976"/>
                    <a:gd name="T20" fmla="*/ 264 w 288"/>
                    <a:gd name="T21" fmla="*/ 976 h 976"/>
                    <a:gd name="T22" fmla="*/ 271 w 288"/>
                    <a:gd name="T23" fmla="*/ 974 h 9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976">
                      <a:moveTo>
                        <a:pt x="271" y="974"/>
                      </a:moveTo>
                      <a:cubicBezTo>
                        <a:pt x="282" y="969"/>
                        <a:pt x="288" y="952"/>
                        <a:pt x="284" y="937"/>
                      </a:cubicBezTo>
                      <a:lnTo>
                        <a:pt x="284" y="937"/>
                      </a:lnTo>
                      <a:lnTo>
                        <a:pt x="45" y="23"/>
                      </a:lnTo>
                      <a:cubicBezTo>
                        <a:pt x="41" y="8"/>
                        <a:pt x="28" y="0"/>
                        <a:pt x="17" y="5"/>
                      </a:cubicBezTo>
                      <a:lnTo>
                        <a:pt x="17" y="5"/>
                      </a:lnTo>
                      <a:cubicBezTo>
                        <a:pt x="6" y="10"/>
                        <a:pt x="0" y="27"/>
                        <a:pt x="4" y="42"/>
                      </a:cubicBezTo>
                      <a:lnTo>
                        <a:pt x="4" y="42"/>
                      </a:lnTo>
                      <a:lnTo>
                        <a:pt x="243" y="957"/>
                      </a:lnTo>
                      <a:cubicBezTo>
                        <a:pt x="246" y="968"/>
                        <a:pt x="255" y="976"/>
                        <a:pt x="264" y="976"/>
                      </a:cubicBezTo>
                      <a:lnTo>
                        <a:pt x="264" y="976"/>
                      </a:lnTo>
                      <a:cubicBezTo>
                        <a:pt x="266" y="976"/>
                        <a:pt x="269" y="975"/>
                        <a:pt x="271" y="974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39" name="Freeform 35">
                  <a:extLst>
                    <a:ext uri="{FF2B5EF4-FFF2-40B4-BE49-F238E27FC236}">
                      <a16:creationId xmlns:a16="http://schemas.microsoft.com/office/drawing/2014/main" id="{82DC9F35-9340-43C3-AC58-95874E4F7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605" y="4018343"/>
                  <a:ext cx="7991" cy="25861"/>
                </a:xfrm>
                <a:custGeom>
                  <a:avLst/>
                  <a:gdLst>
                    <a:gd name="T0" fmla="*/ 271 w 288"/>
                    <a:gd name="T1" fmla="*/ 965 h 967"/>
                    <a:gd name="T2" fmla="*/ 284 w 288"/>
                    <a:gd name="T3" fmla="*/ 928 h 967"/>
                    <a:gd name="T4" fmla="*/ 284 w 288"/>
                    <a:gd name="T5" fmla="*/ 928 h 967"/>
                    <a:gd name="T6" fmla="*/ 45 w 288"/>
                    <a:gd name="T7" fmla="*/ 23 h 967"/>
                    <a:gd name="T8" fmla="*/ 17 w 288"/>
                    <a:gd name="T9" fmla="*/ 5 h 967"/>
                    <a:gd name="T10" fmla="*/ 17 w 288"/>
                    <a:gd name="T11" fmla="*/ 5 h 967"/>
                    <a:gd name="T12" fmla="*/ 4 w 288"/>
                    <a:gd name="T13" fmla="*/ 42 h 967"/>
                    <a:gd name="T14" fmla="*/ 4 w 288"/>
                    <a:gd name="T15" fmla="*/ 42 h 967"/>
                    <a:gd name="T16" fmla="*/ 243 w 288"/>
                    <a:gd name="T17" fmla="*/ 948 h 967"/>
                    <a:gd name="T18" fmla="*/ 264 w 288"/>
                    <a:gd name="T19" fmla="*/ 967 h 967"/>
                    <a:gd name="T20" fmla="*/ 264 w 288"/>
                    <a:gd name="T21" fmla="*/ 967 h 967"/>
                    <a:gd name="T22" fmla="*/ 271 w 288"/>
                    <a:gd name="T23" fmla="*/ 965 h 9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967">
                      <a:moveTo>
                        <a:pt x="271" y="965"/>
                      </a:moveTo>
                      <a:cubicBezTo>
                        <a:pt x="282" y="960"/>
                        <a:pt x="288" y="943"/>
                        <a:pt x="284" y="928"/>
                      </a:cubicBezTo>
                      <a:lnTo>
                        <a:pt x="284" y="928"/>
                      </a:lnTo>
                      <a:lnTo>
                        <a:pt x="45" y="23"/>
                      </a:lnTo>
                      <a:cubicBezTo>
                        <a:pt x="41" y="8"/>
                        <a:pt x="28" y="0"/>
                        <a:pt x="17" y="5"/>
                      </a:cubicBezTo>
                      <a:lnTo>
                        <a:pt x="17" y="5"/>
                      </a:lnTo>
                      <a:cubicBezTo>
                        <a:pt x="6" y="10"/>
                        <a:pt x="0" y="27"/>
                        <a:pt x="4" y="42"/>
                      </a:cubicBezTo>
                      <a:lnTo>
                        <a:pt x="4" y="42"/>
                      </a:lnTo>
                      <a:lnTo>
                        <a:pt x="243" y="948"/>
                      </a:lnTo>
                      <a:cubicBezTo>
                        <a:pt x="246" y="960"/>
                        <a:pt x="255" y="967"/>
                        <a:pt x="264" y="967"/>
                      </a:cubicBezTo>
                      <a:lnTo>
                        <a:pt x="264" y="967"/>
                      </a:lnTo>
                      <a:cubicBezTo>
                        <a:pt x="266" y="967"/>
                        <a:pt x="269" y="966"/>
                        <a:pt x="271" y="965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40" name="Freeform 36">
                  <a:extLst>
                    <a:ext uri="{FF2B5EF4-FFF2-40B4-BE49-F238E27FC236}">
                      <a16:creationId xmlns:a16="http://schemas.microsoft.com/office/drawing/2014/main" id="{BECA62FB-751D-4E9A-AE06-9479E4CAC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605" y="3997046"/>
                  <a:ext cx="7991" cy="23960"/>
                </a:xfrm>
                <a:custGeom>
                  <a:avLst/>
                  <a:gdLst>
                    <a:gd name="T0" fmla="*/ 271 w 288"/>
                    <a:gd name="T1" fmla="*/ 902 h 904"/>
                    <a:gd name="T2" fmla="*/ 284 w 288"/>
                    <a:gd name="T3" fmla="*/ 865 h 904"/>
                    <a:gd name="T4" fmla="*/ 284 w 288"/>
                    <a:gd name="T5" fmla="*/ 865 h 904"/>
                    <a:gd name="T6" fmla="*/ 44 w 288"/>
                    <a:gd name="T7" fmla="*/ 22 h 904"/>
                    <a:gd name="T8" fmla="*/ 16 w 288"/>
                    <a:gd name="T9" fmla="*/ 6 h 904"/>
                    <a:gd name="T10" fmla="*/ 16 w 288"/>
                    <a:gd name="T11" fmla="*/ 6 h 904"/>
                    <a:gd name="T12" fmla="*/ 4 w 288"/>
                    <a:gd name="T13" fmla="*/ 43 h 904"/>
                    <a:gd name="T14" fmla="*/ 4 w 288"/>
                    <a:gd name="T15" fmla="*/ 43 h 904"/>
                    <a:gd name="T16" fmla="*/ 244 w 288"/>
                    <a:gd name="T17" fmla="*/ 886 h 904"/>
                    <a:gd name="T18" fmla="*/ 264 w 288"/>
                    <a:gd name="T19" fmla="*/ 904 h 904"/>
                    <a:gd name="T20" fmla="*/ 264 w 288"/>
                    <a:gd name="T21" fmla="*/ 904 h 904"/>
                    <a:gd name="T22" fmla="*/ 271 w 288"/>
                    <a:gd name="T23" fmla="*/ 902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904">
                      <a:moveTo>
                        <a:pt x="271" y="902"/>
                      </a:moveTo>
                      <a:cubicBezTo>
                        <a:pt x="283" y="897"/>
                        <a:pt x="288" y="880"/>
                        <a:pt x="284" y="865"/>
                      </a:cubicBezTo>
                      <a:lnTo>
                        <a:pt x="284" y="865"/>
                      </a:lnTo>
                      <a:lnTo>
                        <a:pt x="44" y="22"/>
                      </a:lnTo>
                      <a:cubicBezTo>
                        <a:pt x="40" y="7"/>
                        <a:pt x="28" y="0"/>
                        <a:pt x="16" y="6"/>
                      </a:cubicBezTo>
                      <a:lnTo>
                        <a:pt x="16" y="6"/>
                      </a:lnTo>
                      <a:cubicBezTo>
                        <a:pt x="5" y="11"/>
                        <a:pt x="0" y="28"/>
                        <a:pt x="4" y="43"/>
                      </a:cubicBezTo>
                      <a:lnTo>
                        <a:pt x="4" y="43"/>
                      </a:lnTo>
                      <a:lnTo>
                        <a:pt x="244" y="886"/>
                      </a:lnTo>
                      <a:cubicBezTo>
                        <a:pt x="247" y="897"/>
                        <a:pt x="255" y="904"/>
                        <a:pt x="264" y="904"/>
                      </a:cubicBezTo>
                      <a:lnTo>
                        <a:pt x="264" y="904"/>
                      </a:lnTo>
                      <a:cubicBezTo>
                        <a:pt x="266" y="904"/>
                        <a:pt x="269" y="904"/>
                        <a:pt x="271" y="902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41" name="Freeform 37">
                  <a:extLst>
                    <a:ext uri="{FF2B5EF4-FFF2-40B4-BE49-F238E27FC236}">
                      <a16:creationId xmlns:a16="http://schemas.microsoft.com/office/drawing/2014/main" id="{C127556E-28FB-4A9B-9CE0-E1DAAF566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605" y="3974607"/>
                  <a:ext cx="7991" cy="25100"/>
                </a:xfrm>
                <a:custGeom>
                  <a:avLst/>
                  <a:gdLst>
                    <a:gd name="T0" fmla="*/ 271 w 288"/>
                    <a:gd name="T1" fmla="*/ 940 h 942"/>
                    <a:gd name="T2" fmla="*/ 284 w 288"/>
                    <a:gd name="T3" fmla="*/ 903 h 942"/>
                    <a:gd name="T4" fmla="*/ 284 w 288"/>
                    <a:gd name="T5" fmla="*/ 903 h 942"/>
                    <a:gd name="T6" fmla="*/ 45 w 288"/>
                    <a:gd name="T7" fmla="*/ 23 h 942"/>
                    <a:gd name="T8" fmla="*/ 17 w 288"/>
                    <a:gd name="T9" fmla="*/ 5 h 942"/>
                    <a:gd name="T10" fmla="*/ 17 w 288"/>
                    <a:gd name="T11" fmla="*/ 5 h 942"/>
                    <a:gd name="T12" fmla="*/ 4 w 288"/>
                    <a:gd name="T13" fmla="*/ 43 h 942"/>
                    <a:gd name="T14" fmla="*/ 4 w 288"/>
                    <a:gd name="T15" fmla="*/ 43 h 942"/>
                    <a:gd name="T16" fmla="*/ 243 w 288"/>
                    <a:gd name="T17" fmla="*/ 922 h 942"/>
                    <a:gd name="T18" fmla="*/ 264 w 288"/>
                    <a:gd name="T19" fmla="*/ 942 h 942"/>
                    <a:gd name="T20" fmla="*/ 264 w 288"/>
                    <a:gd name="T21" fmla="*/ 942 h 942"/>
                    <a:gd name="T22" fmla="*/ 271 w 288"/>
                    <a:gd name="T23" fmla="*/ 94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942">
                      <a:moveTo>
                        <a:pt x="271" y="940"/>
                      </a:moveTo>
                      <a:cubicBezTo>
                        <a:pt x="282" y="934"/>
                        <a:pt x="288" y="918"/>
                        <a:pt x="284" y="903"/>
                      </a:cubicBezTo>
                      <a:lnTo>
                        <a:pt x="284" y="903"/>
                      </a:lnTo>
                      <a:lnTo>
                        <a:pt x="45" y="23"/>
                      </a:lnTo>
                      <a:cubicBezTo>
                        <a:pt x="40" y="7"/>
                        <a:pt x="28" y="0"/>
                        <a:pt x="17" y="5"/>
                      </a:cubicBezTo>
                      <a:lnTo>
                        <a:pt x="17" y="5"/>
                      </a:lnTo>
                      <a:cubicBezTo>
                        <a:pt x="6" y="11"/>
                        <a:pt x="0" y="27"/>
                        <a:pt x="4" y="43"/>
                      </a:cubicBezTo>
                      <a:lnTo>
                        <a:pt x="4" y="43"/>
                      </a:lnTo>
                      <a:lnTo>
                        <a:pt x="243" y="922"/>
                      </a:lnTo>
                      <a:cubicBezTo>
                        <a:pt x="247" y="934"/>
                        <a:pt x="255" y="942"/>
                        <a:pt x="264" y="942"/>
                      </a:cubicBezTo>
                      <a:lnTo>
                        <a:pt x="264" y="942"/>
                      </a:lnTo>
                      <a:cubicBezTo>
                        <a:pt x="266" y="942"/>
                        <a:pt x="269" y="941"/>
                        <a:pt x="271" y="940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42" name="Freeform 38">
                  <a:extLst>
                    <a:ext uri="{FF2B5EF4-FFF2-40B4-BE49-F238E27FC236}">
                      <a16:creationId xmlns:a16="http://schemas.microsoft.com/office/drawing/2014/main" id="{D7D51A6B-E837-462A-A643-DFF1CF41C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605" y="3953310"/>
                  <a:ext cx="7991" cy="23960"/>
                </a:xfrm>
                <a:custGeom>
                  <a:avLst/>
                  <a:gdLst>
                    <a:gd name="T0" fmla="*/ 271 w 288"/>
                    <a:gd name="T1" fmla="*/ 908 h 910"/>
                    <a:gd name="T2" fmla="*/ 284 w 288"/>
                    <a:gd name="T3" fmla="*/ 871 h 910"/>
                    <a:gd name="T4" fmla="*/ 284 w 288"/>
                    <a:gd name="T5" fmla="*/ 871 h 910"/>
                    <a:gd name="T6" fmla="*/ 44 w 288"/>
                    <a:gd name="T7" fmla="*/ 22 h 910"/>
                    <a:gd name="T8" fmla="*/ 17 w 288"/>
                    <a:gd name="T9" fmla="*/ 5 h 910"/>
                    <a:gd name="T10" fmla="*/ 17 w 288"/>
                    <a:gd name="T11" fmla="*/ 5 h 910"/>
                    <a:gd name="T12" fmla="*/ 4 w 288"/>
                    <a:gd name="T13" fmla="*/ 43 h 910"/>
                    <a:gd name="T14" fmla="*/ 4 w 288"/>
                    <a:gd name="T15" fmla="*/ 43 h 910"/>
                    <a:gd name="T16" fmla="*/ 244 w 288"/>
                    <a:gd name="T17" fmla="*/ 891 h 910"/>
                    <a:gd name="T18" fmla="*/ 264 w 288"/>
                    <a:gd name="T19" fmla="*/ 910 h 910"/>
                    <a:gd name="T20" fmla="*/ 264 w 288"/>
                    <a:gd name="T21" fmla="*/ 910 h 910"/>
                    <a:gd name="T22" fmla="*/ 271 w 288"/>
                    <a:gd name="T23" fmla="*/ 908 h 9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910">
                      <a:moveTo>
                        <a:pt x="271" y="908"/>
                      </a:moveTo>
                      <a:cubicBezTo>
                        <a:pt x="283" y="902"/>
                        <a:pt x="288" y="886"/>
                        <a:pt x="284" y="871"/>
                      </a:cubicBezTo>
                      <a:lnTo>
                        <a:pt x="284" y="871"/>
                      </a:lnTo>
                      <a:lnTo>
                        <a:pt x="44" y="22"/>
                      </a:lnTo>
                      <a:cubicBezTo>
                        <a:pt x="40" y="7"/>
                        <a:pt x="28" y="0"/>
                        <a:pt x="17" y="5"/>
                      </a:cubicBezTo>
                      <a:lnTo>
                        <a:pt x="17" y="5"/>
                      </a:lnTo>
                      <a:cubicBezTo>
                        <a:pt x="5" y="11"/>
                        <a:pt x="0" y="28"/>
                        <a:pt x="4" y="43"/>
                      </a:cubicBezTo>
                      <a:lnTo>
                        <a:pt x="4" y="43"/>
                      </a:lnTo>
                      <a:lnTo>
                        <a:pt x="244" y="891"/>
                      </a:lnTo>
                      <a:cubicBezTo>
                        <a:pt x="247" y="903"/>
                        <a:pt x="255" y="910"/>
                        <a:pt x="264" y="910"/>
                      </a:cubicBezTo>
                      <a:lnTo>
                        <a:pt x="264" y="910"/>
                      </a:lnTo>
                      <a:cubicBezTo>
                        <a:pt x="266" y="910"/>
                        <a:pt x="269" y="909"/>
                        <a:pt x="271" y="908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43" name="Freeform 39">
                  <a:extLst>
                    <a:ext uri="{FF2B5EF4-FFF2-40B4-BE49-F238E27FC236}">
                      <a16:creationId xmlns:a16="http://schemas.microsoft.com/office/drawing/2014/main" id="{CDC2B3BA-EA00-4565-A7C0-D1396A0D0E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605" y="3932013"/>
                  <a:ext cx="7991" cy="24340"/>
                </a:xfrm>
                <a:custGeom>
                  <a:avLst/>
                  <a:gdLst>
                    <a:gd name="T0" fmla="*/ 271 w 288"/>
                    <a:gd name="T1" fmla="*/ 922 h 923"/>
                    <a:gd name="T2" fmla="*/ 284 w 288"/>
                    <a:gd name="T3" fmla="*/ 884 h 923"/>
                    <a:gd name="T4" fmla="*/ 284 w 288"/>
                    <a:gd name="T5" fmla="*/ 884 h 923"/>
                    <a:gd name="T6" fmla="*/ 45 w 288"/>
                    <a:gd name="T7" fmla="*/ 23 h 923"/>
                    <a:gd name="T8" fmla="*/ 17 w 288"/>
                    <a:gd name="T9" fmla="*/ 6 h 923"/>
                    <a:gd name="T10" fmla="*/ 17 w 288"/>
                    <a:gd name="T11" fmla="*/ 6 h 923"/>
                    <a:gd name="T12" fmla="*/ 4 w 288"/>
                    <a:gd name="T13" fmla="*/ 43 h 923"/>
                    <a:gd name="T14" fmla="*/ 4 w 288"/>
                    <a:gd name="T15" fmla="*/ 43 h 923"/>
                    <a:gd name="T16" fmla="*/ 243 w 288"/>
                    <a:gd name="T17" fmla="*/ 904 h 923"/>
                    <a:gd name="T18" fmla="*/ 264 w 288"/>
                    <a:gd name="T19" fmla="*/ 923 h 923"/>
                    <a:gd name="T20" fmla="*/ 264 w 288"/>
                    <a:gd name="T21" fmla="*/ 923 h 923"/>
                    <a:gd name="T22" fmla="*/ 271 w 288"/>
                    <a:gd name="T23" fmla="*/ 922 h 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923">
                      <a:moveTo>
                        <a:pt x="271" y="922"/>
                      </a:moveTo>
                      <a:cubicBezTo>
                        <a:pt x="283" y="916"/>
                        <a:pt x="288" y="899"/>
                        <a:pt x="284" y="884"/>
                      </a:cubicBezTo>
                      <a:lnTo>
                        <a:pt x="284" y="884"/>
                      </a:lnTo>
                      <a:lnTo>
                        <a:pt x="45" y="23"/>
                      </a:lnTo>
                      <a:cubicBezTo>
                        <a:pt x="40" y="8"/>
                        <a:pt x="28" y="0"/>
                        <a:pt x="17" y="6"/>
                      </a:cubicBezTo>
                      <a:lnTo>
                        <a:pt x="17" y="6"/>
                      </a:lnTo>
                      <a:cubicBezTo>
                        <a:pt x="5" y="12"/>
                        <a:pt x="0" y="28"/>
                        <a:pt x="4" y="43"/>
                      </a:cubicBezTo>
                      <a:lnTo>
                        <a:pt x="4" y="43"/>
                      </a:lnTo>
                      <a:lnTo>
                        <a:pt x="243" y="904"/>
                      </a:lnTo>
                      <a:cubicBezTo>
                        <a:pt x="247" y="916"/>
                        <a:pt x="255" y="923"/>
                        <a:pt x="264" y="923"/>
                      </a:cubicBezTo>
                      <a:lnTo>
                        <a:pt x="264" y="923"/>
                      </a:lnTo>
                      <a:cubicBezTo>
                        <a:pt x="266" y="923"/>
                        <a:pt x="269" y="923"/>
                        <a:pt x="271" y="922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44" name="Freeform 40">
                  <a:extLst>
                    <a:ext uri="{FF2B5EF4-FFF2-40B4-BE49-F238E27FC236}">
                      <a16:creationId xmlns:a16="http://schemas.microsoft.com/office/drawing/2014/main" id="{274EBB42-4CC9-4F9F-A2B7-01F9BCA69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605" y="3910335"/>
                  <a:ext cx="7991" cy="25100"/>
                </a:xfrm>
                <a:custGeom>
                  <a:avLst/>
                  <a:gdLst>
                    <a:gd name="T0" fmla="*/ 271 w 288"/>
                    <a:gd name="T1" fmla="*/ 942 h 944"/>
                    <a:gd name="T2" fmla="*/ 284 w 288"/>
                    <a:gd name="T3" fmla="*/ 905 h 944"/>
                    <a:gd name="T4" fmla="*/ 284 w 288"/>
                    <a:gd name="T5" fmla="*/ 905 h 944"/>
                    <a:gd name="T6" fmla="*/ 45 w 288"/>
                    <a:gd name="T7" fmla="*/ 22 h 944"/>
                    <a:gd name="T8" fmla="*/ 17 w 288"/>
                    <a:gd name="T9" fmla="*/ 5 h 944"/>
                    <a:gd name="T10" fmla="*/ 17 w 288"/>
                    <a:gd name="T11" fmla="*/ 5 h 944"/>
                    <a:gd name="T12" fmla="*/ 4 w 288"/>
                    <a:gd name="T13" fmla="*/ 42 h 944"/>
                    <a:gd name="T14" fmla="*/ 4 w 288"/>
                    <a:gd name="T15" fmla="*/ 42 h 944"/>
                    <a:gd name="T16" fmla="*/ 243 w 288"/>
                    <a:gd name="T17" fmla="*/ 925 h 944"/>
                    <a:gd name="T18" fmla="*/ 264 w 288"/>
                    <a:gd name="T19" fmla="*/ 944 h 944"/>
                    <a:gd name="T20" fmla="*/ 264 w 288"/>
                    <a:gd name="T21" fmla="*/ 944 h 944"/>
                    <a:gd name="T22" fmla="*/ 271 w 288"/>
                    <a:gd name="T23" fmla="*/ 942 h 9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8" h="944">
                      <a:moveTo>
                        <a:pt x="271" y="942"/>
                      </a:moveTo>
                      <a:cubicBezTo>
                        <a:pt x="282" y="937"/>
                        <a:pt x="288" y="920"/>
                        <a:pt x="284" y="905"/>
                      </a:cubicBezTo>
                      <a:lnTo>
                        <a:pt x="284" y="905"/>
                      </a:lnTo>
                      <a:lnTo>
                        <a:pt x="45" y="22"/>
                      </a:lnTo>
                      <a:cubicBezTo>
                        <a:pt x="40" y="7"/>
                        <a:pt x="28" y="0"/>
                        <a:pt x="17" y="5"/>
                      </a:cubicBezTo>
                      <a:lnTo>
                        <a:pt x="17" y="5"/>
                      </a:lnTo>
                      <a:cubicBezTo>
                        <a:pt x="6" y="10"/>
                        <a:pt x="0" y="27"/>
                        <a:pt x="4" y="42"/>
                      </a:cubicBezTo>
                      <a:lnTo>
                        <a:pt x="4" y="42"/>
                      </a:lnTo>
                      <a:lnTo>
                        <a:pt x="243" y="925"/>
                      </a:lnTo>
                      <a:cubicBezTo>
                        <a:pt x="247" y="937"/>
                        <a:pt x="255" y="944"/>
                        <a:pt x="264" y="944"/>
                      </a:cubicBezTo>
                      <a:lnTo>
                        <a:pt x="264" y="944"/>
                      </a:lnTo>
                      <a:cubicBezTo>
                        <a:pt x="266" y="944"/>
                        <a:pt x="269" y="943"/>
                        <a:pt x="271" y="942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45" name="Freeform 41">
                  <a:extLst>
                    <a:ext uri="{FF2B5EF4-FFF2-40B4-BE49-F238E27FC236}">
                      <a16:creationId xmlns:a16="http://schemas.microsoft.com/office/drawing/2014/main" id="{65822992-3E98-43AC-8F54-D6BA44A22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8998" y="3912617"/>
                  <a:ext cx="1998" cy="201944"/>
                </a:xfrm>
                <a:custGeom>
                  <a:avLst/>
                  <a:gdLst>
                    <a:gd name="T0" fmla="*/ 65 w 65"/>
                    <a:gd name="T1" fmla="*/ 7572 h 7615"/>
                    <a:gd name="T2" fmla="*/ 65 w 65"/>
                    <a:gd name="T3" fmla="*/ 44 h 7615"/>
                    <a:gd name="T4" fmla="*/ 33 w 65"/>
                    <a:gd name="T5" fmla="*/ 0 h 7615"/>
                    <a:gd name="T6" fmla="*/ 33 w 65"/>
                    <a:gd name="T7" fmla="*/ 0 h 7615"/>
                    <a:gd name="T8" fmla="*/ 0 w 65"/>
                    <a:gd name="T9" fmla="*/ 44 h 7615"/>
                    <a:gd name="T10" fmla="*/ 0 w 65"/>
                    <a:gd name="T11" fmla="*/ 7572 h 7615"/>
                    <a:gd name="T12" fmla="*/ 33 w 65"/>
                    <a:gd name="T13" fmla="*/ 7615 h 7615"/>
                    <a:gd name="T14" fmla="*/ 33 w 65"/>
                    <a:gd name="T15" fmla="*/ 7615 h 7615"/>
                    <a:gd name="T16" fmla="*/ 65 w 65"/>
                    <a:gd name="T17" fmla="*/ 7572 h 7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7615">
                      <a:moveTo>
                        <a:pt x="65" y="7572"/>
                      </a:moveTo>
                      <a:lnTo>
                        <a:pt x="65" y="44"/>
                      </a:lnTo>
                      <a:cubicBezTo>
                        <a:pt x="65" y="20"/>
                        <a:pt x="51" y="0"/>
                        <a:pt x="33" y="0"/>
                      </a:cubicBezTo>
                      <a:lnTo>
                        <a:pt x="33" y="0"/>
                      </a:lnTo>
                      <a:cubicBezTo>
                        <a:pt x="15" y="0"/>
                        <a:pt x="0" y="20"/>
                        <a:pt x="0" y="44"/>
                      </a:cubicBezTo>
                      <a:lnTo>
                        <a:pt x="0" y="7572"/>
                      </a:lnTo>
                      <a:cubicBezTo>
                        <a:pt x="0" y="7596"/>
                        <a:pt x="15" y="7615"/>
                        <a:pt x="33" y="7615"/>
                      </a:cubicBezTo>
                      <a:lnTo>
                        <a:pt x="33" y="7615"/>
                      </a:lnTo>
                      <a:cubicBezTo>
                        <a:pt x="51" y="7615"/>
                        <a:pt x="65" y="7596"/>
                        <a:pt x="65" y="7572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46" name="Freeform 42">
                  <a:extLst>
                    <a:ext uri="{FF2B5EF4-FFF2-40B4-BE49-F238E27FC236}">
                      <a16:creationId xmlns:a16="http://schemas.microsoft.com/office/drawing/2014/main" id="{C8E3DC10-92E1-4D82-8ABE-8E02C2325B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1817" y="3842260"/>
                  <a:ext cx="150637" cy="80245"/>
                </a:xfrm>
                <a:custGeom>
                  <a:avLst/>
                  <a:gdLst>
                    <a:gd name="T0" fmla="*/ 191 w 5402"/>
                    <a:gd name="T1" fmla="*/ 2434 h 3025"/>
                    <a:gd name="T2" fmla="*/ 742 w 5402"/>
                    <a:gd name="T3" fmla="*/ 2442 h 3025"/>
                    <a:gd name="T4" fmla="*/ 191 w 5402"/>
                    <a:gd name="T5" fmla="*/ 2686 h 3025"/>
                    <a:gd name="T6" fmla="*/ 788 w 5402"/>
                    <a:gd name="T7" fmla="*/ 2107 h 3025"/>
                    <a:gd name="T8" fmla="*/ 1395 w 5402"/>
                    <a:gd name="T9" fmla="*/ 2103 h 3025"/>
                    <a:gd name="T10" fmla="*/ 788 w 5402"/>
                    <a:gd name="T11" fmla="*/ 2379 h 3025"/>
                    <a:gd name="T12" fmla="*/ 1447 w 5402"/>
                    <a:gd name="T13" fmla="*/ 1746 h 3025"/>
                    <a:gd name="T14" fmla="*/ 2097 w 5402"/>
                    <a:gd name="T15" fmla="*/ 1742 h 3025"/>
                    <a:gd name="T16" fmla="*/ 1447 w 5402"/>
                    <a:gd name="T17" fmla="*/ 2039 h 3025"/>
                    <a:gd name="T18" fmla="*/ 2146 w 5402"/>
                    <a:gd name="T19" fmla="*/ 1364 h 3025"/>
                    <a:gd name="T20" fmla="*/ 2843 w 5402"/>
                    <a:gd name="T21" fmla="*/ 1599 h 3025"/>
                    <a:gd name="T22" fmla="*/ 2888 w 5402"/>
                    <a:gd name="T23" fmla="*/ 1296 h 3025"/>
                    <a:gd name="T24" fmla="*/ 3630 w 5402"/>
                    <a:gd name="T25" fmla="*/ 952 h 3025"/>
                    <a:gd name="T26" fmla="*/ 2888 w 5402"/>
                    <a:gd name="T27" fmla="*/ 1296 h 3025"/>
                    <a:gd name="T28" fmla="*/ 3675 w 5402"/>
                    <a:gd name="T29" fmla="*/ 528 h 3025"/>
                    <a:gd name="T30" fmla="*/ 4465 w 5402"/>
                    <a:gd name="T31" fmla="*/ 817 h 3025"/>
                    <a:gd name="T32" fmla="*/ 4510 w 5402"/>
                    <a:gd name="T33" fmla="*/ 459 h 3025"/>
                    <a:gd name="T34" fmla="*/ 5357 w 5402"/>
                    <a:gd name="T35" fmla="*/ 61 h 3025"/>
                    <a:gd name="T36" fmla="*/ 4510 w 5402"/>
                    <a:gd name="T37" fmla="*/ 459 h 3025"/>
                    <a:gd name="T38" fmla="*/ 5402 w 5402"/>
                    <a:gd name="T39" fmla="*/ 30 h 3025"/>
                    <a:gd name="T40" fmla="*/ 5379 w 5402"/>
                    <a:gd name="T41" fmla="*/ 0 h 3025"/>
                    <a:gd name="T42" fmla="*/ 4487 w 5402"/>
                    <a:gd name="T43" fmla="*/ 10 h 3025"/>
                    <a:gd name="T44" fmla="*/ 4465 w 5402"/>
                    <a:gd name="T45" fmla="*/ 461 h 3025"/>
                    <a:gd name="T46" fmla="*/ 3630 w 5402"/>
                    <a:gd name="T47" fmla="*/ 497 h 3025"/>
                    <a:gd name="T48" fmla="*/ 2865 w 5402"/>
                    <a:gd name="T49" fmla="*/ 898 h 3025"/>
                    <a:gd name="T50" fmla="*/ 2843 w 5402"/>
                    <a:gd name="T51" fmla="*/ 1298 h 3025"/>
                    <a:gd name="T52" fmla="*/ 2101 w 5402"/>
                    <a:gd name="T53" fmla="*/ 1334 h 3025"/>
                    <a:gd name="T54" fmla="*/ 1424 w 5402"/>
                    <a:gd name="T55" fmla="*/ 1686 h 3025"/>
                    <a:gd name="T56" fmla="*/ 1402 w 5402"/>
                    <a:gd name="T57" fmla="*/ 2042 h 3025"/>
                    <a:gd name="T58" fmla="*/ 742 w 5402"/>
                    <a:gd name="T59" fmla="*/ 2077 h 3025"/>
                    <a:gd name="T60" fmla="*/ 169 w 5402"/>
                    <a:gd name="T61" fmla="*/ 2373 h 3025"/>
                    <a:gd name="T62" fmla="*/ 153 w 5402"/>
                    <a:gd name="T63" fmla="*/ 2382 h 3025"/>
                    <a:gd name="T64" fmla="*/ 146 w 5402"/>
                    <a:gd name="T65" fmla="*/ 2403 h 3025"/>
                    <a:gd name="T66" fmla="*/ 146 w 5402"/>
                    <a:gd name="T67" fmla="*/ 2711 h 3025"/>
                    <a:gd name="T68" fmla="*/ 13 w 5402"/>
                    <a:gd name="T69" fmla="*/ 3019 h 3025"/>
                    <a:gd name="T70" fmla="*/ 26 w 5402"/>
                    <a:gd name="T71" fmla="*/ 3025 h 3025"/>
                    <a:gd name="T72" fmla="*/ 44 w 5402"/>
                    <a:gd name="T73" fmla="*/ 3012 h 3025"/>
                    <a:gd name="T74" fmla="*/ 181 w 5402"/>
                    <a:gd name="T75" fmla="*/ 2749 h 3025"/>
                    <a:gd name="T76" fmla="*/ 788 w 5402"/>
                    <a:gd name="T77" fmla="*/ 2638 h 3025"/>
                    <a:gd name="T78" fmla="*/ 1377 w 5402"/>
                    <a:gd name="T79" fmla="*/ 2375 h 3025"/>
                    <a:gd name="T80" fmla="*/ 1397 w 5402"/>
                    <a:gd name="T81" fmla="*/ 2351 h 3025"/>
                    <a:gd name="T82" fmla="*/ 2091 w 5402"/>
                    <a:gd name="T83" fmla="*/ 2031 h 3025"/>
                    <a:gd name="T84" fmla="*/ 2111 w 5402"/>
                    <a:gd name="T85" fmla="*/ 2006 h 3025"/>
                    <a:gd name="T86" fmla="*/ 2867 w 5402"/>
                    <a:gd name="T87" fmla="*/ 1657 h 3025"/>
                    <a:gd name="T88" fmla="*/ 2888 w 5402"/>
                    <a:gd name="T89" fmla="*/ 1356 h 3025"/>
                    <a:gd name="T90" fmla="*/ 3675 w 5402"/>
                    <a:gd name="T91" fmla="*/ 1248 h 3025"/>
                    <a:gd name="T92" fmla="*/ 3675 w 5402"/>
                    <a:gd name="T93" fmla="*/ 950 h 3025"/>
                    <a:gd name="T94" fmla="*/ 4510 w 5402"/>
                    <a:gd name="T95" fmla="*/ 846 h 3025"/>
                    <a:gd name="T96" fmla="*/ 5381 w 5402"/>
                    <a:gd name="T97" fmla="*/ 446 h 3025"/>
                    <a:gd name="T98" fmla="*/ 5402 w 5402"/>
                    <a:gd name="T99" fmla="*/ 31 h 3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402" h="3025">
                      <a:moveTo>
                        <a:pt x="191" y="2686"/>
                      </a:moveTo>
                      <a:lnTo>
                        <a:pt x="191" y="2434"/>
                      </a:lnTo>
                      <a:lnTo>
                        <a:pt x="765" y="2442"/>
                      </a:lnTo>
                      <a:lnTo>
                        <a:pt x="742" y="2442"/>
                      </a:lnTo>
                      <a:lnTo>
                        <a:pt x="742" y="2611"/>
                      </a:lnTo>
                      <a:lnTo>
                        <a:pt x="191" y="2686"/>
                      </a:lnTo>
                      <a:close/>
                      <a:moveTo>
                        <a:pt x="788" y="2379"/>
                      </a:moveTo>
                      <a:lnTo>
                        <a:pt x="788" y="2107"/>
                      </a:lnTo>
                      <a:lnTo>
                        <a:pt x="1424" y="2102"/>
                      </a:lnTo>
                      <a:lnTo>
                        <a:pt x="1395" y="2103"/>
                      </a:lnTo>
                      <a:lnTo>
                        <a:pt x="1357" y="2316"/>
                      </a:lnTo>
                      <a:lnTo>
                        <a:pt x="788" y="2379"/>
                      </a:lnTo>
                      <a:close/>
                      <a:moveTo>
                        <a:pt x="1447" y="2039"/>
                      </a:moveTo>
                      <a:lnTo>
                        <a:pt x="1447" y="1746"/>
                      </a:lnTo>
                      <a:lnTo>
                        <a:pt x="2123" y="1741"/>
                      </a:lnTo>
                      <a:lnTo>
                        <a:pt x="2097" y="1742"/>
                      </a:lnTo>
                      <a:lnTo>
                        <a:pt x="2069" y="1973"/>
                      </a:lnTo>
                      <a:lnTo>
                        <a:pt x="1447" y="2039"/>
                      </a:lnTo>
                      <a:close/>
                      <a:moveTo>
                        <a:pt x="2146" y="1678"/>
                      </a:moveTo>
                      <a:lnTo>
                        <a:pt x="2146" y="1364"/>
                      </a:lnTo>
                      <a:lnTo>
                        <a:pt x="2843" y="1359"/>
                      </a:lnTo>
                      <a:lnTo>
                        <a:pt x="2843" y="1599"/>
                      </a:lnTo>
                      <a:lnTo>
                        <a:pt x="2146" y="1678"/>
                      </a:lnTo>
                      <a:close/>
                      <a:moveTo>
                        <a:pt x="2888" y="1296"/>
                      </a:moveTo>
                      <a:lnTo>
                        <a:pt x="2888" y="958"/>
                      </a:lnTo>
                      <a:lnTo>
                        <a:pt x="3630" y="952"/>
                      </a:lnTo>
                      <a:lnTo>
                        <a:pt x="3630" y="1220"/>
                      </a:lnTo>
                      <a:lnTo>
                        <a:pt x="2888" y="1296"/>
                      </a:lnTo>
                      <a:close/>
                      <a:moveTo>
                        <a:pt x="3675" y="890"/>
                      </a:moveTo>
                      <a:lnTo>
                        <a:pt x="3675" y="528"/>
                      </a:lnTo>
                      <a:lnTo>
                        <a:pt x="4465" y="522"/>
                      </a:lnTo>
                      <a:lnTo>
                        <a:pt x="4465" y="817"/>
                      </a:lnTo>
                      <a:lnTo>
                        <a:pt x="3675" y="890"/>
                      </a:lnTo>
                      <a:close/>
                      <a:moveTo>
                        <a:pt x="4510" y="459"/>
                      </a:moveTo>
                      <a:lnTo>
                        <a:pt x="4510" y="71"/>
                      </a:lnTo>
                      <a:lnTo>
                        <a:pt x="5357" y="61"/>
                      </a:lnTo>
                      <a:lnTo>
                        <a:pt x="5357" y="388"/>
                      </a:lnTo>
                      <a:lnTo>
                        <a:pt x="4510" y="459"/>
                      </a:lnTo>
                      <a:close/>
                      <a:moveTo>
                        <a:pt x="5402" y="31"/>
                      </a:moveTo>
                      <a:lnTo>
                        <a:pt x="5402" y="30"/>
                      </a:lnTo>
                      <a:lnTo>
                        <a:pt x="5402" y="30"/>
                      </a:lnTo>
                      <a:cubicBezTo>
                        <a:pt x="5402" y="14"/>
                        <a:pt x="5392" y="0"/>
                        <a:pt x="5379" y="0"/>
                      </a:cubicBezTo>
                      <a:lnTo>
                        <a:pt x="5379" y="0"/>
                      </a:lnTo>
                      <a:lnTo>
                        <a:pt x="4487" y="10"/>
                      </a:lnTo>
                      <a:cubicBezTo>
                        <a:pt x="4475" y="10"/>
                        <a:pt x="4465" y="24"/>
                        <a:pt x="4465" y="41"/>
                      </a:cubicBezTo>
                      <a:lnTo>
                        <a:pt x="4465" y="461"/>
                      </a:lnTo>
                      <a:lnTo>
                        <a:pt x="3652" y="467"/>
                      </a:lnTo>
                      <a:cubicBezTo>
                        <a:pt x="3640" y="467"/>
                        <a:pt x="3630" y="481"/>
                        <a:pt x="3630" y="497"/>
                      </a:cubicBezTo>
                      <a:lnTo>
                        <a:pt x="3630" y="892"/>
                      </a:lnTo>
                      <a:lnTo>
                        <a:pt x="2865" y="898"/>
                      </a:lnTo>
                      <a:cubicBezTo>
                        <a:pt x="2853" y="898"/>
                        <a:pt x="2843" y="911"/>
                        <a:pt x="2843" y="928"/>
                      </a:cubicBezTo>
                      <a:lnTo>
                        <a:pt x="2843" y="1298"/>
                      </a:lnTo>
                      <a:lnTo>
                        <a:pt x="2123" y="1304"/>
                      </a:lnTo>
                      <a:cubicBezTo>
                        <a:pt x="2111" y="1304"/>
                        <a:pt x="2101" y="1317"/>
                        <a:pt x="2101" y="1334"/>
                      </a:cubicBezTo>
                      <a:lnTo>
                        <a:pt x="2101" y="1681"/>
                      </a:lnTo>
                      <a:lnTo>
                        <a:pt x="1424" y="1686"/>
                      </a:lnTo>
                      <a:cubicBezTo>
                        <a:pt x="1412" y="1686"/>
                        <a:pt x="1402" y="1700"/>
                        <a:pt x="1402" y="1716"/>
                      </a:cubicBezTo>
                      <a:lnTo>
                        <a:pt x="1402" y="2042"/>
                      </a:lnTo>
                      <a:lnTo>
                        <a:pt x="765" y="2047"/>
                      </a:lnTo>
                      <a:cubicBezTo>
                        <a:pt x="752" y="2047"/>
                        <a:pt x="742" y="2060"/>
                        <a:pt x="742" y="2077"/>
                      </a:cubicBezTo>
                      <a:lnTo>
                        <a:pt x="742" y="2381"/>
                      </a:lnTo>
                      <a:lnTo>
                        <a:pt x="169" y="2373"/>
                      </a:lnTo>
                      <a:cubicBezTo>
                        <a:pt x="163" y="2373"/>
                        <a:pt x="157" y="2376"/>
                        <a:pt x="153" y="2382"/>
                      </a:cubicBezTo>
                      <a:lnTo>
                        <a:pt x="153" y="2382"/>
                      </a:lnTo>
                      <a:cubicBezTo>
                        <a:pt x="148" y="2387"/>
                        <a:pt x="146" y="2395"/>
                        <a:pt x="146" y="2403"/>
                      </a:cubicBezTo>
                      <a:lnTo>
                        <a:pt x="146" y="2403"/>
                      </a:lnTo>
                      <a:lnTo>
                        <a:pt x="146" y="2720"/>
                      </a:lnTo>
                      <a:lnTo>
                        <a:pt x="146" y="2711"/>
                      </a:lnTo>
                      <a:lnTo>
                        <a:pt x="7" y="2977"/>
                      </a:lnTo>
                      <a:cubicBezTo>
                        <a:pt x="0" y="2991"/>
                        <a:pt x="2" y="3010"/>
                        <a:pt x="13" y="3019"/>
                      </a:cubicBezTo>
                      <a:lnTo>
                        <a:pt x="13" y="3019"/>
                      </a:lnTo>
                      <a:cubicBezTo>
                        <a:pt x="17" y="3023"/>
                        <a:pt x="21" y="3025"/>
                        <a:pt x="26" y="3025"/>
                      </a:cubicBezTo>
                      <a:lnTo>
                        <a:pt x="26" y="3025"/>
                      </a:lnTo>
                      <a:cubicBezTo>
                        <a:pt x="33" y="3025"/>
                        <a:pt x="40" y="3020"/>
                        <a:pt x="44" y="3012"/>
                      </a:cubicBezTo>
                      <a:lnTo>
                        <a:pt x="44" y="3012"/>
                      </a:lnTo>
                      <a:lnTo>
                        <a:pt x="181" y="2749"/>
                      </a:lnTo>
                      <a:lnTo>
                        <a:pt x="767" y="2668"/>
                      </a:lnTo>
                      <a:cubicBezTo>
                        <a:pt x="779" y="2667"/>
                        <a:pt x="788" y="2654"/>
                        <a:pt x="788" y="2638"/>
                      </a:cubicBezTo>
                      <a:lnTo>
                        <a:pt x="788" y="2440"/>
                      </a:lnTo>
                      <a:lnTo>
                        <a:pt x="1377" y="2375"/>
                      </a:lnTo>
                      <a:cubicBezTo>
                        <a:pt x="1387" y="2374"/>
                        <a:pt x="1395" y="2364"/>
                        <a:pt x="1397" y="2351"/>
                      </a:cubicBezTo>
                      <a:lnTo>
                        <a:pt x="1397" y="2351"/>
                      </a:lnTo>
                      <a:lnTo>
                        <a:pt x="1442" y="2100"/>
                      </a:lnTo>
                      <a:lnTo>
                        <a:pt x="2091" y="2031"/>
                      </a:lnTo>
                      <a:cubicBezTo>
                        <a:pt x="2101" y="2030"/>
                        <a:pt x="2109" y="2019"/>
                        <a:pt x="2111" y="2006"/>
                      </a:cubicBezTo>
                      <a:lnTo>
                        <a:pt x="2111" y="2006"/>
                      </a:lnTo>
                      <a:lnTo>
                        <a:pt x="2143" y="1739"/>
                      </a:lnTo>
                      <a:lnTo>
                        <a:pt x="2867" y="1657"/>
                      </a:lnTo>
                      <a:cubicBezTo>
                        <a:pt x="2879" y="1656"/>
                        <a:pt x="2888" y="1643"/>
                        <a:pt x="2888" y="1627"/>
                      </a:cubicBezTo>
                      <a:lnTo>
                        <a:pt x="2888" y="1356"/>
                      </a:lnTo>
                      <a:lnTo>
                        <a:pt x="3654" y="1278"/>
                      </a:lnTo>
                      <a:cubicBezTo>
                        <a:pt x="3666" y="1277"/>
                        <a:pt x="3675" y="1264"/>
                        <a:pt x="3675" y="1248"/>
                      </a:cubicBezTo>
                      <a:lnTo>
                        <a:pt x="3675" y="1248"/>
                      </a:lnTo>
                      <a:lnTo>
                        <a:pt x="3675" y="950"/>
                      </a:lnTo>
                      <a:lnTo>
                        <a:pt x="4489" y="876"/>
                      </a:lnTo>
                      <a:cubicBezTo>
                        <a:pt x="4501" y="875"/>
                        <a:pt x="4510" y="862"/>
                        <a:pt x="4510" y="846"/>
                      </a:cubicBezTo>
                      <a:lnTo>
                        <a:pt x="4510" y="519"/>
                      </a:lnTo>
                      <a:lnTo>
                        <a:pt x="5381" y="446"/>
                      </a:lnTo>
                      <a:cubicBezTo>
                        <a:pt x="5393" y="445"/>
                        <a:pt x="5402" y="432"/>
                        <a:pt x="5402" y="416"/>
                      </a:cubicBezTo>
                      <a:lnTo>
                        <a:pt x="5402" y="31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47" name="Freeform 43">
                  <a:extLst>
                    <a:ext uri="{FF2B5EF4-FFF2-40B4-BE49-F238E27FC236}">
                      <a16:creationId xmlns:a16="http://schemas.microsoft.com/office/drawing/2014/main" id="{B7915428-13ED-42CF-A329-B8D7DD5616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91428" y="3841880"/>
                  <a:ext cx="180205" cy="81006"/>
                </a:xfrm>
                <a:custGeom>
                  <a:avLst/>
                  <a:gdLst>
                    <a:gd name="T0" fmla="*/ 35 w 6468"/>
                    <a:gd name="T1" fmla="*/ 3042 h 3055"/>
                    <a:gd name="T2" fmla="*/ 34 w 6468"/>
                    <a:gd name="T3" fmla="*/ 3042 h 3055"/>
                    <a:gd name="T4" fmla="*/ 18 w 6468"/>
                    <a:gd name="T5" fmla="*/ 3037 h 3055"/>
                    <a:gd name="T6" fmla="*/ 17 w 6468"/>
                    <a:gd name="T7" fmla="*/ 3036 h 3055"/>
                    <a:gd name="T8" fmla="*/ 16 w 6468"/>
                    <a:gd name="T9" fmla="*/ 3035 h 3055"/>
                    <a:gd name="T10" fmla="*/ 16 w 6468"/>
                    <a:gd name="T11" fmla="*/ 3034 h 3055"/>
                    <a:gd name="T12" fmla="*/ 15 w 6468"/>
                    <a:gd name="T13" fmla="*/ 3034 h 3055"/>
                    <a:gd name="T14" fmla="*/ 14 w 6468"/>
                    <a:gd name="T15" fmla="*/ 3033 h 3055"/>
                    <a:gd name="T16" fmla="*/ 13 w 6468"/>
                    <a:gd name="T17" fmla="*/ 3032 h 3055"/>
                    <a:gd name="T18" fmla="*/ 12 w 6468"/>
                    <a:gd name="T19" fmla="*/ 3031 h 3055"/>
                    <a:gd name="T20" fmla="*/ 12 w 6468"/>
                    <a:gd name="T21" fmla="*/ 3030 h 3055"/>
                    <a:gd name="T22" fmla="*/ 1 w 6468"/>
                    <a:gd name="T23" fmla="*/ 3005 h 3055"/>
                    <a:gd name="T24" fmla="*/ 1 w 6468"/>
                    <a:gd name="T25" fmla="*/ 3004 h 3055"/>
                    <a:gd name="T26" fmla="*/ 0 w 6468"/>
                    <a:gd name="T27" fmla="*/ 3003 h 3055"/>
                    <a:gd name="T28" fmla="*/ 0 w 6468"/>
                    <a:gd name="T29" fmla="*/ 3001 h 3055"/>
                    <a:gd name="T30" fmla="*/ 0 w 6468"/>
                    <a:gd name="T31" fmla="*/ 3000 h 3055"/>
                    <a:gd name="T32" fmla="*/ 0 w 6468"/>
                    <a:gd name="T33" fmla="*/ 2998 h 3055"/>
                    <a:gd name="T34" fmla="*/ 0 w 6468"/>
                    <a:gd name="T35" fmla="*/ 2996 h 3055"/>
                    <a:gd name="T36" fmla="*/ 0 w 6468"/>
                    <a:gd name="T37" fmla="*/ 2995 h 3055"/>
                    <a:gd name="T38" fmla="*/ 0 w 6468"/>
                    <a:gd name="T39" fmla="*/ 2993 h 3055"/>
                    <a:gd name="T40" fmla="*/ 1 w 6468"/>
                    <a:gd name="T41" fmla="*/ 2989 h 3055"/>
                    <a:gd name="T42" fmla="*/ 3 w 6468"/>
                    <a:gd name="T43" fmla="*/ 2979 h 3055"/>
                    <a:gd name="T44" fmla="*/ 6 w 6468"/>
                    <a:gd name="T45" fmla="*/ 2972 h 3055"/>
                    <a:gd name="T46" fmla="*/ 6 w 6468"/>
                    <a:gd name="T47" fmla="*/ 2971 h 3055"/>
                    <a:gd name="T48" fmla="*/ 7 w 6468"/>
                    <a:gd name="T49" fmla="*/ 2969 h 3055"/>
                    <a:gd name="T50" fmla="*/ 8 w 6468"/>
                    <a:gd name="T51" fmla="*/ 2968 h 3055"/>
                    <a:gd name="T52" fmla="*/ 8 w 6468"/>
                    <a:gd name="T53" fmla="*/ 2967 h 3055"/>
                    <a:gd name="T54" fmla="*/ 9 w 6468"/>
                    <a:gd name="T55" fmla="*/ 2965 h 3055"/>
                    <a:gd name="T56" fmla="*/ 10 w 6468"/>
                    <a:gd name="T57" fmla="*/ 2965 h 3055"/>
                    <a:gd name="T58" fmla="*/ 12 w 6468"/>
                    <a:gd name="T59" fmla="*/ 2961 h 3055"/>
                    <a:gd name="T60" fmla="*/ 4846 w 6468"/>
                    <a:gd name="T61" fmla="*/ 14 h 3055"/>
                    <a:gd name="T62" fmla="*/ 4872 w 6468"/>
                    <a:gd name="T63" fmla="*/ 98 h 3055"/>
                    <a:gd name="T64" fmla="*/ 5751 w 6468"/>
                    <a:gd name="T65" fmla="*/ 0 h 3055"/>
                    <a:gd name="T66" fmla="*/ 5751 w 6468"/>
                    <a:gd name="T67" fmla="*/ 0 h 3055"/>
                    <a:gd name="T68" fmla="*/ 5752 w 6468"/>
                    <a:gd name="T69" fmla="*/ 0 h 3055"/>
                    <a:gd name="T70" fmla="*/ 5753 w 6468"/>
                    <a:gd name="T71" fmla="*/ 0 h 3055"/>
                    <a:gd name="T72" fmla="*/ 6435 w 6468"/>
                    <a:gd name="T73" fmla="*/ 58 h 3055"/>
                    <a:gd name="T74" fmla="*/ 6444 w 6468"/>
                    <a:gd name="T75" fmla="*/ 146 h 3055"/>
                    <a:gd name="T76" fmla="*/ 1487 w 6468"/>
                    <a:gd name="T77" fmla="*/ 2198 h 3055"/>
                    <a:gd name="T78" fmla="*/ 558 w 6468"/>
                    <a:gd name="T79" fmla="*/ 2457 h 3055"/>
                    <a:gd name="T80" fmla="*/ 1487 w 6468"/>
                    <a:gd name="T81" fmla="*/ 2198 h 3055"/>
                    <a:gd name="T82" fmla="*/ 204 w 6468"/>
                    <a:gd name="T83" fmla="*/ 2957 h 3055"/>
                    <a:gd name="T84" fmla="*/ 6267 w 6468"/>
                    <a:gd name="T85" fmla="*/ 135 h 3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468" h="3055">
                      <a:moveTo>
                        <a:pt x="409" y="3052"/>
                      </a:moveTo>
                      <a:lnTo>
                        <a:pt x="397" y="3055"/>
                      </a:lnTo>
                      <a:lnTo>
                        <a:pt x="35" y="3042"/>
                      </a:lnTo>
                      <a:lnTo>
                        <a:pt x="35" y="3042"/>
                      </a:lnTo>
                      <a:lnTo>
                        <a:pt x="35" y="3042"/>
                      </a:lnTo>
                      <a:lnTo>
                        <a:pt x="34" y="3042"/>
                      </a:lnTo>
                      <a:lnTo>
                        <a:pt x="34" y="3042"/>
                      </a:lnTo>
                      <a:cubicBezTo>
                        <a:pt x="28" y="3042"/>
                        <a:pt x="23" y="3040"/>
                        <a:pt x="18" y="3037"/>
                      </a:cubicBezTo>
                      <a:lnTo>
                        <a:pt x="18" y="3037"/>
                      </a:lnTo>
                      <a:lnTo>
                        <a:pt x="18" y="3036"/>
                      </a:lnTo>
                      <a:lnTo>
                        <a:pt x="18" y="3036"/>
                      </a:lnTo>
                      <a:lnTo>
                        <a:pt x="17" y="3036"/>
                      </a:lnTo>
                      <a:lnTo>
                        <a:pt x="17" y="3036"/>
                      </a:lnTo>
                      <a:lnTo>
                        <a:pt x="16" y="3035"/>
                      </a:lnTo>
                      <a:lnTo>
                        <a:pt x="16" y="3035"/>
                      </a:lnTo>
                      <a:lnTo>
                        <a:pt x="16" y="3035"/>
                      </a:lnTo>
                      <a:lnTo>
                        <a:pt x="16" y="3035"/>
                      </a:lnTo>
                      <a:lnTo>
                        <a:pt x="16" y="3034"/>
                      </a:lnTo>
                      <a:lnTo>
                        <a:pt x="15" y="3034"/>
                      </a:lnTo>
                      <a:lnTo>
                        <a:pt x="15" y="3034"/>
                      </a:lnTo>
                      <a:lnTo>
                        <a:pt x="15" y="3034"/>
                      </a:lnTo>
                      <a:lnTo>
                        <a:pt x="14" y="3033"/>
                      </a:lnTo>
                      <a:lnTo>
                        <a:pt x="14" y="3033"/>
                      </a:lnTo>
                      <a:lnTo>
                        <a:pt x="14" y="3033"/>
                      </a:lnTo>
                      <a:lnTo>
                        <a:pt x="13" y="3032"/>
                      </a:lnTo>
                      <a:lnTo>
                        <a:pt x="13" y="3032"/>
                      </a:lnTo>
                      <a:lnTo>
                        <a:pt x="13" y="3032"/>
                      </a:lnTo>
                      <a:lnTo>
                        <a:pt x="13" y="3032"/>
                      </a:lnTo>
                      <a:lnTo>
                        <a:pt x="12" y="3031"/>
                      </a:lnTo>
                      <a:lnTo>
                        <a:pt x="12" y="3031"/>
                      </a:lnTo>
                      <a:lnTo>
                        <a:pt x="12" y="3031"/>
                      </a:lnTo>
                      <a:lnTo>
                        <a:pt x="12" y="3031"/>
                      </a:lnTo>
                      <a:lnTo>
                        <a:pt x="12" y="3030"/>
                      </a:lnTo>
                      <a:cubicBezTo>
                        <a:pt x="6" y="3024"/>
                        <a:pt x="3" y="3016"/>
                        <a:pt x="1" y="3006"/>
                      </a:cubicBezTo>
                      <a:lnTo>
                        <a:pt x="1" y="3006"/>
                      </a:lnTo>
                      <a:lnTo>
                        <a:pt x="1" y="3005"/>
                      </a:lnTo>
                      <a:lnTo>
                        <a:pt x="1" y="3005"/>
                      </a:lnTo>
                      <a:lnTo>
                        <a:pt x="1" y="3004"/>
                      </a:lnTo>
                      <a:lnTo>
                        <a:pt x="1" y="3004"/>
                      </a:lnTo>
                      <a:lnTo>
                        <a:pt x="1" y="3004"/>
                      </a:lnTo>
                      <a:lnTo>
                        <a:pt x="0" y="3003"/>
                      </a:lnTo>
                      <a:lnTo>
                        <a:pt x="0" y="3003"/>
                      </a:lnTo>
                      <a:lnTo>
                        <a:pt x="0" y="3002"/>
                      </a:lnTo>
                      <a:lnTo>
                        <a:pt x="0" y="3002"/>
                      </a:lnTo>
                      <a:lnTo>
                        <a:pt x="0" y="3001"/>
                      </a:lnTo>
                      <a:lnTo>
                        <a:pt x="0" y="3001"/>
                      </a:lnTo>
                      <a:lnTo>
                        <a:pt x="0" y="3000"/>
                      </a:lnTo>
                      <a:lnTo>
                        <a:pt x="0" y="3000"/>
                      </a:lnTo>
                      <a:lnTo>
                        <a:pt x="0" y="2999"/>
                      </a:lnTo>
                      <a:lnTo>
                        <a:pt x="0" y="2999"/>
                      </a:lnTo>
                      <a:lnTo>
                        <a:pt x="0" y="2998"/>
                      </a:lnTo>
                      <a:lnTo>
                        <a:pt x="0" y="2997"/>
                      </a:lnTo>
                      <a:lnTo>
                        <a:pt x="0" y="2997"/>
                      </a:lnTo>
                      <a:lnTo>
                        <a:pt x="0" y="2996"/>
                      </a:lnTo>
                      <a:lnTo>
                        <a:pt x="0" y="2996"/>
                      </a:lnTo>
                      <a:lnTo>
                        <a:pt x="0" y="2995"/>
                      </a:lnTo>
                      <a:lnTo>
                        <a:pt x="0" y="2995"/>
                      </a:lnTo>
                      <a:lnTo>
                        <a:pt x="0" y="2994"/>
                      </a:lnTo>
                      <a:lnTo>
                        <a:pt x="0" y="2993"/>
                      </a:lnTo>
                      <a:lnTo>
                        <a:pt x="0" y="2993"/>
                      </a:lnTo>
                      <a:lnTo>
                        <a:pt x="0" y="2992"/>
                      </a:lnTo>
                      <a:lnTo>
                        <a:pt x="1" y="2989"/>
                      </a:lnTo>
                      <a:lnTo>
                        <a:pt x="1" y="2989"/>
                      </a:lnTo>
                      <a:lnTo>
                        <a:pt x="1" y="2988"/>
                      </a:lnTo>
                      <a:cubicBezTo>
                        <a:pt x="1" y="2985"/>
                        <a:pt x="2" y="2982"/>
                        <a:pt x="3" y="2979"/>
                      </a:cubicBezTo>
                      <a:lnTo>
                        <a:pt x="3" y="2979"/>
                      </a:lnTo>
                      <a:lnTo>
                        <a:pt x="3" y="2978"/>
                      </a:lnTo>
                      <a:cubicBezTo>
                        <a:pt x="4" y="2976"/>
                        <a:pt x="4" y="2974"/>
                        <a:pt x="5" y="2972"/>
                      </a:cubicBezTo>
                      <a:lnTo>
                        <a:pt x="6" y="2972"/>
                      </a:lnTo>
                      <a:lnTo>
                        <a:pt x="6" y="2971"/>
                      </a:lnTo>
                      <a:lnTo>
                        <a:pt x="6" y="2971"/>
                      </a:lnTo>
                      <a:lnTo>
                        <a:pt x="6" y="2971"/>
                      </a:lnTo>
                      <a:lnTo>
                        <a:pt x="6" y="2970"/>
                      </a:lnTo>
                      <a:lnTo>
                        <a:pt x="7" y="2969"/>
                      </a:lnTo>
                      <a:lnTo>
                        <a:pt x="7" y="2969"/>
                      </a:lnTo>
                      <a:lnTo>
                        <a:pt x="7" y="2968"/>
                      </a:lnTo>
                      <a:lnTo>
                        <a:pt x="7" y="2968"/>
                      </a:lnTo>
                      <a:lnTo>
                        <a:pt x="8" y="2968"/>
                      </a:lnTo>
                      <a:lnTo>
                        <a:pt x="8" y="2968"/>
                      </a:lnTo>
                      <a:lnTo>
                        <a:pt x="8" y="2967"/>
                      </a:lnTo>
                      <a:lnTo>
                        <a:pt x="8" y="2967"/>
                      </a:lnTo>
                      <a:lnTo>
                        <a:pt x="9" y="2966"/>
                      </a:lnTo>
                      <a:lnTo>
                        <a:pt x="9" y="2966"/>
                      </a:lnTo>
                      <a:lnTo>
                        <a:pt x="9" y="2965"/>
                      </a:lnTo>
                      <a:lnTo>
                        <a:pt x="9" y="2965"/>
                      </a:lnTo>
                      <a:lnTo>
                        <a:pt x="10" y="2965"/>
                      </a:lnTo>
                      <a:lnTo>
                        <a:pt x="10" y="2965"/>
                      </a:lnTo>
                      <a:cubicBezTo>
                        <a:pt x="10" y="2964"/>
                        <a:pt x="11" y="2963"/>
                        <a:pt x="12" y="2962"/>
                      </a:cubicBezTo>
                      <a:lnTo>
                        <a:pt x="12" y="2961"/>
                      </a:lnTo>
                      <a:lnTo>
                        <a:pt x="12" y="2961"/>
                      </a:lnTo>
                      <a:lnTo>
                        <a:pt x="519" y="2384"/>
                      </a:lnTo>
                      <a:lnTo>
                        <a:pt x="528" y="2376"/>
                      </a:lnTo>
                      <a:lnTo>
                        <a:pt x="4846" y="14"/>
                      </a:lnTo>
                      <a:lnTo>
                        <a:pt x="4859" y="10"/>
                      </a:lnTo>
                      <a:lnTo>
                        <a:pt x="4859" y="56"/>
                      </a:lnTo>
                      <a:lnTo>
                        <a:pt x="4872" y="98"/>
                      </a:lnTo>
                      <a:lnTo>
                        <a:pt x="4859" y="56"/>
                      </a:lnTo>
                      <a:lnTo>
                        <a:pt x="4859" y="10"/>
                      </a:lnTo>
                      <a:lnTo>
                        <a:pt x="5751" y="0"/>
                      </a:lnTo>
                      <a:lnTo>
                        <a:pt x="5751" y="0"/>
                      </a:lnTo>
                      <a:lnTo>
                        <a:pt x="5751" y="0"/>
                      </a:lnTo>
                      <a:lnTo>
                        <a:pt x="5751" y="0"/>
                      </a:lnTo>
                      <a:lnTo>
                        <a:pt x="5752" y="0"/>
                      </a:lnTo>
                      <a:lnTo>
                        <a:pt x="5752" y="0"/>
                      </a:lnTo>
                      <a:lnTo>
                        <a:pt x="5752" y="0"/>
                      </a:lnTo>
                      <a:lnTo>
                        <a:pt x="5752" y="0"/>
                      </a:lnTo>
                      <a:lnTo>
                        <a:pt x="5753" y="0"/>
                      </a:lnTo>
                      <a:lnTo>
                        <a:pt x="5753" y="0"/>
                      </a:lnTo>
                      <a:lnTo>
                        <a:pt x="5754" y="0"/>
                      </a:lnTo>
                      <a:lnTo>
                        <a:pt x="6435" y="58"/>
                      </a:lnTo>
                      <a:lnTo>
                        <a:pt x="6435" y="58"/>
                      </a:lnTo>
                      <a:cubicBezTo>
                        <a:pt x="6451" y="59"/>
                        <a:pt x="6464" y="75"/>
                        <a:pt x="6466" y="97"/>
                      </a:cubicBezTo>
                      <a:lnTo>
                        <a:pt x="6466" y="97"/>
                      </a:lnTo>
                      <a:cubicBezTo>
                        <a:pt x="6468" y="118"/>
                        <a:pt x="6459" y="139"/>
                        <a:pt x="6444" y="146"/>
                      </a:cubicBezTo>
                      <a:lnTo>
                        <a:pt x="409" y="3052"/>
                      </a:lnTo>
                      <a:close/>
                      <a:moveTo>
                        <a:pt x="1" y="3004"/>
                      </a:moveTo>
                      <a:close/>
                      <a:moveTo>
                        <a:pt x="1487" y="2198"/>
                      </a:moveTo>
                      <a:lnTo>
                        <a:pt x="5565" y="93"/>
                      </a:lnTo>
                      <a:lnTo>
                        <a:pt x="4866" y="101"/>
                      </a:lnTo>
                      <a:lnTo>
                        <a:pt x="558" y="2457"/>
                      </a:lnTo>
                      <a:lnTo>
                        <a:pt x="207" y="2858"/>
                      </a:lnTo>
                      <a:lnTo>
                        <a:pt x="207" y="2858"/>
                      </a:lnTo>
                      <a:lnTo>
                        <a:pt x="1487" y="2198"/>
                      </a:lnTo>
                      <a:close/>
                      <a:moveTo>
                        <a:pt x="5757" y="92"/>
                      </a:moveTo>
                      <a:lnTo>
                        <a:pt x="530" y="2789"/>
                      </a:lnTo>
                      <a:lnTo>
                        <a:pt x="204" y="2957"/>
                      </a:lnTo>
                      <a:lnTo>
                        <a:pt x="392" y="2964"/>
                      </a:lnTo>
                      <a:lnTo>
                        <a:pt x="392" y="2964"/>
                      </a:lnTo>
                      <a:lnTo>
                        <a:pt x="6267" y="135"/>
                      </a:lnTo>
                      <a:lnTo>
                        <a:pt x="5757" y="92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48" name="Freeform 44">
                  <a:extLst>
                    <a:ext uri="{FF2B5EF4-FFF2-40B4-BE49-F238E27FC236}">
                      <a16:creationId xmlns:a16="http://schemas.microsoft.com/office/drawing/2014/main" id="{F7A8D627-CE8D-40B2-860B-1873999CC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813" y="3912998"/>
                  <a:ext cx="1598" cy="201563"/>
                </a:xfrm>
                <a:custGeom>
                  <a:avLst/>
                  <a:gdLst>
                    <a:gd name="T0" fmla="*/ 65 w 65"/>
                    <a:gd name="T1" fmla="*/ 7547 h 7590"/>
                    <a:gd name="T2" fmla="*/ 65 w 65"/>
                    <a:gd name="T3" fmla="*/ 44 h 7590"/>
                    <a:gd name="T4" fmla="*/ 33 w 65"/>
                    <a:gd name="T5" fmla="*/ 0 h 7590"/>
                    <a:gd name="T6" fmla="*/ 33 w 65"/>
                    <a:gd name="T7" fmla="*/ 0 h 7590"/>
                    <a:gd name="T8" fmla="*/ 0 w 65"/>
                    <a:gd name="T9" fmla="*/ 44 h 7590"/>
                    <a:gd name="T10" fmla="*/ 0 w 65"/>
                    <a:gd name="T11" fmla="*/ 7547 h 7590"/>
                    <a:gd name="T12" fmla="*/ 33 w 65"/>
                    <a:gd name="T13" fmla="*/ 7590 h 7590"/>
                    <a:gd name="T14" fmla="*/ 33 w 65"/>
                    <a:gd name="T15" fmla="*/ 7590 h 7590"/>
                    <a:gd name="T16" fmla="*/ 65 w 65"/>
                    <a:gd name="T17" fmla="*/ 7547 h 7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7590">
                      <a:moveTo>
                        <a:pt x="65" y="7547"/>
                      </a:moveTo>
                      <a:lnTo>
                        <a:pt x="65" y="44"/>
                      </a:lnTo>
                      <a:cubicBezTo>
                        <a:pt x="65" y="20"/>
                        <a:pt x="51" y="0"/>
                        <a:pt x="33" y="0"/>
                      </a:cubicBezTo>
                      <a:lnTo>
                        <a:pt x="33" y="0"/>
                      </a:lnTo>
                      <a:cubicBezTo>
                        <a:pt x="15" y="0"/>
                        <a:pt x="0" y="20"/>
                        <a:pt x="0" y="44"/>
                      </a:cubicBezTo>
                      <a:lnTo>
                        <a:pt x="0" y="7547"/>
                      </a:lnTo>
                      <a:cubicBezTo>
                        <a:pt x="0" y="7571"/>
                        <a:pt x="15" y="7590"/>
                        <a:pt x="33" y="7590"/>
                      </a:cubicBezTo>
                      <a:lnTo>
                        <a:pt x="33" y="7590"/>
                      </a:lnTo>
                      <a:cubicBezTo>
                        <a:pt x="51" y="7590"/>
                        <a:pt x="65" y="7571"/>
                        <a:pt x="65" y="7547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49" name="Freeform 45">
                  <a:extLst>
                    <a:ext uri="{FF2B5EF4-FFF2-40B4-BE49-F238E27FC236}">
                      <a16:creationId xmlns:a16="http://schemas.microsoft.com/office/drawing/2014/main" id="{6500D113-7CA9-44C5-9BB0-F000E7AA7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206" y="3909955"/>
                  <a:ext cx="1998" cy="204606"/>
                </a:xfrm>
                <a:custGeom>
                  <a:avLst/>
                  <a:gdLst>
                    <a:gd name="T0" fmla="*/ 65 w 67"/>
                    <a:gd name="T1" fmla="*/ 7671 h 7714"/>
                    <a:gd name="T2" fmla="*/ 67 w 67"/>
                    <a:gd name="T3" fmla="*/ 43 h 7714"/>
                    <a:gd name="T4" fmla="*/ 34 w 67"/>
                    <a:gd name="T5" fmla="*/ 0 h 7714"/>
                    <a:gd name="T6" fmla="*/ 34 w 67"/>
                    <a:gd name="T7" fmla="*/ 0 h 7714"/>
                    <a:gd name="T8" fmla="*/ 2 w 67"/>
                    <a:gd name="T9" fmla="*/ 43 h 7714"/>
                    <a:gd name="T10" fmla="*/ 2 w 67"/>
                    <a:gd name="T11" fmla="*/ 43 h 7714"/>
                    <a:gd name="T12" fmla="*/ 0 w 67"/>
                    <a:gd name="T13" fmla="*/ 7671 h 7714"/>
                    <a:gd name="T14" fmla="*/ 32 w 67"/>
                    <a:gd name="T15" fmla="*/ 7714 h 7714"/>
                    <a:gd name="T16" fmla="*/ 32 w 67"/>
                    <a:gd name="T17" fmla="*/ 7714 h 7714"/>
                    <a:gd name="T18" fmla="*/ 65 w 67"/>
                    <a:gd name="T19" fmla="*/ 7671 h 7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7714">
                      <a:moveTo>
                        <a:pt x="65" y="7671"/>
                      </a:moveTo>
                      <a:lnTo>
                        <a:pt x="67" y="43"/>
                      </a:lnTo>
                      <a:cubicBezTo>
                        <a:pt x="67" y="19"/>
                        <a:pt x="52" y="0"/>
                        <a:pt x="34" y="0"/>
                      </a:cubicBezTo>
                      <a:lnTo>
                        <a:pt x="34" y="0"/>
                      </a:lnTo>
                      <a:cubicBezTo>
                        <a:pt x="16" y="0"/>
                        <a:pt x="2" y="19"/>
                        <a:pt x="2" y="43"/>
                      </a:cubicBezTo>
                      <a:lnTo>
                        <a:pt x="2" y="43"/>
                      </a:lnTo>
                      <a:lnTo>
                        <a:pt x="0" y="7671"/>
                      </a:lnTo>
                      <a:cubicBezTo>
                        <a:pt x="0" y="7695"/>
                        <a:pt x="14" y="7714"/>
                        <a:pt x="32" y="7714"/>
                      </a:cubicBezTo>
                      <a:lnTo>
                        <a:pt x="32" y="7714"/>
                      </a:lnTo>
                      <a:cubicBezTo>
                        <a:pt x="50" y="7714"/>
                        <a:pt x="65" y="7695"/>
                        <a:pt x="65" y="7671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50" name="Freeform 97">
                  <a:extLst>
                    <a:ext uri="{FF2B5EF4-FFF2-40B4-BE49-F238E27FC236}">
                      <a16:creationId xmlns:a16="http://schemas.microsoft.com/office/drawing/2014/main" id="{606A18C1-309E-49A8-917B-8BCF9B7BF1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28189" y="3998567"/>
                  <a:ext cx="78315" cy="77583"/>
                </a:xfrm>
                <a:custGeom>
                  <a:avLst/>
                  <a:gdLst>
                    <a:gd name="T0" fmla="*/ 2821 w 2821"/>
                    <a:gd name="T1" fmla="*/ 2789 h 2930"/>
                    <a:gd name="T2" fmla="*/ 2749 w 2821"/>
                    <a:gd name="T3" fmla="*/ 2538 h 2930"/>
                    <a:gd name="T4" fmla="*/ 2656 w 2821"/>
                    <a:gd name="T5" fmla="*/ 2342 h 2930"/>
                    <a:gd name="T6" fmla="*/ 2085 w 2821"/>
                    <a:gd name="T7" fmla="*/ 901 h 2930"/>
                    <a:gd name="T8" fmla="*/ 2025 w 2821"/>
                    <a:gd name="T9" fmla="*/ 2342 h 2930"/>
                    <a:gd name="T10" fmla="*/ 1952 w 2821"/>
                    <a:gd name="T11" fmla="*/ 2538 h 2930"/>
                    <a:gd name="T12" fmla="*/ 548 w 2821"/>
                    <a:gd name="T13" fmla="*/ 507 h 2930"/>
                    <a:gd name="T14" fmla="*/ 476 w 2821"/>
                    <a:gd name="T15" fmla="*/ 989 h 2930"/>
                    <a:gd name="T16" fmla="*/ 734 w 2821"/>
                    <a:gd name="T17" fmla="*/ 1190 h 2930"/>
                    <a:gd name="T18" fmla="*/ 649 w 2821"/>
                    <a:gd name="T19" fmla="*/ 2518 h 2930"/>
                    <a:gd name="T20" fmla="*/ 734 w 2821"/>
                    <a:gd name="T21" fmla="*/ 2698 h 2930"/>
                    <a:gd name="T22" fmla="*/ 801 w 2821"/>
                    <a:gd name="T23" fmla="*/ 2930 h 2930"/>
                    <a:gd name="T24" fmla="*/ 0 w 2821"/>
                    <a:gd name="T25" fmla="*/ 2698 h 2930"/>
                    <a:gd name="T26" fmla="*/ 67 w 2821"/>
                    <a:gd name="T27" fmla="*/ 2518 h 2930"/>
                    <a:gd name="T28" fmla="*/ 122 w 2821"/>
                    <a:gd name="T29" fmla="*/ 1190 h 2930"/>
                    <a:gd name="T30" fmla="*/ 67 w 2821"/>
                    <a:gd name="T31" fmla="*/ 989 h 2930"/>
                    <a:gd name="T32" fmla="*/ 325 w 2821"/>
                    <a:gd name="T33" fmla="*/ 635 h 2930"/>
                    <a:gd name="T34" fmla="*/ 400 w 2821"/>
                    <a:gd name="T35" fmla="*/ 359 h 2930"/>
                    <a:gd name="T36" fmla="*/ 1516 w 2821"/>
                    <a:gd name="T37" fmla="*/ 333 h 2930"/>
                    <a:gd name="T38" fmla="*/ 1437 w 2821"/>
                    <a:gd name="T39" fmla="*/ 837 h 2930"/>
                    <a:gd name="T40" fmla="*/ 1707 w 2821"/>
                    <a:gd name="T41" fmla="*/ 1047 h 2930"/>
                    <a:gd name="T42" fmla="*/ 1011 w 2821"/>
                    <a:gd name="T43" fmla="*/ 837 h 2930"/>
                    <a:gd name="T44" fmla="*/ 1281 w 2821"/>
                    <a:gd name="T45" fmla="*/ 467 h 2930"/>
                    <a:gd name="T46" fmla="*/ 1360 w 2821"/>
                    <a:gd name="T47" fmla="*/ 178 h 2930"/>
                    <a:gd name="T48" fmla="*/ 2547 w 2821"/>
                    <a:gd name="T49" fmla="*/ 161 h 2930"/>
                    <a:gd name="T50" fmla="*/ 2468 w 2821"/>
                    <a:gd name="T51" fmla="*/ 683 h 2930"/>
                    <a:gd name="T52" fmla="*/ 2749 w 2821"/>
                    <a:gd name="T53" fmla="*/ 901 h 2930"/>
                    <a:gd name="T54" fmla="*/ 2025 w 2821"/>
                    <a:gd name="T55" fmla="*/ 683 h 2930"/>
                    <a:gd name="T56" fmla="*/ 2305 w 2821"/>
                    <a:gd name="T57" fmla="*/ 299 h 2930"/>
                    <a:gd name="T58" fmla="*/ 2387 w 2821"/>
                    <a:gd name="T59" fmla="*/ 0 h 2930"/>
                    <a:gd name="T60" fmla="*/ 1618 w 2821"/>
                    <a:gd name="T61" fmla="*/ 2430 h 2930"/>
                    <a:gd name="T62" fmla="*/ 1069 w 2821"/>
                    <a:gd name="T63" fmla="*/ 1047 h 2930"/>
                    <a:gd name="T64" fmla="*/ 1011 w 2821"/>
                    <a:gd name="T65" fmla="*/ 2430 h 2930"/>
                    <a:gd name="T66" fmla="*/ 942 w 2821"/>
                    <a:gd name="T67" fmla="*/ 2619 h 2930"/>
                    <a:gd name="T68" fmla="*/ 1776 w 2821"/>
                    <a:gd name="T69" fmla="*/ 2860 h 2930"/>
                    <a:gd name="T70" fmla="*/ 1707 w 2821"/>
                    <a:gd name="T71" fmla="*/ 2619 h 2930"/>
                    <a:gd name="T72" fmla="*/ 1618 w 2821"/>
                    <a:gd name="T73" fmla="*/ 2430 h 2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21" h="2930">
                      <a:moveTo>
                        <a:pt x="1952" y="2789"/>
                      </a:moveTo>
                      <a:lnTo>
                        <a:pt x="2821" y="2789"/>
                      </a:lnTo>
                      <a:lnTo>
                        <a:pt x="2821" y="2538"/>
                      </a:lnTo>
                      <a:lnTo>
                        <a:pt x="2749" y="2538"/>
                      </a:lnTo>
                      <a:lnTo>
                        <a:pt x="2749" y="2342"/>
                      </a:lnTo>
                      <a:lnTo>
                        <a:pt x="2656" y="2342"/>
                      </a:lnTo>
                      <a:lnTo>
                        <a:pt x="2656" y="901"/>
                      </a:lnTo>
                      <a:lnTo>
                        <a:pt x="2085" y="901"/>
                      </a:lnTo>
                      <a:lnTo>
                        <a:pt x="2085" y="2342"/>
                      </a:lnTo>
                      <a:lnTo>
                        <a:pt x="2025" y="2342"/>
                      </a:lnTo>
                      <a:lnTo>
                        <a:pt x="2025" y="2538"/>
                      </a:lnTo>
                      <a:lnTo>
                        <a:pt x="1952" y="2538"/>
                      </a:lnTo>
                      <a:lnTo>
                        <a:pt x="1952" y="2789"/>
                      </a:lnTo>
                      <a:close/>
                      <a:moveTo>
                        <a:pt x="548" y="507"/>
                      </a:moveTo>
                      <a:cubicBezTo>
                        <a:pt x="548" y="561"/>
                        <a:pt x="519" y="609"/>
                        <a:pt x="476" y="635"/>
                      </a:cubicBezTo>
                      <a:lnTo>
                        <a:pt x="476" y="989"/>
                      </a:lnTo>
                      <a:lnTo>
                        <a:pt x="734" y="989"/>
                      </a:lnTo>
                      <a:lnTo>
                        <a:pt x="734" y="1190"/>
                      </a:lnTo>
                      <a:lnTo>
                        <a:pt x="649" y="1190"/>
                      </a:lnTo>
                      <a:lnTo>
                        <a:pt x="649" y="2518"/>
                      </a:lnTo>
                      <a:lnTo>
                        <a:pt x="734" y="2518"/>
                      </a:lnTo>
                      <a:lnTo>
                        <a:pt x="734" y="2698"/>
                      </a:lnTo>
                      <a:lnTo>
                        <a:pt x="801" y="2698"/>
                      </a:lnTo>
                      <a:lnTo>
                        <a:pt x="801" y="2930"/>
                      </a:lnTo>
                      <a:lnTo>
                        <a:pt x="0" y="2930"/>
                      </a:lnTo>
                      <a:lnTo>
                        <a:pt x="0" y="2698"/>
                      </a:lnTo>
                      <a:lnTo>
                        <a:pt x="67" y="2698"/>
                      </a:lnTo>
                      <a:lnTo>
                        <a:pt x="67" y="2518"/>
                      </a:lnTo>
                      <a:lnTo>
                        <a:pt x="122" y="2518"/>
                      </a:lnTo>
                      <a:lnTo>
                        <a:pt x="122" y="1190"/>
                      </a:lnTo>
                      <a:lnTo>
                        <a:pt x="67" y="1190"/>
                      </a:lnTo>
                      <a:lnTo>
                        <a:pt x="67" y="989"/>
                      </a:lnTo>
                      <a:lnTo>
                        <a:pt x="325" y="989"/>
                      </a:lnTo>
                      <a:lnTo>
                        <a:pt x="325" y="635"/>
                      </a:lnTo>
                      <a:cubicBezTo>
                        <a:pt x="282" y="609"/>
                        <a:pt x="252" y="561"/>
                        <a:pt x="252" y="507"/>
                      </a:cubicBezTo>
                      <a:cubicBezTo>
                        <a:pt x="252" y="425"/>
                        <a:pt x="319" y="359"/>
                        <a:pt x="400" y="359"/>
                      </a:cubicBezTo>
                      <a:cubicBezTo>
                        <a:pt x="482" y="359"/>
                        <a:pt x="548" y="425"/>
                        <a:pt x="548" y="507"/>
                      </a:cubicBezTo>
                      <a:close/>
                      <a:moveTo>
                        <a:pt x="1516" y="333"/>
                      </a:moveTo>
                      <a:cubicBezTo>
                        <a:pt x="1516" y="391"/>
                        <a:pt x="1484" y="441"/>
                        <a:pt x="1437" y="468"/>
                      </a:cubicBezTo>
                      <a:lnTo>
                        <a:pt x="1437" y="837"/>
                      </a:lnTo>
                      <a:lnTo>
                        <a:pt x="1707" y="837"/>
                      </a:lnTo>
                      <a:lnTo>
                        <a:pt x="1707" y="1047"/>
                      </a:lnTo>
                      <a:lnTo>
                        <a:pt x="1011" y="1047"/>
                      </a:lnTo>
                      <a:lnTo>
                        <a:pt x="1011" y="837"/>
                      </a:lnTo>
                      <a:lnTo>
                        <a:pt x="1281" y="837"/>
                      </a:lnTo>
                      <a:lnTo>
                        <a:pt x="1281" y="467"/>
                      </a:lnTo>
                      <a:cubicBezTo>
                        <a:pt x="1235" y="440"/>
                        <a:pt x="1205" y="390"/>
                        <a:pt x="1205" y="333"/>
                      </a:cubicBezTo>
                      <a:cubicBezTo>
                        <a:pt x="1205" y="247"/>
                        <a:pt x="1274" y="178"/>
                        <a:pt x="1360" y="178"/>
                      </a:cubicBezTo>
                      <a:cubicBezTo>
                        <a:pt x="1446" y="178"/>
                        <a:pt x="1516" y="247"/>
                        <a:pt x="1516" y="333"/>
                      </a:cubicBezTo>
                      <a:close/>
                      <a:moveTo>
                        <a:pt x="2547" y="161"/>
                      </a:moveTo>
                      <a:cubicBezTo>
                        <a:pt x="2547" y="220"/>
                        <a:pt x="2515" y="271"/>
                        <a:pt x="2468" y="299"/>
                      </a:cubicBezTo>
                      <a:lnTo>
                        <a:pt x="2468" y="683"/>
                      </a:lnTo>
                      <a:lnTo>
                        <a:pt x="2749" y="683"/>
                      </a:lnTo>
                      <a:lnTo>
                        <a:pt x="2749" y="901"/>
                      </a:lnTo>
                      <a:lnTo>
                        <a:pt x="2025" y="901"/>
                      </a:lnTo>
                      <a:lnTo>
                        <a:pt x="2025" y="683"/>
                      </a:lnTo>
                      <a:lnTo>
                        <a:pt x="2305" y="683"/>
                      </a:lnTo>
                      <a:lnTo>
                        <a:pt x="2305" y="299"/>
                      </a:lnTo>
                      <a:cubicBezTo>
                        <a:pt x="2258" y="271"/>
                        <a:pt x="2226" y="220"/>
                        <a:pt x="2226" y="161"/>
                      </a:cubicBezTo>
                      <a:cubicBezTo>
                        <a:pt x="2226" y="72"/>
                        <a:pt x="2298" y="0"/>
                        <a:pt x="2387" y="0"/>
                      </a:cubicBezTo>
                      <a:cubicBezTo>
                        <a:pt x="2475" y="0"/>
                        <a:pt x="2547" y="72"/>
                        <a:pt x="2547" y="161"/>
                      </a:cubicBezTo>
                      <a:close/>
                      <a:moveTo>
                        <a:pt x="1618" y="2430"/>
                      </a:moveTo>
                      <a:lnTo>
                        <a:pt x="1618" y="1047"/>
                      </a:lnTo>
                      <a:lnTo>
                        <a:pt x="1069" y="1047"/>
                      </a:lnTo>
                      <a:lnTo>
                        <a:pt x="1069" y="2430"/>
                      </a:lnTo>
                      <a:lnTo>
                        <a:pt x="1011" y="2430"/>
                      </a:lnTo>
                      <a:lnTo>
                        <a:pt x="1011" y="2619"/>
                      </a:lnTo>
                      <a:lnTo>
                        <a:pt x="942" y="2619"/>
                      </a:lnTo>
                      <a:lnTo>
                        <a:pt x="942" y="2860"/>
                      </a:lnTo>
                      <a:lnTo>
                        <a:pt x="1776" y="2860"/>
                      </a:lnTo>
                      <a:lnTo>
                        <a:pt x="1776" y="2619"/>
                      </a:lnTo>
                      <a:lnTo>
                        <a:pt x="1707" y="2619"/>
                      </a:lnTo>
                      <a:lnTo>
                        <a:pt x="1707" y="2430"/>
                      </a:lnTo>
                      <a:lnTo>
                        <a:pt x="1618" y="2430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51" name="Freeform 98">
                  <a:extLst>
                    <a:ext uri="{FF2B5EF4-FFF2-40B4-BE49-F238E27FC236}">
                      <a16:creationId xmlns:a16="http://schemas.microsoft.com/office/drawing/2014/main" id="{226A3E09-9B7A-465E-97DF-846478953B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29387" y="4072347"/>
                  <a:ext cx="75518" cy="42975"/>
                </a:xfrm>
                <a:custGeom>
                  <a:avLst/>
                  <a:gdLst>
                    <a:gd name="T0" fmla="*/ 2504 w 2712"/>
                    <a:gd name="T1" fmla="*/ 949 h 1611"/>
                    <a:gd name="T2" fmla="*/ 2373 w 2712"/>
                    <a:gd name="T3" fmla="*/ 1289 h 1611"/>
                    <a:gd name="T4" fmla="*/ 2373 w 2712"/>
                    <a:gd name="T5" fmla="*/ 304 h 1611"/>
                    <a:gd name="T6" fmla="*/ 2504 w 2712"/>
                    <a:gd name="T7" fmla="*/ 644 h 1611"/>
                    <a:gd name="T8" fmla="*/ 2712 w 2712"/>
                    <a:gd name="T9" fmla="*/ 0 h 1611"/>
                    <a:gd name="T10" fmla="*/ 2636 w 2712"/>
                    <a:gd name="T11" fmla="*/ 1594 h 1611"/>
                    <a:gd name="T12" fmla="*/ 505 w 2712"/>
                    <a:gd name="T13" fmla="*/ 1016 h 1611"/>
                    <a:gd name="T14" fmla="*/ 313 w 2712"/>
                    <a:gd name="T15" fmla="*/ 1611 h 1611"/>
                    <a:gd name="T16" fmla="*/ 71 w 2712"/>
                    <a:gd name="T17" fmla="*/ 1611 h 1611"/>
                    <a:gd name="T18" fmla="*/ 163 w 2712"/>
                    <a:gd name="T19" fmla="*/ 876 h 1611"/>
                    <a:gd name="T20" fmla="*/ 71 w 2712"/>
                    <a:gd name="T21" fmla="*/ 141 h 1611"/>
                    <a:gd name="T22" fmla="*/ 313 w 2712"/>
                    <a:gd name="T23" fmla="*/ 141 h 1611"/>
                    <a:gd name="T24" fmla="*/ 505 w 2712"/>
                    <a:gd name="T25" fmla="*/ 735 h 1611"/>
                    <a:gd name="T26" fmla="*/ 697 w 2712"/>
                    <a:gd name="T27" fmla="*/ 141 h 1611"/>
                    <a:gd name="T28" fmla="*/ 626 w 2712"/>
                    <a:gd name="T29" fmla="*/ 1611 h 1611"/>
                    <a:gd name="T30" fmla="*/ 71 w 2712"/>
                    <a:gd name="T31" fmla="*/ 1611 h 1611"/>
                    <a:gd name="T32" fmla="*/ 0 w 2712"/>
                    <a:gd name="T33" fmla="*/ 141 h 1611"/>
                    <a:gd name="T34" fmla="*/ 220 w 2712"/>
                    <a:gd name="T35" fmla="*/ 876 h 1611"/>
                    <a:gd name="T36" fmla="*/ 313 w 2712"/>
                    <a:gd name="T37" fmla="*/ 422 h 1611"/>
                    <a:gd name="T38" fmla="*/ 626 w 2712"/>
                    <a:gd name="T39" fmla="*/ 422 h 1611"/>
                    <a:gd name="T40" fmla="*/ 626 w 2712"/>
                    <a:gd name="T41" fmla="*/ 1330 h 1611"/>
                    <a:gd name="T42" fmla="*/ 384 w 2712"/>
                    <a:gd name="T43" fmla="*/ 1330 h 1611"/>
                    <a:gd name="T44" fmla="*/ 384 w 2712"/>
                    <a:gd name="T45" fmla="*/ 422 h 1611"/>
                    <a:gd name="T46" fmla="*/ 1596 w 2712"/>
                    <a:gd name="T47" fmla="*/ 1602 h 1611"/>
                    <a:gd name="T48" fmla="*/ 1344 w 2712"/>
                    <a:gd name="T49" fmla="*/ 1602 h 1611"/>
                    <a:gd name="T50" fmla="*/ 1440 w 2712"/>
                    <a:gd name="T51" fmla="*/ 837 h 1611"/>
                    <a:gd name="T52" fmla="*/ 1344 w 2712"/>
                    <a:gd name="T53" fmla="*/ 71 h 1611"/>
                    <a:gd name="T54" fmla="*/ 1596 w 2712"/>
                    <a:gd name="T55" fmla="*/ 71 h 1611"/>
                    <a:gd name="T56" fmla="*/ 1670 w 2712"/>
                    <a:gd name="T57" fmla="*/ 1602 h 1611"/>
                    <a:gd name="T58" fmla="*/ 944 w 2712"/>
                    <a:gd name="T59" fmla="*/ 1602 h 1611"/>
                    <a:gd name="T60" fmla="*/ 1018 w 2712"/>
                    <a:gd name="T61" fmla="*/ 71 h 1611"/>
                    <a:gd name="T62" fmla="*/ 944 w 2712"/>
                    <a:gd name="T63" fmla="*/ 1602 h 1611"/>
                    <a:gd name="T64" fmla="*/ 1144 w 2712"/>
                    <a:gd name="T65" fmla="*/ 983 h 1611"/>
                    <a:gd name="T66" fmla="*/ 1344 w 2712"/>
                    <a:gd name="T67" fmla="*/ 1602 h 1611"/>
                    <a:gd name="T68" fmla="*/ 1270 w 2712"/>
                    <a:gd name="T69" fmla="*/ 71 h 1611"/>
                    <a:gd name="T70" fmla="*/ 1018 w 2712"/>
                    <a:gd name="T71" fmla="*/ 71 h 1611"/>
                    <a:gd name="T72" fmla="*/ 1114 w 2712"/>
                    <a:gd name="T73" fmla="*/ 837 h 1611"/>
                    <a:gd name="T74" fmla="*/ 1018 w 2712"/>
                    <a:gd name="T75" fmla="*/ 1602 h 1611"/>
                    <a:gd name="T76" fmla="*/ 1270 w 2712"/>
                    <a:gd name="T77" fmla="*/ 363 h 1611"/>
                    <a:gd name="T78" fmla="*/ 1174 w 2712"/>
                    <a:gd name="T79" fmla="*/ 837 h 1611"/>
                    <a:gd name="T80" fmla="*/ 1500 w 2712"/>
                    <a:gd name="T81" fmla="*/ 837 h 1611"/>
                    <a:gd name="T82" fmla="*/ 1596 w 2712"/>
                    <a:gd name="T83" fmla="*/ 363 h 1611"/>
                    <a:gd name="T84" fmla="*/ 2034 w 2712"/>
                    <a:gd name="T85" fmla="*/ 1594 h 1611"/>
                    <a:gd name="T86" fmla="*/ 1957 w 2712"/>
                    <a:gd name="T87" fmla="*/ 0 h 1611"/>
                    <a:gd name="T88" fmla="*/ 2034 w 2712"/>
                    <a:gd name="T89" fmla="*/ 1594 h 1611"/>
                    <a:gd name="T90" fmla="*/ 2296 w 2712"/>
                    <a:gd name="T91" fmla="*/ 1594 h 1611"/>
                    <a:gd name="T92" fmla="*/ 2373 w 2712"/>
                    <a:gd name="T93" fmla="*/ 0 h 1611"/>
                    <a:gd name="T94" fmla="*/ 2165 w 2712"/>
                    <a:gd name="T95" fmla="*/ 644 h 1611"/>
                    <a:gd name="T96" fmla="*/ 2034 w 2712"/>
                    <a:gd name="T97" fmla="*/ 304 h 1611"/>
                    <a:gd name="T98" fmla="*/ 2034 w 2712"/>
                    <a:gd name="T99" fmla="*/ 1289 h 1611"/>
                    <a:gd name="T100" fmla="*/ 2196 w 2712"/>
                    <a:gd name="T101" fmla="*/ 797 h 1611"/>
                    <a:gd name="T102" fmla="*/ 2296 w 2712"/>
                    <a:gd name="T103" fmla="*/ 1289 h 1611"/>
                    <a:gd name="T104" fmla="*/ 2636 w 2712"/>
                    <a:gd name="T105" fmla="*/ 304 h 1611"/>
                    <a:gd name="T106" fmla="*/ 2636 w 2712"/>
                    <a:gd name="T107" fmla="*/ 1289 h 1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712" h="1611">
                      <a:moveTo>
                        <a:pt x="2636" y="1594"/>
                      </a:moveTo>
                      <a:lnTo>
                        <a:pt x="2504" y="949"/>
                      </a:lnTo>
                      <a:lnTo>
                        <a:pt x="2373" y="1594"/>
                      </a:lnTo>
                      <a:lnTo>
                        <a:pt x="2373" y="1289"/>
                      </a:lnTo>
                      <a:lnTo>
                        <a:pt x="2473" y="797"/>
                      </a:lnTo>
                      <a:lnTo>
                        <a:pt x="2373" y="304"/>
                      </a:lnTo>
                      <a:lnTo>
                        <a:pt x="2373" y="0"/>
                      </a:lnTo>
                      <a:lnTo>
                        <a:pt x="2504" y="644"/>
                      </a:lnTo>
                      <a:lnTo>
                        <a:pt x="2636" y="0"/>
                      </a:lnTo>
                      <a:lnTo>
                        <a:pt x="2712" y="0"/>
                      </a:lnTo>
                      <a:lnTo>
                        <a:pt x="2712" y="1594"/>
                      </a:lnTo>
                      <a:lnTo>
                        <a:pt x="2636" y="1594"/>
                      </a:lnTo>
                      <a:close/>
                      <a:moveTo>
                        <a:pt x="626" y="1611"/>
                      </a:moveTo>
                      <a:lnTo>
                        <a:pt x="505" y="1016"/>
                      </a:lnTo>
                      <a:lnTo>
                        <a:pt x="384" y="1611"/>
                      </a:lnTo>
                      <a:lnTo>
                        <a:pt x="313" y="1611"/>
                      </a:lnTo>
                      <a:lnTo>
                        <a:pt x="192" y="1016"/>
                      </a:lnTo>
                      <a:lnTo>
                        <a:pt x="71" y="1611"/>
                      </a:lnTo>
                      <a:lnTo>
                        <a:pt x="71" y="1330"/>
                      </a:lnTo>
                      <a:lnTo>
                        <a:pt x="163" y="876"/>
                      </a:lnTo>
                      <a:lnTo>
                        <a:pt x="71" y="422"/>
                      </a:lnTo>
                      <a:lnTo>
                        <a:pt x="71" y="141"/>
                      </a:lnTo>
                      <a:lnTo>
                        <a:pt x="192" y="735"/>
                      </a:lnTo>
                      <a:lnTo>
                        <a:pt x="313" y="141"/>
                      </a:lnTo>
                      <a:lnTo>
                        <a:pt x="384" y="141"/>
                      </a:lnTo>
                      <a:lnTo>
                        <a:pt x="505" y="735"/>
                      </a:lnTo>
                      <a:lnTo>
                        <a:pt x="626" y="141"/>
                      </a:lnTo>
                      <a:lnTo>
                        <a:pt x="697" y="141"/>
                      </a:lnTo>
                      <a:lnTo>
                        <a:pt x="697" y="1611"/>
                      </a:lnTo>
                      <a:lnTo>
                        <a:pt x="626" y="1611"/>
                      </a:lnTo>
                      <a:close/>
                      <a:moveTo>
                        <a:pt x="0" y="1611"/>
                      </a:moveTo>
                      <a:lnTo>
                        <a:pt x="71" y="1611"/>
                      </a:lnTo>
                      <a:lnTo>
                        <a:pt x="71" y="141"/>
                      </a:lnTo>
                      <a:lnTo>
                        <a:pt x="0" y="141"/>
                      </a:lnTo>
                      <a:lnTo>
                        <a:pt x="0" y="1611"/>
                      </a:lnTo>
                      <a:close/>
                      <a:moveTo>
                        <a:pt x="220" y="876"/>
                      </a:moveTo>
                      <a:lnTo>
                        <a:pt x="313" y="1330"/>
                      </a:lnTo>
                      <a:lnTo>
                        <a:pt x="313" y="422"/>
                      </a:lnTo>
                      <a:lnTo>
                        <a:pt x="220" y="876"/>
                      </a:lnTo>
                      <a:close/>
                      <a:moveTo>
                        <a:pt x="626" y="422"/>
                      </a:moveTo>
                      <a:lnTo>
                        <a:pt x="533" y="876"/>
                      </a:lnTo>
                      <a:lnTo>
                        <a:pt x="626" y="1330"/>
                      </a:lnTo>
                      <a:lnTo>
                        <a:pt x="626" y="422"/>
                      </a:lnTo>
                      <a:close/>
                      <a:moveTo>
                        <a:pt x="384" y="1330"/>
                      </a:moveTo>
                      <a:lnTo>
                        <a:pt x="476" y="876"/>
                      </a:lnTo>
                      <a:lnTo>
                        <a:pt x="384" y="422"/>
                      </a:lnTo>
                      <a:lnTo>
                        <a:pt x="384" y="1330"/>
                      </a:lnTo>
                      <a:close/>
                      <a:moveTo>
                        <a:pt x="1596" y="1602"/>
                      </a:moveTo>
                      <a:lnTo>
                        <a:pt x="1470" y="983"/>
                      </a:lnTo>
                      <a:lnTo>
                        <a:pt x="1344" y="1602"/>
                      </a:lnTo>
                      <a:lnTo>
                        <a:pt x="1344" y="1310"/>
                      </a:lnTo>
                      <a:lnTo>
                        <a:pt x="1440" y="837"/>
                      </a:lnTo>
                      <a:lnTo>
                        <a:pt x="1344" y="363"/>
                      </a:lnTo>
                      <a:lnTo>
                        <a:pt x="1344" y="71"/>
                      </a:lnTo>
                      <a:lnTo>
                        <a:pt x="1470" y="690"/>
                      </a:lnTo>
                      <a:lnTo>
                        <a:pt x="1596" y="71"/>
                      </a:lnTo>
                      <a:lnTo>
                        <a:pt x="1670" y="71"/>
                      </a:lnTo>
                      <a:lnTo>
                        <a:pt x="1670" y="1602"/>
                      </a:lnTo>
                      <a:lnTo>
                        <a:pt x="1596" y="1602"/>
                      </a:lnTo>
                      <a:close/>
                      <a:moveTo>
                        <a:pt x="944" y="1602"/>
                      </a:moveTo>
                      <a:lnTo>
                        <a:pt x="1018" y="1602"/>
                      </a:lnTo>
                      <a:lnTo>
                        <a:pt x="1018" y="71"/>
                      </a:lnTo>
                      <a:lnTo>
                        <a:pt x="944" y="71"/>
                      </a:lnTo>
                      <a:lnTo>
                        <a:pt x="944" y="1602"/>
                      </a:lnTo>
                      <a:close/>
                      <a:moveTo>
                        <a:pt x="1018" y="1602"/>
                      </a:moveTo>
                      <a:lnTo>
                        <a:pt x="1144" y="983"/>
                      </a:lnTo>
                      <a:lnTo>
                        <a:pt x="1270" y="1602"/>
                      </a:lnTo>
                      <a:lnTo>
                        <a:pt x="1344" y="1602"/>
                      </a:lnTo>
                      <a:lnTo>
                        <a:pt x="1344" y="71"/>
                      </a:lnTo>
                      <a:lnTo>
                        <a:pt x="1270" y="71"/>
                      </a:lnTo>
                      <a:lnTo>
                        <a:pt x="1144" y="690"/>
                      </a:lnTo>
                      <a:lnTo>
                        <a:pt x="1018" y="71"/>
                      </a:lnTo>
                      <a:lnTo>
                        <a:pt x="1018" y="363"/>
                      </a:lnTo>
                      <a:lnTo>
                        <a:pt x="1114" y="837"/>
                      </a:lnTo>
                      <a:lnTo>
                        <a:pt x="1018" y="1310"/>
                      </a:lnTo>
                      <a:lnTo>
                        <a:pt x="1018" y="1602"/>
                      </a:lnTo>
                      <a:close/>
                      <a:moveTo>
                        <a:pt x="1174" y="837"/>
                      </a:moveTo>
                      <a:lnTo>
                        <a:pt x="1270" y="363"/>
                      </a:lnTo>
                      <a:lnTo>
                        <a:pt x="1270" y="1310"/>
                      </a:lnTo>
                      <a:lnTo>
                        <a:pt x="1174" y="837"/>
                      </a:lnTo>
                      <a:close/>
                      <a:moveTo>
                        <a:pt x="1596" y="363"/>
                      </a:moveTo>
                      <a:lnTo>
                        <a:pt x="1500" y="837"/>
                      </a:lnTo>
                      <a:lnTo>
                        <a:pt x="1596" y="1310"/>
                      </a:lnTo>
                      <a:lnTo>
                        <a:pt x="1596" y="363"/>
                      </a:lnTo>
                      <a:close/>
                      <a:moveTo>
                        <a:pt x="1957" y="1594"/>
                      </a:moveTo>
                      <a:lnTo>
                        <a:pt x="2034" y="1594"/>
                      </a:lnTo>
                      <a:lnTo>
                        <a:pt x="2034" y="0"/>
                      </a:lnTo>
                      <a:lnTo>
                        <a:pt x="1957" y="0"/>
                      </a:lnTo>
                      <a:lnTo>
                        <a:pt x="1957" y="1594"/>
                      </a:lnTo>
                      <a:close/>
                      <a:moveTo>
                        <a:pt x="2034" y="1594"/>
                      </a:moveTo>
                      <a:lnTo>
                        <a:pt x="2165" y="949"/>
                      </a:lnTo>
                      <a:lnTo>
                        <a:pt x="2296" y="1594"/>
                      </a:lnTo>
                      <a:lnTo>
                        <a:pt x="2373" y="1594"/>
                      </a:lnTo>
                      <a:lnTo>
                        <a:pt x="2373" y="0"/>
                      </a:lnTo>
                      <a:lnTo>
                        <a:pt x="2296" y="0"/>
                      </a:lnTo>
                      <a:lnTo>
                        <a:pt x="2165" y="644"/>
                      </a:lnTo>
                      <a:lnTo>
                        <a:pt x="2034" y="0"/>
                      </a:lnTo>
                      <a:lnTo>
                        <a:pt x="2034" y="304"/>
                      </a:lnTo>
                      <a:lnTo>
                        <a:pt x="2134" y="797"/>
                      </a:lnTo>
                      <a:lnTo>
                        <a:pt x="2034" y="1289"/>
                      </a:lnTo>
                      <a:lnTo>
                        <a:pt x="2034" y="1594"/>
                      </a:lnTo>
                      <a:close/>
                      <a:moveTo>
                        <a:pt x="2196" y="797"/>
                      </a:moveTo>
                      <a:lnTo>
                        <a:pt x="2296" y="304"/>
                      </a:lnTo>
                      <a:lnTo>
                        <a:pt x="2296" y="1289"/>
                      </a:lnTo>
                      <a:lnTo>
                        <a:pt x="2196" y="797"/>
                      </a:lnTo>
                      <a:close/>
                      <a:moveTo>
                        <a:pt x="2636" y="304"/>
                      </a:moveTo>
                      <a:lnTo>
                        <a:pt x="2535" y="797"/>
                      </a:lnTo>
                      <a:lnTo>
                        <a:pt x="2636" y="1289"/>
                      </a:lnTo>
                      <a:lnTo>
                        <a:pt x="2636" y="304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52" name="Freeform 101">
                  <a:extLst>
                    <a:ext uri="{FF2B5EF4-FFF2-40B4-BE49-F238E27FC236}">
                      <a16:creationId xmlns:a16="http://schemas.microsoft.com/office/drawing/2014/main" id="{90A13C1C-0E84-4684-8FB9-AADD602CA2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34182" y="4022526"/>
                  <a:ext cx="64730" cy="40693"/>
                </a:xfrm>
                <a:custGeom>
                  <a:avLst/>
                  <a:gdLst>
                    <a:gd name="T0" fmla="*/ 325 w 2324"/>
                    <a:gd name="T1" fmla="*/ 323 h 1538"/>
                    <a:gd name="T2" fmla="*/ 0 w 2324"/>
                    <a:gd name="T3" fmla="*/ 289 h 1538"/>
                    <a:gd name="T4" fmla="*/ 1971 w 2324"/>
                    <a:gd name="T5" fmla="*/ 40 h 1538"/>
                    <a:gd name="T6" fmla="*/ 2324 w 2324"/>
                    <a:gd name="T7" fmla="*/ 0 h 1538"/>
                    <a:gd name="T8" fmla="*/ 1971 w 2324"/>
                    <a:gd name="T9" fmla="*/ 40 h 1538"/>
                    <a:gd name="T10" fmla="*/ 2324 w 2324"/>
                    <a:gd name="T11" fmla="*/ 1358 h 1538"/>
                    <a:gd name="T12" fmla="*/ 1971 w 2324"/>
                    <a:gd name="T13" fmla="*/ 1318 h 1538"/>
                    <a:gd name="T14" fmla="*/ 1971 w 2324"/>
                    <a:gd name="T15" fmla="*/ 1138 h 1538"/>
                    <a:gd name="T16" fmla="*/ 2324 w 2324"/>
                    <a:gd name="T17" fmla="*/ 1098 h 1538"/>
                    <a:gd name="T18" fmla="*/ 1971 w 2324"/>
                    <a:gd name="T19" fmla="*/ 1138 h 1538"/>
                    <a:gd name="T20" fmla="*/ 2324 w 2324"/>
                    <a:gd name="T21" fmla="*/ 919 h 1538"/>
                    <a:gd name="T22" fmla="*/ 1971 w 2324"/>
                    <a:gd name="T23" fmla="*/ 879 h 1538"/>
                    <a:gd name="T24" fmla="*/ 1971 w 2324"/>
                    <a:gd name="T25" fmla="*/ 699 h 1538"/>
                    <a:gd name="T26" fmla="*/ 2324 w 2324"/>
                    <a:gd name="T27" fmla="*/ 659 h 1538"/>
                    <a:gd name="T28" fmla="*/ 1971 w 2324"/>
                    <a:gd name="T29" fmla="*/ 699 h 1538"/>
                    <a:gd name="T30" fmla="*/ 2324 w 2324"/>
                    <a:gd name="T31" fmla="*/ 479 h 1538"/>
                    <a:gd name="T32" fmla="*/ 1971 w 2324"/>
                    <a:gd name="T33" fmla="*/ 440 h 1538"/>
                    <a:gd name="T34" fmla="*/ 1971 w 2324"/>
                    <a:gd name="T35" fmla="*/ 260 h 1538"/>
                    <a:gd name="T36" fmla="*/ 2324 w 2324"/>
                    <a:gd name="T37" fmla="*/ 220 h 1538"/>
                    <a:gd name="T38" fmla="*/ 1971 w 2324"/>
                    <a:gd name="T39" fmla="*/ 260 h 1538"/>
                    <a:gd name="T40" fmla="*/ 1290 w 2324"/>
                    <a:gd name="T41" fmla="*/ 183 h 1538"/>
                    <a:gd name="T42" fmla="*/ 951 w 2324"/>
                    <a:gd name="T43" fmla="*/ 146 h 1538"/>
                    <a:gd name="T44" fmla="*/ 951 w 2324"/>
                    <a:gd name="T45" fmla="*/ 1449 h 1538"/>
                    <a:gd name="T46" fmla="*/ 1290 w 2324"/>
                    <a:gd name="T47" fmla="*/ 1412 h 1538"/>
                    <a:gd name="T48" fmla="*/ 951 w 2324"/>
                    <a:gd name="T49" fmla="*/ 1449 h 1538"/>
                    <a:gd name="T50" fmla="*/ 1290 w 2324"/>
                    <a:gd name="T51" fmla="*/ 1238 h 1538"/>
                    <a:gd name="T52" fmla="*/ 951 w 2324"/>
                    <a:gd name="T53" fmla="*/ 1201 h 1538"/>
                    <a:gd name="T54" fmla="*/ 951 w 2324"/>
                    <a:gd name="T55" fmla="*/ 1027 h 1538"/>
                    <a:gd name="T56" fmla="*/ 1290 w 2324"/>
                    <a:gd name="T57" fmla="*/ 990 h 1538"/>
                    <a:gd name="T58" fmla="*/ 951 w 2324"/>
                    <a:gd name="T59" fmla="*/ 1027 h 1538"/>
                    <a:gd name="T60" fmla="*/ 1290 w 2324"/>
                    <a:gd name="T61" fmla="*/ 816 h 1538"/>
                    <a:gd name="T62" fmla="*/ 951 w 2324"/>
                    <a:gd name="T63" fmla="*/ 779 h 1538"/>
                    <a:gd name="T64" fmla="*/ 951 w 2324"/>
                    <a:gd name="T65" fmla="*/ 605 h 1538"/>
                    <a:gd name="T66" fmla="*/ 1290 w 2324"/>
                    <a:gd name="T67" fmla="*/ 568 h 1538"/>
                    <a:gd name="T68" fmla="*/ 951 w 2324"/>
                    <a:gd name="T69" fmla="*/ 605 h 1538"/>
                    <a:gd name="T70" fmla="*/ 1290 w 2324"/>
                    <a:gd name="T71" fmla="*/ 394 h 1538"/>
                    <a:gd name="T72" fmla="*/ 951 w 2324"/>
                    <a:gd name="T73" fmla="*/ 357 h 1538"/>
                    <a:gd name="T74" fmla="*/ 0 w 2324"/>
                    <a:gd name="T75" fmla="*/ 1538 h 1538"/>
                    <a:gd name="T76" fmla="*/ 325 w 2324"/>
                    <a:gd name="T77" fmla="*/ 1504 h 1538"/>
                    <a:gd name="T78" fmla="*/ 0 w 2324"/>
                    <a:gd name="T79" fmla="*/ 1538 h 1538"/>
                    <a:gd name="T80" fmla="*/ 325 w 2324"/>
                    <a:gd name="T81" fmla="*/ 1335 h 1538"/>
                    <a:gd name="T82" fmla="*/ 0 w 2324"/>
                    <a:gd name="T83" fmla="*/ 1301 h 1538"/>
                    <a:gd name="T84" fmla="*/ 0 w 2324"/>
                    <a:gd name="T85" fmla="*/ 1133 h 1538"/>
                    <a:gd name="T86" fmla="*/ 325 w 2324"/>
                    <a:gd name="T87" fmla="*/ 1099 h 1538"/>
                    <a:gd name="T88" fmla="*/ 0 w 2324"/>
                    <a:gd name="T89" fmla="*/ 1133 h 1538"/>
                    <a:gd name="T90" fmla="*/ 325 w 2324"/>
                    <a:gd name="T91" fmla="*/ 930 h 1538"/>
                    <a:gd name="T92" fmla="*/ 0 w 2324"/>
                    <a:gd name="T93" fmla="*/ 896 h 1538"/>
                    <a:gd name="T94" fmla="*/ 0 w 2324"/>
                    <a:gd name="T95" fmla="*/ 728 h 1538"/>
                    <a:gd name="T96" fmla="*/ 325 w 2324"/>
                    <a:gd name="T97" fmla="*/ 694 h 1538"/>
                    <a:gd name="T98" fmla="*/ 0 w 2324"/>
                    <a:gd name="T99" fmla="*/ 728 h 1538"/>
                    <a:gd name="T100" fmla="*/ 325 w 2324"/>
                    <a:gd name="T101" fmla="*/ 525 h 1538"/>
                    <a:gd name="T102" fmla="*/ 0 w 2324"/>
                    <a:gd name="T103" fmla="*/ 491 h 1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324" h="1538">
                      <a:moveTo>
                        <a:pt x="0" y="323"/>
                      </a:moveTo>
                      <a:lnTo>
                        <a:pt x="325" y="323"/>
                      </a:lnTo>
                      <a:lnTo>
                        <a:pt x="325" y="289"/>
                      </a:lnTo>
                      <a:lnTo>
                        <a:pt x="0" y="289"/>
                      </a:lnTo>
                      <a:lnTo>
                        <a:pt x="0" y="323"/>
                      </a:lnTo>
                      <a:close/>
                      <a:moveTo>
                        <a:pt x="1971" y="40"/>
                      </a:moveTo>
                      <a:lnTo>
                        <a:pt x="2324" y="40"/>
                      </a:lnTo>
                      <a:lnTo>
                        <a:pt x="2324" y="0"/>
                      </a:lnTo>
                      <a:lnTo>
                        <a:pt x="1971" y="0"/>
                      </a:lnTo>
                      <a:lnTo>
                        <a:pt x="1971" y="40"/>
                      </a:lnTo>
                      <a:close/>
                      <a:moveTo>
                        <a:pt x="1971" y="1358"/>
                      </a:moveTo>
                      <a:lnTo>
                        <a:pt x="2324" y="1358"/>
                      </a:lnTo>
                      <a:lnTo>
                        <a:pt x="2324" y="1318"/>
                      </a:lnTo>
                      <a:lnTo>
                        <a:pt x="1971" y="1318"/>
                      </a:lnTo>
                      <a:lnTo>
                        <a:pt x="1971" y="1358"/>
                      </a:lnTo>
                      <a:close/>
                      <a:moveTo>
                        <a:pt x="1971" y="1138"/>
                      </a:moveTo>
                      <a:lnTo>
                        <a:pt x="2324" y="1138"/>
                      </a:lnTo>
                      <a:lnTo>
                        <a:pt x="2324" y="1098"/>
                      </a:lnTo>
                      <a:lnTo>
                        <a:pt x="1971" y="1098"/>
                      </a:lnTo>
                      <a:lnTo>
                        <a:pt x="1971" y="1138"/>
                      </a:lnTo>
                      <a:close/>
                      <a:moveTo>
                        <a:pt x="1971" y="919"/>
                      </a:moveTo>
                      <a:lnTo>
                        <a:pt x="2324" y="919"/>
                      </a:lnTo>
                      <a:lnTo>
                        <a:pt x="2324" y="879"/>
                      </a:lnTo>
                      <a:lnTo>
                        <a:pt x="1971" y="879"/>
                      </a:lnTo>
                      <a:lnTo>
                        <a:pt x="1971" y="919"/>
                      </a:lnTo>
                      <a:close/>
                      <a:moveTo>
                        <a:pt x="1971" y="699"/>
                      </a:moveTo>
                      <a:lnTo>
                        <a:pt x="2324" y="699"/>
                      </a:lnTo>
                      <a:lnTo>
                        <a:pt x="2324" y="659"/>
                      </a:lnTo>
                      <a:lnTo>
                        <a:pt x="1971" y="659"/>
                      </a:lnTo>
                      <a:lnTo>
                        <a:pt x="1971" y="699"/>
                      </a:lnTo>
                      <a:close/>
                      <a:moveTo>
                        <a:pt x="1971" y="479"/>
                      </a:moveTo>
                      <a:lnTo>
                        <a:pt x="2324" y="479"/>
                      </a:lnTo>
                      <a:lnTo>
                        <a:pt x="2324" y="440"/>
                      </a:lnTo>
                      <a:lnTo>
                        <a:pt x="1971" y="440"/>
                      </a:lnTo>
                      <a:lnTo>
                        <a:pt x="1971" y="479"/>
                      </a:lnTo>
                      <a:close/>
                      <a:moveTo>
                        <a:pt x="1971" y="260"/>
                      </a:moveTo>
                      <a:lnTo>
                        <a:pt x="2324" y="260"/>
                      </a:lnTo>
                      <a:lnTo>
                        <a:pt x="2324" y="220"/>
                      </a:lnTo>
                      <a:lnTo>
                        <a:pt x="1971" y="220"/>
                      </a:lnTo>
                      <a:lnTo>
                        <a:pt x="1971" y="260"/>
                      </a:lnTo>
                      <a:close/>
                      <a:moveTo>
                        <a:pt x="951" y="183"/>
                      </a:moveTo>
                      <a:lnTo>
                        <a:pt x="1290" y="183"/>
                      </a:lnTo>
                      <a:lnTo>
                        <a:pt x="1290" y="146"/>
                      </a:lnTo>
                      <a:lnTo>
                        <a:pt x="951" y="146"/>
                      </a:lnTo>
                      <a:lnTo>
                        <a:pt x="951" y="183"/>
                      </a:lnTo>
                      <a:close/>
                      <a:moveTo>
                        <a:pt x="951" y="1449"/>
                      </a:moveTo>
                      <a:lnTo>
                        <a:pt x="1290" y="1449"/>
                      </a:lnTo>
                      <a:lnTo>
                        <a:pt x="1290" y="1412"/>
                      </a:lnTo>
                      <a:lnTo>
                        <a:pt x="951" y="1412"/>
                      </a:lnTo>
                      <a:lnTo>
                        <a:pt x="951" y="1449"/>
                      </a:lnTo>
                      <a:close/>
                      <a:moveTo>
                        <a:pt x="951" y="1238"/>
                      </a:moveTo>
                      <a:lnTo>
                        <a:pt x="1290" y="1238"/>
                      </a:lnTo>
                      <a:lnTo>
                        <a:pt x="1290" y="1201"/>
                      </a:lnTo>
                      <a:lnTo>
                        <a:pt x="951" y="1201"/>
                      </a:lnTo>
                      <a:lnTo>
                        <a:pt x="951" y="1238"/>
                      </a:lnTo>
                      <a:close/>
                      <a:moveTo>
                        <a:pt x="951" y="1027"/>
                      </a:moveTo>
                      <a:lnTo>
                        <a:pt x="1290" y="1027"/>
                      </a:lnTo>
                      <a:lnTo>
                        <a:pt x="1290" y="990"/>
                      </a:lnTo>
                      <a:lnTo>
                        <a:pt x="951" y="990"/>
                      </a:lnTo>
                      <a:lnTo>
                        <a:pt x="951" y="1027"/>
                      </a:lnTo>
                      <a:close/>
                      <a:moveTo>
                        <a:pt x="951" y="816"/>
                      </a:moveTo>
                      <a:lnTo>
                        <a:pt x="1290" y="816"/>
                      </a:lnTo>
                      <a:lnTo>
                        <a:pt x="1290" y="779"/>
                      </a:lnTo>
                      <a:lnTo>
                        <a:pt x="951" y="779"/>
                      </a:lnTo>
                      <a:lnTo>
                        <a:pt x="951" y="816"/>
                      </a:lnTo>
                      <a:close/>
                      <a:moveTo>
                        <a:pt x="951" y="605"/>
                      </a:moveTo>
                      <a:lnTo>
                        <a:pt x="1290" y="605"/>
                      </a:lnTo>
                      <a:lnTo>
                        <a:pt x="1290" y="568"/>
                      </a:lnTo>
                      <a:lnTo>
                        <a:pt x="951" y="568"/>
                      </a:lnTo>
                      <a:lnTo>
                        <a:pt x="951" y="605"/>
                      </a:lnTo>
                      <a:close/>
                      <a:moveTo>
                        <a:pt x="951" y="394"/>
                      </a:moveTo>
                      <a:lnTo>
                        <a:pt x="1290" y="394"/>
                      </a:lnTo>
                      <a:lnTo>
                        <a:pt x="1290" y="357"/>
                      </a:lnTo>
                      <a:lnTo>
                        <a:pt x="951" y="357"/>
                      </a:lnTo>
                      <a:lnTo>
                        <a:pt x="951" y="394"/>
                      </a:lnTo>
                      <a:close/>
                      <a:moveTo>
                        <a:pt x="0" y="1538"/>
                      </a:moveTo>
                      <a:lnTo>
                        <a:pt x="325" y="1538"/>
                      </a:lnTo>
                      <a:lnTo>
                        <a:pt x="325" y="1504"/>
                      </a:lnTo>
                      <a:lnTo>
                        <a:pt x="0" y="1504"/>
                      </a:lnTo>
                      <a:lnTo>
                        <a:pt x="0" y="1538"/>
                      </a:lnTo>
                      <a:close/>
                      <a:moveTo>
                        <a:pt x="0" y="1335"/>
                      </a:moveTo>
                      <a:lnTo>
                        <a:pt x="325" y="1335"/>
                      </a:lnTo>
                      <a:lnTo>
                        <a:pt x="325" y="1301"/>
                      </a:lnTo>
                      <a:lnTo>
                        <a:pt x="0" y="1301"/>
                      </a:lnTo>
                      <a:lnTo>
                        <a:pt x="0" y="1335"/>
                      </a:lnTo>
                      <a:close/>
                      <a:moveTo>
                        <a:pt x="0" y="1133"/>
                      </a:moveTo>
                      <a:lnTo>
                        <a:pt x="325" y="1133"/>
                      </a:lnTo>
                      <a:lnTo>
                        <a:pt x="325" y="1099"/>
                      </a:lnTo>
                      <a:lnTo>
                        <a:pt x="0" y="1099"/>
                      </a:lnTo>
                      <a:lnTo>
                        <a:pt x="0" y="1133"/>
                      </a:lnTo>
                      <a:close/>
                      <a:moveTo>
                        <a:pt x="0" y="930"/>
                      </a:moveTo>
                      <a:lnTo>
                        <a:pt x="325" y="930"/>
                      </a:lnTo>
                      <a:lnTo>
                        <a:pt x="325" y="896"/>
                      </a:lnTo>
                      <a:lnTo>
                        <a:pt x="0" y="896"/>
                      </a:lnTo>
                      <a:lnTo>
                        <a:pt x="0" y="930"/>
                      </a:lnTo>
                      <a:close/>
                      <a:moveTo>
                        <a:pt x="0" y="728"/>
                      </a:moveTo>
                      <a:lnTo>
                        <a:pt x="325" y="728"/>
                      </a:lnTo>
                      <a:lnTo>
                        <a:pt x="325" y="694"/>
                      </a:lnTo>
                      <a:lnTo>
                        <a:pt x="0" y="694"/>
                      </a:lnTo>
                      <a:lnTo>
                        <a:pt x="0" y="728"/>
                      </a:lnTo>
                      <a:close/>
                      <a:moveTo>
                        <a:pt x="0" y="525"/>
                      </a:moveTo>
                      <a:lnTo>
                        <a:pt x="325" y="525"/>
                      </a:lnTo>
                      <a:lnTo>
                        <a:pt x="325" y="491"/>
                      </a:lnTo>
                      <a:lnTo>
                        <a:pt x="0" y="491"/>
                      </a:lnTo>
                      <a:lnTo>
                        <a:pt x="0" y="525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53" name="Freeform 107">
                  <a:extLst>
                    <a:ext uri="{FF2B5EF4-FFF2-40B4-BE49-F238E27FC236}">
                      <a16:creationId xmlns:a16="http://schemas.microsoft.com/office/drawing/2014/main" id="{F6E940F8-6E8F-4650-9455-EA6080A348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36979" y="3876488"/>
                  <a:ext cx="69525" cy="68836"/>
                </a:xfrm>
                <a:custGeom>
                  <a:avLst/>
                  <a:gdLst>
                    <a:gd name="T0" fmla="*/ 1172 w 2489"/>
                    <a:gd name="T1" fmla="*/ 2301 h 2587"/>
                    <a:gd name="T2" fmla="*/ 1150 w 2489"/>
                    <a:gd name="T3" fmla="*/ 2122 h 2587"/>
                    <a:gd name="T4" fmla="*/ 1089 w 2489"/>
                    <a:gd name="T5" fmla="*/ 1926 h 2587"/>
                    <a:gd name="T6" fmla="*/ 1127 w 2489"/>
                    <a:gd name="T7" fmla="*/ 1699 h 2587"/>
                    <a:gd name="T8" fmla="*/ 1059 w 2489"/>
                    <a:gd name="T9" fmla="*/ 1630 h 2587"/>
                    <a:gd name="T10" fmla="*/ 1089 w 2489"/>
                    <a:gd name="T11" fmla="*/ 1471 h 2587"/>
                    <a:gd name="T12" fmla="*/ 1127 w 2489"/>
                    <a:gd name="T13" fmla="*/ 1244 h 2587"/>
                    <a:gd name="T14" fmla="*/ 1059 w 2489"/>
                    <a:gd name="T15" fmla="*/ 1175 h 2587"/>
                    <a:gd name="T16" fmla="*/ 1089 w 2489"/>
                    <a:gd name="T17" fmla="*/ 1016 h 2587"/>
                    <a:gd name="T18" fmla="*/ 1127 w 2489"/>
                    <a:gd name="T19" fmla="*/ 789 h 2587"/>
                    <a:gd name="T20" fmla="*/ 1217 w 2489"/>
                    <a:gd name="T21" fmla="*/ 568 h 2587"/>
                    <a:gd name="T22" fmla="*/ 1285 w 2489"/>
                    <a:gd name="T23" fmla="*/ 947 h 2587"/>
                    <a:gd name="T24" fmla="*/ 1217 w 2489"/>
                    <a:gd name="T25" fmla="*/ 1016 h 2587"/>
                    <a:gd name="T26" fmla="*/ 1255 w 2489"/>
                    <a:gd name="T27" fmla="*/ 1244 h 2587"/>
                    <a:gd name="T28" fmla="*/ 1285 w 2489"/>
                    <a:gd name="T29" fmla="*/ 1402 h 2587"/>
                    <a:gd name="T30" fmla="*/ 1217 w 2489"/>
                    <a:gd name="T31" fmla="*/ 1471 h 2587"/>
                    <a:gd name="T32" fmla="*/ 1255 w 2489"/>
                    <a:gd name="T33" fmla="*/ 1699 h 2587"/>
                    <a:gd name="T34" fmla="*/ 1285 w 2489"/>
                    <a:gd name="T35" fmla="*/ 1857 h 2587"/>
                    <a:gd name="T36" fmla="*/ 1194 w 2489"/>
                    <a:gd name="T37" fmla="*/ 1926 h 2587"/>
                    <a:gd name="T38" fmla="*/ 1263 w 2489"/>
                    <a:gd name="T39" fmla="*/ 2210 h 2587"/>
                    <a:gd name="T40" fmla="*/ 151 w 2489"/>
                    <a:gd name="T41" fmla="*/ 1082 h 2587"/>
                    <a:gd name="T42" fmla="*/ 209 w 2489"/>
                    <a:gd name="T43" fmla="*/ 1406 h 2587"/>
                    <a:gd name="T44" fmla="*/ 151 w 2489"/>
                    <a:gd name="T45" fmla="*/ 1465 h 2587"/>
                    <a:gd name="T46" fmla="*/ 183 w 2489"/>
                    <a:gd name="T47" fmla="*/ 1662 h 2587"/>
                    <a:gd name="T48" fmla="*/ 209 w 2489"/>
                    <a:gd name="T49" fmla="*/ 1798 h 2587"/>
                    <a:gd name="T50" fmla="*/ 151 w 2489"/>
                    <a:gd name="T51" fmla="*/ 1858 h 2587"/>
                    <a:gd name="T52" fmla="*/ 183 w 2489"/>
                    <a:gd name="T53" fmla="*/ 2054 h 2587"/>
                    <a:gd name="T54" fmla="*/ 209 w 2489"/>
                    <a:gd name="T55" fmla="*/ 2191 h 2587"/>
                    <a:gd name="T56" fmla="*/ 132 w 2489"/>
                    <a:gd name="T57" fmla="*/ 2250 h 2587"/>
                    <a:gd name="T58" fmla="*/ 193 w 2489"/>
                    <a:gd name="T59" fmla="*/ 2505 h 2587"/>
                    <a:gd name="T60" fmla="*/ 30 w 2489"/>
                    <a:gd name="T61" fmla="*/ 2505 h 2587"/>
                    <a:gd name="T62" fmla="*/ 91 w 2489"/>
                    <a:gd name="T63" fmla="*/ 2250 h 2587"/>
                    <a:gd name="T64" fmla="*/ 14 w 2489"/>
                    <a:gd name="T65" fmla="*/ 2191 h 2587"/>
                    <a:gd name="T66" fmla="*/ 40 w 2489"/>
                    <a:gd name="T67" fmla="*/ 2054 h 2587"/>
                    <a:gd name="T68" fmla="*/ 73 w 2489"/>
                    <a:gd name="T69" fmla="*/ 1858 h 2587"/>
                    <a:gd name="T70" fmla="*/ 14 w 2489"/>
                    <a:gd name="T71" fmla="*/ 1798 h 2587"/>
                    <a:gd name="T72" fmla="*/ 40 w 2489"/>
                    <a:gd name="T73" fmla="*/ 1662 h 2587"/>
                    <a:gd name="T74" fmla="*/ 73 w 2489"/>
                    <a:gd name="T75" fmla="*/ 1465 h 2587"/>
                    <a:gd name="T76" fmla="*/ 14 w 2489"/>
                    <a:gd name="T77" fmla="*/ 1406 h 2587"/>
                    <a:gd name="T78" fmla="*/ 73 w 2489"/>
                    <a:gd name="T79" fmla="*/ 1119 h 2587"/>
                    <a:gd name="T80" fmla="*/ 2396 w 2489"/>
                    <a:gd name="T81" fmla="*/ 0 h 2587"/>
                    <a:gd name="T82" fmla="*/ 2471 w 2489"/>
                    <a:gd name="T83" fmla="*/ 458 h 2587"/>
                    <a:gd name="T84" fmla="*/ 2396 w 2489"/>
                    <a:gd name="T85" fmla="*/ 535 h 2587"/>
                    <a:gd name="T86" fmla="*/ 2438 w 2489"/>
                    <a:gd name="T87" fmla="*/ 787 h 2587"/>
                    <a:gd name="T88" fmla="*/ 2471 w 2489"/>
                    <a:gd name="T89" fmla="*/ 964 h 2587"/>
                    <a:gd name="T90" fmla="*/ 2396 w 2489"/>
                    <a:gd name="T91" fmla="*/ 1040 h 2587"/>
                    <a:gd name="T92" fmla="*/ 2438 w 2489"/>
                    <a:gd name="T93" fmla="*/ 1293 h 2587"/>
                    <a:gd name="T94" fmla="*/ 2471 w 2489"/>
                    <a:gd name="T95" fmla="*/ 1469 h 2587"/>
                    <a:gd name="T96" fmla="*/ 2253 w 2489"/>
                    <a:gd name="T97" fmla="*/ 1546 h 2587"/>
                    <a:gd name="T98" fmla="*/ 2296 w 2489"/>
                    <a:gd name="T99" fmla="*/ 1293 h 2587"/>
                    <a:gd name="T100" fmla="*/ 2220 w 2489"/>
                    <a:gd name="T101" fmla="*/ 1216 h 2587"/>
                    <a:gd name="T102" fmla="*/ 2253 w 2489"/>
                    <a:gd name="T103" fmla="*/ 1040 h 2587"/>
                    <a:gd name="T104" fmla="*/ 2296 w 2489"/>
                    <a:gd name="T105" fmla="*/ 787 h 2587"/>
                    <a:gd name="T106" fmla="*/ 2220 w 2489"/>
                    <a:gd name="T107" fmla="*/ 711 h 2587"/>
                    <a:gd name="T108" fmla="*/ 2253 w 2489"/>
                    <a:gd name="T109" fmla="*/ 535 h 2587"/>
                    <a:gd name="T110" fmla="*/ 2296 w 2489"/>
                    <a:gd name="T111" fmla="*/ 282 h 2587"/>
                    <a:gd name="T112" fmla="*/ 2246 w 2489"/>
                    <a:gd name="T113" fmla="*/ 1861 h 2587"/>
                    <a:gd name="T114" fmla="*/ 2446 w 2489"/>
                    <a:gd name="T115" fmla="*/ 1861 h 2587"/>
                    <a:gd name="T116" fmla="*/ 2371 w 2489"/>
                    <a:gd name="T117" fmla="*/ 1546 h 2587"/>
                    <a:gd name="T118" fmla="*/ 2321 w 2489"/>
                    <a:gd name="T119" fmla="*/ 1763 h 2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489" h="2587">
                      <a:moveTo>
                        <a:pt x="1263" y="2210"/>
                      </a:moveTo>
                      <a:cubicBezTo>
                        <a:pt x="1263" y="2260"/>
                        <a:pt x="1222" y="2301"/>
                        <a:pt x="1172" y="2301"/>
                      </a:cubicBezTo>
                      <a:cubicBezTo>
                        <a:pt x="1122" y="2301"/>
                        <a:pt x="1081" y="2260"/>
                        <a:pt x="1081" y="2210"/>
                      </a:cubicBezTo>
                      <a:cubicBezTo>
                        <a:pt x="1081" y="2168"/>
                        <a:pt x="1110" y="2132"/>
                        <a:pt x="1150" y="2122"/>
                      </a:cubicBezTo>
                      <a:lnTo>
                        <a:pt x="1150" y="1926"/>
                      </a:lnTo>
                      <a:lnTo>
                        <a:pt x="1089" y="1926"/>
                      </a:lnTo>
                      <a:cubicBezTo>
                        <a:pt x="1056" y="1926"/>
                        <a:pt x="1043" y="1895"/>
                        <a:pt x="1059" y="1857"/>
                      </a:cubicBezTo>
                      <a:lnTo>
                        <a:pt x="1127" y="1699"/>
                      </a:lnTo>
                      <a:lnTo>
                        <a:pt x="1089" y="1699"/>
                      </a:lnTo>
                      <a:cubicBezTo>
                        <a:pt x="1056" y="1699"/>
                        <a:pt x="1043" y="1668"/>
                        <a:pt x="1059" y="1630"/>
                      </a:cubicBezTo>
                      <a:lnTo>
                        <a:pt x="1127" y="1471"/>
                      </a:lnTo>
                      <a:lnTo>
                        <a:pt x="1089" y="1471"/>
                      </a:lnTo>
                      <a:cubicBezTo>
                        <a:pt x="1056" y="1471"/>
                        <a:pt x="1043" y="1440"/>
                        <a:pt x="1059" y="1402"/>
                      </a:cubicBezTo>
                      <a:lnTo>
                        <a:pt x="1127" y="1244"/>
                      </a:lnTo>
                      <a:lnTo>
                        <a:pt x="1089" y="1244"/>
                      </a:lnTo>
                      <a:cubicBezTo>
                        <a:pt x="1056" y="1244"/>
                        <a:pt x="1043" y="1213"/>
                        <a:pt x="1059" y="1175"/>
                      </a:cubicBezTo>
                      <a:lnTo>
                        <a:pt x="1127" y="1016"/>
                      </a:lnTo>
                      <a:lnTo>
                        <a:pt x="1089" y="1016"/>
                      </a:lnTo>
                      <a:cubicBezTo>
                        <a:pt x="1056" y="1016"/>
                        <a:pt x="1043" y="985"/>
                        <a:pt x="1059" y="947"/>
                      </a:cubicBezTo>
                      <a:lnTo>
                        <a:pt x="1127" y="789"/>
                      </a:lnTo>
                      <a:lnTo>
                        <a:pt x="1127" y="612"/>
                      </a:lnTo>
                      <a:lnTo>
                        <a:pt x="1217" y="568"/>
                      </a:lnTo>
                      <a:lnTo>
                        <a:pt x="1217" y="789"/>
                      </a:lnTo>
                      <a:lnTo>
                        <a:pt x="1285" y="947"/>
                      </a:lnTo>
                      <a:cubicBezTo>
                        <a:pt x="1301" y="985"/>
                        <a:pt x="1288" y="1016"/>
                        <a:pt x="1255" y="1016"/>
                      </a:cubicBezTo>
                      <a:lnTo>
                        <a:pt x="1217" y="1016"/>
                      </a:lnTo>
                      <a:lnTo>
                        <a:pt x="1285" y="1175"/>
                      </a:lnTo>
                      <a:cubicBezTo>
                        <a:pt x="1301" y="1213"/>
                        <a:pt x="1288" y="1244"/>
                        <a:pt x="1255" y="1244"/>
                      </a:cubicBezTo>
                      <a:lnTo>
                        <a:pt x="1217" y="1244"/>
                      </a:lnTo>
                      <a:lnTo>
                        <a:pt x="1285" y="1402"/>
                      </a:lnTo>
                      <a:cubicBezTo>
                        <a:pt x="1301" y="1440"/>
                        <a:pt x="1288" y="1471"/>
                        <a:pt x="1255" y="1471"/>
                      </a:cubicBezTo>
                      <a:lnTo>
                        <a:pt x="1217" y="1471"/>
                      </a:lnTo>
                      <a:lnTo>
                        <a:pt x="1285" y="1630"/>
                      </a:lnTo>
                      <a:cubicBezTo>
                        <a:pt x="1301" y="1668"/>
                        <a:pt x="1288" y="1699"/>
                        <a:pt x="1255" y="1699"/>
                      </a:cubicBezTo>
                      <a:lnTo>
                        <a:pt x="1217" y="1699"/>
                      </a:lnTo>
                      <a:lnTo>
                        <a:pt x="1285" y="1857"/>
                      </a:lnTo>
                      <a:cubicBezTo>
                        <a:pt x="1301" y="1895"/>
                        <a:pt x="1288" y="1926"/>
                        <a:pt x="1255" y="1926"/>
                      </a:cubicBezTo>
                      <a:lnTo>
                        <a:pt x="1194" y="1926"/>
                      </a:lnTo>
                      <a:lnTo>
                        <a:pt x="1194" y="2122"/>
                      </a:lnTo>
                      <a:cubicBezTo>
                        <a:pt x="1234" y="2132"/>
                        <a:pt x="1263" y="2168"/>
                        <a:pt x="1263" y="2210"/>
                      </a:cubicBezTo>
                      <a:close/>
                      <a:moveTo>
                        <a:pt x="73" y="1119"/>
                      </a:moveTo>
                      <a:lnTo>
                        <a:pt x="151" y="1082"/>
                      </a:lnTo>
                      <a:lnTo>
                        <a:pt x="151" y="1269"/>
                      </a:lnTo>
                      <a:lnTo>
                        <a:pt x="209" y="1406"/>
                      </a:lnTo>
                      <a:cubicBezTo>
                        <a:pt x="223" y="1439"/>
                        <a:pt x="211" y="1465"/>
                        <a:pt x="183" y="1465"/>
                      </a:cubicBezTo>
                      <a:lnTo>
                        <a:pt x="151" y="1465"/>
                      </a:lnTo>
                      <a:lnTo>
                        <a:pt x="209" y="1602"/>
                      </a:lnTo>
                      <a:cubicBezTo>
                        <a:pt x="223" y="1635"/>
                        <a:pt x="211" y="1662"/>
                        <a:pt x="183" y="1662"/>
                      </a:cubicBezTo>
                      <a:lnTo>
                        <a:pt x="151" y="1662"/>
                      </a:lnTo>
                      <a:lnTo>
                        <a:pt x="209" y="1798"/>
                      </a:lnTo>
                      <a:cubicBezTo>
                        <a:pt x="223" y="1831"/>
                        <a:pt x="211" y="1858"/>
                        <a:pt x="183" y="1858"/>
                      </a:cubicBezTo>
                      <a:lnTo>
                        <a:pt x="151" y="1858"/>
                      </a:lnTo>
                      <a:lnTo>
                        <a:pt x="209" y="1995"/>
                      </a:lnTo>
                      <a:cubicBezTo>
                        <a:pt x="223" y="2027"/>
                        <a:pt x="211" y="2054"/>
                        <a:pt x="183" y="2054"/>
                      </a:cubicBezTo>
                      <a:lnTo>
                        <a:pt x="151" y="2054"/>
                      </a:lnTo>
                      <a:lnTo>
                        <a:pt x="209" y="2191"/>
                      </a:lnTo>
                      <a:cubicBezTo>
                        <a:pt x="223" y="2223"/>
                        <a:pt x="211" y="2250"/>
                        <a:pt x="183" y="2250"/>
                      </a:cubicBezTo>
                      <a:lnTo>
                        <a:pt x="132" y="2250"/>
                      </a:lnTo>
                      <a:lnTo>
                        <a:pt x="132" y="2426"/>
                      </a:lnTo>
                      <a:cubicBezTo>
                        <a:pt x="167" y="2435"/>
                        <a:pt x="193" y="2467"/>
                        <a:pt x="193" y="2505"/>
                      </a:cubicBezTo>
                      <a:cubicBezTo>
                        <a:pt x="193" y="2551"/>
                        <a:pt x="157" y="2587"/>
                        <a:pt x="112" y="2587"/>
                      </a:cubicBezTo>
                      <a:cubicBezTo>
                        <a:pt x="66" y="2587"/>
                        <a:pt x="30" y="2551"/>
                        <a:pt x="30" y="2505"/>
                      </a:cubicBezTo>
                      <a:cubicBezTo>
                        <a:pt x="30" y="2467"/>
                        <a:pt x="56" y="2435"/>
                        <a:pt x="91" y="2426"/>
                      </a:cubicBezTo>
                      <a:lnTo>
                        <a:pt x="91" y="2250"/>
                      </a:lnTo>
                      <a:lnTo>
                        <a:pt x="40" y="2250"/>
                      </a:lnTo>
                      <a:cubicBezTo>
                        <a:pt x="12" y="2250"/>
                        <a:pt x="0" y="2223"/>
                        <a:pt x="14" y="2191"/>
                      </a:cubicBezTo>
                      <a:lnTo>
                        <a:pt x="73" y="2054"/>
                      </a:lnTo>
                      <a:lnTo>
                        <a:pt x="40" y="2054"/>
                      </a:lnTo>
                      <a:cubicBezTo>
                        <a:pt x="12" y="2054"/>
                        <a:pt x="0" y="2027"/>
                        <a:pt x="14" y="1995"/>
                      </a:cubicBezTo>
                      <a:lnTo>
                        <a:pt x="73" y="1858"/>
                      </a:lnTo>
                      <a:lnTo>
                        <a:pt x="40" y="1858"/>
                      </a:lnTo>
                      <a:cubicBezTo>
                        <a:pt x="12" y="1858"/>
                        <a:pt x="0" y="1831"/>
                        <a:pt x="14" y="1798"/>
                      </a:cubicBezTo>
                      <a:lnTo>
                        <a:pt x="73" y="1662"/>
                      </a:lnTo>
                      <a:lnTo>
                        <a:pt x="40" y="1662"/>
                      </a:lnTo>
                      <a:cubicBezTo>
                        <a:pt x="12" y="1662"/>
                        <a:pt x="0" y="1635"/>
                        <a:pt x="14" y="1602"/>
                      </a:cubicBezTo>
                      <a:lnTo>
                        <a:pt x="73" y="1465"/>
                      </a:lnTo>
                      <a:lnTo>
                        <a:pt x="40" y="1465"/>
                      </a:lnTo>
                      <a:cubicBezTo>
                        <a:pt x="12" y="1465"/>
                        <a:pt x="0" y="1439"/>
                        <a:pt x="14" y="1406"/>
                      </a:cubicBezTo>
                      <a:lnTo>
                        <a:pt x="73" y="1269"/>
                      </a:lnTo>
                      <a:lnTo>
                        <a:pt x="73" y="1119"/>
                      </a:lnTo>
                      <a:close/>
                      <a:moveTo>
                        <a:pt x="2296" y="49"/>
                      </a:moveTo>
                      <a:lnTo>
                        <a:pt x="2396" y="0"/>
                      </a:lnTo>
                      <a:lnTo>
                        <a:pt x="2396" y="282"/>
                      </a:lnTo>
                      <a:lnTo>
                        <a:pt x="2471" y="458"/>
                      </a:lnTo>
                      <a:cubicBezTo>
                        <a:pt x="2489" y="500"/>
                        <a:pt x="2474" y="535"/>
                        <a:pt x="2438" y="535"/>
                      </a:cubicBezTo>
                      <a:lnTo>
                        <a:pt x="2396" y="535"/>
                      </a:lnTo>
                      <a:lnTo>
                        <a:pt x="2471" y="711"/>
                      </a:lnTo>
                      <a:cubicBezTo>
                        <a:pt x="2489" y="753"/>
                        <a:pt x="2474" y="787"/>
                        <a:pt x="2438" y="787"/>
                      </a:cubicBezTo>
                      <a:lnTo>
                        <a:pt x="2396" y="787"/>
                      </a:lnTo>
                      <a:lnTo>
                        <a:pt x="2471" y="964"/>
                      </a:lnTo>
                      <a:cubicBezTo>
                        <a:pt x="2489" y="1006"/>
                        <a:pt x="2474" y="1040"/>
                        <a:pt x="2438" y="1040"/>
                      </a:cubicBezTo>
                      <a:lnTo>
                        <a:pt x="2396" y="1040"/>
                      </a:lnTo>
                      <a:lnTo>
                        <a:pt x="2471" y="1216"/>
                      </a:lnTo>
                      <a:cubicBezTo>
                        <a:pt x="2489" y="1259"/>
                        <a:pt x="2474" y="1293"/>
                        <a:pt x="2438" y="1293"/>
                      </a:cubicBezTo>
                      <a:lnTo>
                        <a:pt x="2396" y="1293"/>
                      </a:lnTo>
                      <a:lnTo>
                        <a:pt x="2471" y="1469"/>
                      </a:lnTo>
                      <a:cubicBezTo>
                        <a:pt x="2489" y="1511"/>
                        <a:pt x="2474" y="1546"/>
                        <a:pt x="2438" y="1546"/>
                      </a:cubicBezTo>
                      <a:lnTo>
                        <a:pt x="2253" y="1546"/>
                      </a:lnTo>
                      <a:cubicBezTo>
                        <a:pt x="2217" y="1546"/>
                        <a:pt x="2202" y="1511"/>
                        <a:pt x="2220" y="1469"/>
                      </a:cubicBezTo>
                      <a:lnTo>
                        <a:pt x="2296" y="1293"/>
                      </a:lnTo>
                      <a:lnTo>
                        <a:pt x="2253" y="1293"/>
                      </a:lnTo>
                      <a:cubicBezTo>
                        <a:pt x="2217" y="1293"/>
                        <a:pt x="2202" y="1259"/>
                        <a:pt x="2220" y="1216"/>
                      </a:cubicBezTo>
                      <a:lnTo>
                        <a:pt x="2296" y="1040"/>
                      </a:lnTo>
                      <a:lnTo>
                        <a:pt x="2253" y="1040"/>
                      </a:lnTo>
                      <a:cubicBezTo>
                        <a:pt x="2217" y="1040"/>
                        <a:pt x="2202" y="1006"/>
                        <a:pt x="2220" y="964"/>
                      </a:cubicBezTo>
                      <a:lnTo>
                        <a:pt x="2296" y="787"/>
                      </a:lnTo>
                      <a:lnTo>
                        <a:pt x="2253" y="787"/>
                      </a:lnTo>
                      <a:cubicBezTo>
                        <a:pt x="2217" y="787"/>
                        <a:pt x="2202" y="753"/>
                        <a:pt x="2220" y="711"/>
                      </a:cubicBezTo>
                      <a:lnTo>
                        <a:pt x="2296" y="535"/>
                      </a:lnTo>
                      <a:lnTo>
                        <a:pt x="2253" y="535"/>
                      </a:lnTo>
                      <a:cubicBezTo>
                        <a:pt x="2217" y="535"/>
                        <a:pt x="2202" y="500"/>
                        <a:pt x="2220" y="458"/>
                      </a:cubicBezTo>
                      <a:lnTo>
                        <a:pt x="2296" y="282"/>
                      </a:lnTo>
                      <a:lnTo>
                        <a:pt x="2296" y="49"/>
                      </a:lnTo>
                      <a:close/>
                      <a:moveTo>
                        <a:pt x="2246" y="1861"/>
                      </a:moveTo>
                      <a:cubicBezTo>
                        <a:pt x="2246" y="1917"/>
                        <a:pt x="2291" y="1962"/>
                        <a:pt x="2346" y="1962"/>
                      </a:cubicBezTo>
                      <a:cubicBezTo>
                        <a:pt x="2401" y="1962"/>
                        <a:pt x="2446" y="1917"/>
                        <a:pt x="2446" y="1861"/>
                      </a:cubicBezTo>
                      <a:cubicBezTo>
                        <a:pt x="2446" y="1814"/>
                        <a:pt x="2414" y="1775"/>
                        <a:pt x="2371" y="1763"/>
                      </a:cubicBezTo>
                      <a:lnTo>
                        <a:pt x="2371" y="1546"/>
                      </a:lnTo>
                      <a:lnTo>
                        <a:pt x="2321" y="1546"/>
                      </a:lnTo>
                      <a:lnTo>
                        <a:pt x="2321" y="1763"/>
                      </a:lnTo>
                      <a:cubicBezTo>
                        <a:pt x="2278" y="1775"/>
                        <a:pt x="2246" y="1814"/>
                        <a:pt x="2246" y="1861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54" name="Freeform 116">
                  <a:extLst>
                    <a:ext uri="{FF2B5EF4-FFF2-40B4-BE49-F238E27FC236}">
                      <a16:creationId xmlns:a16="http://schemas.microsoft.com/office/drawing/2014/main" id="{CF92AB7F-E028-42B0-9E41-4C2FD2B094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26082" y="3904631"/>
                  <a:ext cx="9989" cy="32326"/>
                </a:xfrm>
                <a:custGeom>
                  <a:avLst/>
                  <a:gdLst>
                    <a:gd name="T0" fmla="*/ 35 w 358"/>
                    <a:gd name="T1" fmla="*/ 1214 h 1216"/>
                    <a:gd name="T2" fmla="*/ 27 w 358"/>
                    <a:gd name="T3" fmla="*/ 1216 h 1216"/>
                    <a:gd name="T4" fmla="*/ 27 w 358"/>
                    <a:gd name="T5" fmla="*/ 1216 h 1216"/>
                    <a:gd name="T6" fmla="*/ 11 w 358"/>
                    <a:gd name="T7" fmla="*/ 1208 h 1216"/>
                    <a:gd name="T8" fmla="*/ 11 w 358"/>
                    <a:gd name="T9" fmla="*/ 1208 h 1216"/>
                    <a:gd name="T10" fmla="*/ 0 w 358"/>
                    <a:gd name="T11" fmla="*/ 1179 h 1216"/>
                    <a:gd name="T12" fmla="*/ 0 w 358"/>
                    <a:gd name="T13" fmla="*/ 168 h 1216"/>
                    <a:gd name="T14" fmla="*/ 19 w 358"/>
                    <a:gd name="T15" fmla="*/ 133 h 1216"/>
                    <a:gd name="T16" fmla="*/ 27 w 358"/>
                    <a:gd name="T17" fmla="*/ 168 h 1216"/>
                    <a:gd name="T18" fmla="*/ 19 w 358"/>
                    <a:gd name="T19" fmla="*/ 133 h 1216"/>
                    <a:gd name="T20" fmla="*/ 322 w 358"/>
                    <a:gd name="T21" fmla="*/ 4 h 1216"/>
                    <a:gd name="T22" fmla="*/ 322 w 358"/>
                    <a:gd name="T23" fmla="*/ 4 h 1216"/>
                    <a:gd name="T24" fmla="*/ 346 w 358"/>
                    <a:gd name="T25" fmla="*/ 9 h 1216"/>
                    <a:gd name="T26" fmla="*/ 346 w 358"/>
                    <a:gd name="T27" fmla="*/ 9 h 1216"/>
                    <a:gd name="T28" fmla="*/ 358 w 358"/>
                    <a:gd name="T29" fmla="*/ 39 h 1216"/>
                    <a:gd name="T30" fmla="*/ 358 w 358"/>
                    <a:gd name="T31" fmla="*/ 1059 h 1216"/>
                    <a:gd name="T32" fmla="*/ 338 w 358"/>
                    <a:gd name="T33" fmla="*/ 1094 h 1216"/>
                    <a:gd name="T34" fmla="*/ 35 w 358"/>
                    <a:gd name="T35" fmla="*/ 1214 h 1216"/>
                    <a:gd name="T36" fmla="*/ 303 w 358"/>
                    <a:gd name="T37" fmla="*/ 1032 h 1216"/>
                    <a:gd name="T38" fmla="*/ 303 w 358"/>
                    <a:gd name="T39" fmla="*/ 89 h 1216"/>
                    <a:gd name="T40" fmla="*/ 55 w 358"/>
                    <a:gd name="T41" fmla="*/ 194 h 1216"/>
                    <a:gd name="T42" fmla="*/ 55 w 358"/>
                    <a:gd name="T43" fmla="*/ 1130 h 1216"/>
                    <a:gd name="T44" fmla="*/ 303 w 358"/>
                    <a:gd name="T45" fmla="*/ 1032 h 1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8" h="1216">
                      <a:moveTo>
                        <a:pt x="35" y="1214"/>
                      </a:moveTo>
                      <a:cubicBezTo>
                        <a:pt x="33" y="1215"/>
                        <a:pt x="30" y="1216"/>
                        <a:pt x="27" y="1216"/>
                      </a:cubicBezTo>
                      <a:lnTo>
                        <a:pt x="27" y="1216"/>
                      </a:lnTo>
                      <a:cubicBezTo>
                        <a:pt x="22" y="1216"/>
                        <a:pt x="16" y="1213"/>
                        <a:pt x="11" y="1208"/>
                      </a:cubicBezTo>
                      <a:lnTo>
                        <a:pt x="11" y="1208"/>
                      </a:lnTo>
                      <a:cubicBezTo>
                        <a:pt x="4" y="1202"/>
                        <a:pt x="0" y="1191"/>
                        <a:pt x="0" y="1179"/>
                      </a:cubicBezTo>
                      <a:lnTo>
                        <a:pt x="0" y="168"/>
                      </a:lnTo>
                      <a:cubicBezTo>
                        <a:pt x="0" y="152"/>
                        <a:pt x="8" y="137"/>
                        <a:pt x="19" y="133"/>
                      </a:cubicBezTo>
                      <a:lnTo>
                        <a:pt x="27" y="168"/>
                      </a:lnTo>
                      <a:lnTo>
                        <a:pt x="19" y="133"/>
                      </a:lnTo>
                      <a:lnTo>
                        <a:pt x="322" y="4"/>
                      </a:lnTo>
                      <a:lnTo>
                        <a:pt x="322" y="4"/>
                      </a:lnTo>
                      <a:cubicBezTo>
                        <a:pt x="330" y="0"/>
                        <a:pt x="339" y="2"/>
                        <a:pt x="346" y="9"/>
                      </a:cubicBezTo>
                      <a:lnTo>
                        <a:pt x="346" y="9"/>
                      </a:lnTo>
                      <a:cubicBezTo>
                        <a:pt x="353" y="16"/>
                        <a:pt x="358" y="27"/>
                        <a:pt x="358" y="39"/>
                      </a:cubicBezTo>
                      <a:lnTo>
                        <a:pt x="358" y="1059"/>
                      </a:lnTo>
                      <a:cubicBezTo>
                        <a:pt x="358" y="1075"/>
                        <a:pt x="350" y="1089"/>
                        <a:pt x="338" y="1094"/>
                      </a:cubicBezTo>
                      <a:lnTo>
                        <a:pt x="35" y="1214"/>
                      </a:lnTo>
                      <a:close/>
                      <a:moveTo>
                        <a:pt x="303" y="1032"/>
                      </a:moveTo>
                      <a:lnTo>
                        <a:pt x="303" y="89"/>
                      </a:lnTo>
                      <a:lnTo>
                        <a:pt x="55" y="194"/>
                      </a:lnTo>
                      <a:lnTo>
                        <a:pt x="55" y="1130"/>
                      </a:lnTo>
                      <a:lnTo>
                        <a:pt x="303" y="1032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55" name="Freeform 117">
                  <a:extLst>
                    <a:ext uri="{FF2B5EF4-FFF2-40B4-BE49-F238E27FC236}">
                      <a16:creationId xmlns:a16="http://schemas.microsoft.com/office/drawing/2014/main" id="{35214F0A-4B6B-4388-BF26-87707848D1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26082" y="3877249"/>
                  <a:ext cx="9989" cy="32706"/>
                </a:xfrm>
                <a:custGeom>
                  <a:avLst/>
                  <a:gdLst>
                    <a:gd name="T0" fmla="*/ 36 w 358"/>
                    <a:gd name="T1" fmla="*/ 1222 h 1224"/>
                    <a:gd name="T2" fmla="*/ 27 w 358"/>
                    <a:gd name="T3" fmla="*/ 1224 h 1224"/>
                    <a:gd name="T4" fmla="*/ 27 w 358"/>
                    <a:gd name="T5" fmla="*/ 1224 h 1224"/>
                    <a:gd name="T6" fmla="*/ 11 w 358"/>
                    <a:gd name="T7" fmla="*/ 1217 h 1224"/>
                    <a:gd name="T8" fmla="*/ 11 w 358"/>
                    <a:gd name="T9" fmla="*/ 1217 h 1224"/>
                    <a:gd name="T10" fmla="*/ 0 w 358"/>
                    <a:gd name="T11" fmla="*/ 1188 h 1224"/>
                    <a:gd name="T12" fmla="*/ 0 w 358"/>
                    <a:gd name="T13" fmla="*/ 174 h 1224"/>
                    <a:gd name="T14" fmla="*/ 19 w 358"/>
                    <a:gd name="T15" fmla="*/ 139 h 1224"/>
                    <a:gd name="T16" fmla="*/ 27 w 358"/>
                    <a:gd name="T17" fmla="*/ 174 h 1224"/>
                    <a:gd name="T18" fmla="*/ 19 w 358"/>
                    <a:gd name="T19" fmla="*/ 139 h 1224"/>
                    <a:gd name="T20" fmla="*/ 322 w 358"/>
                    <a:gd name="T21" fmla="*/ 4 h 1224"/>
                    <a:gd name="T22" fmla="*/ 322 w 358"/>
                    <a:gd name="T23" fmla="*/ 4 h 1224"/>
                    <a:gd name="T24" fmla="*/ 346 w 358"/>
                    <a:gd name="T25" fmla="*/ 9 h 1224"/>
                    <a:gd name="T26" fmla="*/ 346 w 358"/>
                    <a:gd name="T27" fmla="*/ 9 h 1224"/>
                    <a:gd name="T28" fmla="*/ 358 w 358"/>
                    <a:gd name="T29" fmla="*/ 39 h 1224"/>
                    <a:gd name="T30" fmla="*/ 358 w 358"/>
                    <a:gd name="T31" fmla="*/ 1059 h 1224"/>
                    <a:gd name="T32" fmla="*/ 339 w 358"/>
                    <a:gd name="T33" fmla="*/ 1093 h 1224"/>
                    <a:gd name="T34" fmla="*/ 36 w 358"/>
                    <a:gd name="T35" fmla="*/ 1222 h 1224"/>
                    <a:gd name="T36" fmla="*/ 303 w 358"/>
                    <a:gd name="T37" fmla="*/ 1032 h 1224"/>
                    <a:gd name="T38" fmla="*/ 303 w 358"/>
                    <a:gd name="T39" fmla="*/ 89 h 1224"/>
                    <a:gd name="T40" fmla="*/ 55 w 358"/>
                    <a:gd name="T41" fmla="*/ 200 h 1224"/>
                    <a:gd name="T42" fmla="*/ 55 w 358"/>
                    <a:gd name="T43" fmla="*/ 1137 h 1224"/>
                    <a:gd name="T44" fmla="*/ 303 w 358"/>
                    <a:gd name="T45" fmla="*/ 1032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8" h="1224">
                      <a:moveTo>
                        <a:pt x="36" y="1222"/>
                      </a:moveTo>
                      <a:cubicBezTo>
                        <a:pt x="33" y="1224"/>
                        <a:pt x="30" y="1224"/>
                        <a:pt x="27" y="1224"/>
                      </a:cubicBezTo>
                      <a:lnTo>
                        <a:pt x="27" y="1224"/>
                      </a:lnTo>
                      <a:cubicBezTo>
                        <a:pt x="22" y="1224"/>
                        <a:pt x="16" y="1222"/>
                        <a:pt x="11" y="1217"/>
                      </a:cubicBezTo>
                      <a:lnTo>
                        <a:pt x="11" y="1217"/>
                      </a:lnTo>
                      <a:cubicBezTo>
                        <a:pt x="4" y="1210"/>
                        <a:pt x="0" y="1199"/>
                        <a:pt x="0" y="1188"/>
                      </a:cubicBezTo>
                      <a:lnTo>
                        <a:pt x="0" y="174"/>
                      </a:lnTo>
                      <a:cubicBezTo>
                        <a:pt x="0" y="158"/>
                        <a:pt x="7" y="144"/>
                        <a:pt x="19" y="139"/>
                      </a:cubicBezTo>
                      <a:lnTo>
                        <a:pt x="27" y="174"/>
                      </a:lnTo>
                      <a:lnTo>
                        <a:pt x="19" y="139"/>
                      </a:lnTo>
                      <a:lnTo>
                        <a:pt x="322" y="4"/>
                      </a:lnTo>
                      <a:lnTo>
                        <a:pt x="322" y="4"/>
                      </a:lnTo>
                      <a:cubicBezTo>
                        <a:pt x="330" y="0"/>
                        <a:pt x="339" y="2"/>
                        <a:pt x="346" y="9"/>
                      </a:cubicBezTo>
                      <a:lnTo>
                        <a:pt x="346" y="9"/>
                      </a:lnTo>
                      <a:cubicBezTo>
                        <a:pt x="353" y="16"/>
                        <a:pt x="358" y="27"/>
                        <a:pt x="358" y="39"/>
                      </a:cubicBezTo>
                      <a:lnTo>
                        <a:pt x="358" y="1059"/>
                      </a:lnTo>
                      <a:cubicBezTo>
                        <a:pt x="358" y="1074"/>
                        <a:pt x="350" y="1089"/>
                        <a:pt x="339" y="1093"/>
                      </a:cubicBezTo>
                      <a:lnTo>
                        <a:pt x="36" y="1222"/>
                      </a:lnTo>
                      <a:close/>
                      <a:moveTo>
                        <a:pt x="303" y="1032"/>
                      </a:moveTo>
                      <a:lnTo>
                        <a:pt x="303" y="89"/>
                      </a:lnTo>
                      <a:lnTo>
                        <a:pt x="55" y="200"/>
                      </a:lnTo>
                      <a:lnTo>
                        <a:pt x="55" y="1137"/>
                      </a:lnTo>
                      <a:lnTo>
                        <a:pt x="303" y="1032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56" name="Freeform 118">
                  <a:extLst>
                    <a:ext uri="{FF2B5EF4-FFF2-40B4-BE49-F238E27FC236}">
                      <a16:creationId xmlns:a16="http://schemas.microsoft.com/office/drawing/2014/main" id="{B901895F-246B-41B5-9DBF-DE2590EE7E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26082" y="3849867"/>
                  <a:ext cx="9989" cy="33087"/>
                </a:xfrm>
                <a:custGeom>
                  <a:avLst/>
                  <a:gdLst>
                    <a:gd name="T0" fmla="*/ 36 w 358"/>
                    <a:gd name="T1" fmla="*/ 1242 h 1244"/>
                    <a:gd name="T2" fmla="*/ 27 w 358"/>
                    <a:gd name="T3" fmla="*/ 1244 h 1244"/>
                    <a:gd name="T4" fmla="*/ 27 w 358"/>
                    <a:gd name="T5" fmla="*/ 1244 h 1244"/>
                    <a:gd name="T6" fmla="*/ 11 w 358"/>
                    <a:gd name="T7" fmla="*/ 1237 h 1244"/>
                    <a:gd name="T8" fmla="*/ 11 w 358"/>
                    <a:gd name="T9" fmla="*/ 1237 h 1244"/>
                    <a:gd name="T10" fmla="*/ 0 w 358"/>
                    <a:gd name="T11" fmla="*/ 1207 h 1244"/>
                    <a:gd name="T12" fmla="*/ 0 w 358"/>
                    <a:gd name="T13" fmla="*/ 195 h 1244"/>
                    <a:gd name="T14" fmla="*/ 18 w 358"/>
                    <a:gd name="T15" fmla="*/ 161 h 1244"/>
                    <a:gd name="T16" fmla="*/ 27 w 358"/>
                    <a:gd name="T17" fmla="*/ 195 h 1244"/>
                    <a:gd name="T18" fmla="*/ 18 w 358"/>
                    <a:gd name="T19" fmla="*/ 161 h 1244"/>
                    <a:gd name="T20" fmla="*/ 320 w 358"/>
                    <a:gd name="T21" fmla="*/ 5 h 1244"/>
                    <a:gd name="T22" fmla="*/ 320 w 358"/>
                    <a:gd name="T23" fmla="*/ 5 h 1244"/>
                    <a:gd name="T24" fmla="*/ 346 w 358"/>
                    <a:gd name="T25" fmla="*/ 9 h 1244"/>
                    <a:gd name="T26" fmla="*/ 346 w 358"/>
                    <a:gd name="T27" fmla="*/ 9 h 1244"/>
                    <a:gd name="T28" fmla="*/ 358 w 358"/>
                    <a:gd name="T29" fmla="*/ 39 h 1244"/>
                    <a:gd name="T30" fmla="*/ 358 w 358"/>
                    <a:gd name="T31" fmla="*/ 1072 h 1244"/>
                    <a:gd name="T32" fmla="*/ 339 w 358"/>
                    <a:gd name="T33" fmla="*/ 1106 h 1244"/>
                    <a:gd name="T34" fmla="*/ 36 w 358"/>
                    <a:gd name="T35" fmla="*/ 1242 h 1244"/>
                    <a:gd name="T36" fmla="*/ 303 w 358"/>
                    <a:gd name="T37" fmla="*/ 1045 h 1244"/>
                    <a:gd name="T38" fmla="*/ 303 w 358"/>
                    <a:gd name="T39" fmla="*/ 92 h 1244"/>
                    <a:gd name="T40" fmla="*/ 55 w 358"/>
                    <a:gd name="T41" fmla="*/ 220 h 1244"/>
                    <a:gd name="T42" fmla="*/ 55 w 358"/>
                    <a:gd name="T43" fmla="*/ 1156 h 1244"/>
                    <a:gd name="T44" fmla="*/ 303 w 358"/>
                    <a:gd name="T45" fmla="*/ 1045 h 1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8" h="1244">
                      <a:moveTo>
                        <a:pt x="36" y="1242"/>
                      </a:moveTo>
                      <a:cubicBezTo>
                        <a:pt x="33" y="1243"/>
                        <a:pt x="30" y="1244"/>
                        <a:pt x="27" y="1244"/>
                      </a:cubicBezTo>
                      <a:lnTo>
                        <a:pt x="27" y="1244"/>
                      </a:lnTo>
                      <a:cubicBezTo>
                        <a:pt x="22" y="1244"/>
                        <a:pt x="16" y="1241"/>
                        <a:pt x="11" y="1237"/>
                      </a:cubicBezTo>
                      <a:lnTo>
                        <a:pt x="11" y="1237"/>
                      </a:lnTo>
                      <a:cubicBezTo>
                        <a:pt x="4" y="1230"/>
                        <a:pt x="0" y="1219"/>
                        <a:pt x="0" y="1207"/>
                      </a:cubicBezTo>
                      <a:lnTo>
                        <a:pt x="0" y="195"/>
                      </a:lnTo>
                      <a:cubicBezTo>
                        <a:pt x="0" y="180"/>
                        <a:pt x="7" y="166"/>
                        <a:pt x="18" y="161"/>
                      </a:cubicBezTo>
                      <a:lnTo>
                        <a:pt x="27" y="195"/>
                      </a:lnTo>
                      <a:lnTo>
                        <a:pt x="18" y="161"/>
                      </a:lnTo>
                      <a:lnTo>
                        <a:pt x="320" y="5"/>
                      </a:lnTo>
                      <a:lnTo>
                        <a:pt x="320" y="5"/>
                      </a:lnTo>
                      <a:cubicBezTo>
                        <a:pt x="329" y="0"/>
                        <a:pt x="338" y="2"/>
                        <a:pt x="346" y="9"/>
                      </a:cubicBezTo>
                      <a:lnTo>
                        <a:pt x="346" y="9"/>
                      </a:lnTo>
                      <a:cubicBezTo>
                        <a:pt x="353" y="15"/>
                        <a:pt x="358" y="27"/>
                        <a:pt x="358" y="39"/>
                      </a:cubicBezTo>
                      <a:lnTo>
                        <a:pt x="358" y="1072"/>
                      </a:lnTo>
                      <a:cubicBezTo>
                        <a:pt x="358" y="1088"/>
                        <a:pt x="350" y="1101"/>
                        <a:pt x="339" y="1106"/>
                      </a:cubicBezTo>
                      <a:lnTo>
                        <a:pt x="36" y="1242"/>
                      </a:lnTo>
                      <a:close/>
                      <a:moveTo>
                        <a:pt x="303" y="1045"/>
                      </a:moveTo>
                      <a:lnTo>
                        <a:pt x="303" y="92"/>
                      </a:lnTo>
                      <a:lnTo>
                        <a:pt x="55" y="220"/>
                      </a:lnTo>
                      <a:lnTo>
                        <a:pt x="55" y="1156"/>
                      </a:lnTo>
                      <a:lnTo>
                        <a:pt x="303" y="1045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57" name="Freeform 119">
                  <a:extLst>
                    <a:ext uri="{FF2B5EF4-FFF2-40B4-BE49-F238E27FC236}">
                      <a16:creationId xmlns:a16="http://schemas.microsoft.com/office/drawing/2014/main" id="{810B7734-E981-4E59-A21A-D797621892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26082" y="3931633"/>
                  <a:ext cx="9989" cy="32326"/>
                </a:xfrm>
                <a:custGeom>
                  <a:avLst/>
                  <a:gdLst>
                    <a:gd name="T0" fmla="*/ 33 w 358"/>
                    <a:gd name="T1" fmla="*/ 1217 h 1218"/>
                    <a:gd name="T2" fmla="*/ 27 w 358"/>
                    <a:gd name="T3" fmla="*/ 1218 h 1218"/>
                    <a:gd name="T4" fmla="*/ 27 w 358"/>
                    <a:gd name="T5" fmla="*/ 1218 h 1218"/>
                    <a:gd name="T6" fmla="*/ 10 w 358"/>
                    <a:gd name="T7" fmla="*/ 1210 h 1218"/>
                    <a:gd name="T8" fmla="*/ 10 w 358"/>
                    <a:gd name="T9" fmla="*/ 1210 h 1218"/>
                    <a:gd name="T10" fmla="*/ 0 w 358"/>
                    <a:gd name="T11" fmla="*/ 1181 h 1218"/>
                    <a:gd name="T12" fmla="*/ 0 w 358"/>
                    <a:gd name="T13" fmla="*/ 159 h 1218"/>
                    <a:gd name="T14" fmla="*/ 20 w 358"/>
                    <a:gd name="T15" fmla="*/ 124 h 1218"/>
                    <a:gd name="T16" fmla="*/ 27 w 358"/>
                    <a:gd name="T17" fmla="*/ 159 h 1218"/>
                    <a:gd name="T18" fmla="*/ 20 w 358"/>
                    <a:gd name="T19" fmla="*/ 124 h 1218"/>
                    <a:gd name="T20" fmla="*/ 323 w 358"/>
                    <a:gd name="T21" fmla="*/ 4 h 1218"/>
                    <a:gd name="T22" fmla="*/ 323 w 358"/>
                    <a:gd name="T23" fmla="*/ 4 h 1218"/>
                    <a:gd name="T24" fmla="*/ 347 w 358"/>
                    <a:gd name="T25" fmla="*/ 9 h 1218"/>
                    <a:gd name="T26" fmla="*/ 347 w 358"/>
                    <a:gd name="T27" fmla="*/ 9 h 1218"/>
                    <a:gd name="T28" fmla="*/ 358 w 358"/>
                    <a:gd name="T29" fmla="*/ 39 h 1218"/>
                    <a:gd name="T30" fmla="*/ 358 w 358"/>
                    <a:gd name="T31" fmla="*/ 1101 h 1218"/>
                    <a:gd name="T32" fmla="*/ 336 w 358"/>
                    <a:gd name="T33" fmla="*/ 1137 h 1218"/>
                    <a:gd name="T34" fmla="*/ 33 w 358"/>
                    <a:gd name="T35" fmla="*/ 1217 h 1218"/>
                    <a:gd name="T36" fmla="*/ 303 w 358"/>
                    <a:gd name="T37" fmla="*/ 1071 h 1218"/>
                    <a:gd name="T38" fmla="*/ 303 w 358"/>
                    <a:gd name="T39" fmla="*/ 88 h 1218"/>
                    <a:gd name="T40" fmla="*/ 55 w 358"/>
                    <a:gd name="T41" fmla="*/ 186 h 1218"/>
                    <a:gd name="T42" fmla="*/ 55 w 358"/>
                    <a:gd name="T43" fmla="*/ 1137 h 1218"/>
                    <a:gd name="T44" fmla="*/ 303 w 358"/>
                    <a:gd name="T45" fmla="*/ 1071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8" h="1218">
                      <a:moveTo>
                        <a:pt x="33" y="1217"/>
                      </a:moveTo>
                      <a:cubicBezTo>
                        <a:pt x="31" y="1218"/>
                        <a:pt x="29" y="1218"/>
                        <a:pt x="27" y="1218"/>
                      </a:cubicBezTo>
                      <a:lnTo>
                        <a:pt x="27" y="1218"/>
                      </a:lnTo>
                      <a:cubicBezTo>
                        <a:pt x="21" y="1218"/>
                        <a:pt x="15" y="1215"/>
                        <a:pt x="10" y="1210"/>
                      </a:cubicBezTo>
                      <a:lnTo>
                        <a:pt x="10" y="1210"/>
                      </a:lnTo>
                      <a:cubicBezTo>
                        <a:pt x="4" y="1203"/>
                        <a:pt x="0" y="1192"/>
                        <a:pt x="0" y="1181"/>
                      </a:cubicBezTo>
                      <a:lnTo>
                        <a:pt x="0" y="159"/>
                      </a:lnTo>
                      <a:cubicBezTo>
                        <a:pt x="0" y="143"/>
                        <a:pt x="8" y="128"/>
                        <a:pt x="20" y="124"/>
                      </a:cubicBezTo>
                      <a:lnTo>
                        <a:pt x="27" y="159"/>
                      </a:lnTo>
                      <a:lnTo>
                        <a:pt x="20" y="124"/>
                      </a:lnTo>
                      <a:lnTo>
                        <a:pt x="323" y="4"/>
                      </a:lnTo>
                      <a:lnTo>
                        <a:pt x="323" y="4"/>
                      </a:lnTo>
                      <a:cubicBezTo>
                        <a:pt x="331" y="0"/>
                        <a:pt x="340" y="3"/>
                        <a:pt x="347" y="9"/>
                      </a:cubicBezTo>
                      <a:lnTo>
                        <a:pt x="347" y="9"/>
                      </a:lnTo>
                      <a:cubicBezTo>
                        <a:pt x="353" y="16"/>
                        <a:pt x="358" y="27"/>
                        <a:pt x="358" y="39"/>
                      </a:cubicBezTo>
                      <a:lnTo>
                        <a:pt x="358" y="1101"/>
                      </a:lnTo>
                      <a:cubicBezTo>
                        <a:pt x="358" y="1119"/>
                        <a:pt x="348" y="1134"/>
                        <a:pt x="336" y="1137"/>
                      </a:cubicBezTo>
                      <a:lnTo>
                        <a:pt x="33" y="1217"/>
                      </a:lnTo>
                      <a:close/>
                      <a:moveTo>
                        <a:pt x="303" y="1071"/>
                      </a:moveTo>
                      <a:lnTo>
                        <a:pt x="303" y="88"/>
                      </a:lnTo>
                      <a:lnTo>
                        <a:pt x="55" y="186"/>
                      </a:lnTo>
                      <a:lnTo>
                        <a:pt x="55" y="1137"/>
                      </a:lnTo>
                      <a:lnTo>
                        <a:pt x="303" y="1071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58" name="Freeform 120">
                  <a:extLst>
                    <a:ext uri="{FF2B5EF4-FFF2-40B4-BE49-F238E27FC236}">
                      <a16:creationId xmlns:a16="http://schemas.microsoft.com/office/drawing/2014/main" id="{8502B2BC-E570-4DA4-A0AC-91265E3C24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26082" y="3987918"/>
                  <a:ext cx="9989" cy="32706"/>
                </a:xfrm>
                <a:custGeom>
                  <a:avLst/>
                  <a:gdLst>
                    <a:gd name="T0" fmla="*/ 31 w 358"/>
                    <a:gd name="T1" fmla="*/ 1228 h 1228"/>
                    <a:gd name="T2" fmla="*/ 27 w 358"/>
                    <a:gd name="T3" fmla="*/ 1228 h 1228"/>
                    <a:gd name="T4" fmla="*/ 27 w 358"/>
                    <a:gd name="T5" fmla="*/ 1228 h 1228"/>
                    <a:gd name="T6" fmla="*/ 9 w 358"/>
                    <a:gd name="T7" fmla="*/ 1219 h 1228"/>
                    <a:gd name="T8" fmla="*/ 9 w 358"/>
                    <a:gd name="T9" fmla="*/ 1219 h 1228"/>
                    <a:gd name="T10" fmla="*/ 0 w 358"/>
                    <a:gd name="T11" fmla="*/ 1192 h 1228"/>
                    <a:gd name="T12" fmla="*/ 0 w 358"/>
                    <a:gd name="T13" fmla="*/ 79 h 1228"/>
                    <a:gd name="T14" fmla="*/ 24 w 358"/>
                    <a:gd name="T15" fmla="*/ 43 h 1228"/>
                    <a:gd name="T16" fmla="*/ 27 w 358"/>
                    <a:gd name="T17" fmla="*/ 79 h 1228"/>
                    <a:gd name="T18" fmla="*/ 24 w 358"/>
                    <a:gd name="T19" fmla="*/ 43 h 1228"/>
                    <a:gd name="T20" fmla="*/ 327 w 358"/>
                    <a:gd name="T21" fmla="*/ 1 h 1228"/>
                    <a:gd name="T22" fmla="*/ 327 w 358"/>
                    <a:gd name="T23" fmla="*/ 1 h 1228"/>
                    <a:gd name="T24" fmla="*/ 349 w 358"/>
                    <a:gd name="T25" fmla="*/ 10 h 1228"/>
                    <a:gd name="T26" fmla="*/ 349 w 358"/>
                    <a:gd name="T27" fmla="*/ 10 h 1228"/>
                    <a:gd name="T28" fmla="*/ 358 w 358"/>
                    <a:gd name="T29" fmla="*/ 37 h 1228"/>
                    <a:gd name="T30" fmla="*/ 358 w 358"/>
                    <a:gd name="T31" fmla="*/ 1142 h 1228"/>
                    <a:gd name="T32" fmla="*/ 334 w 358"/>
                    <a:gd name="T33" fmla="*/ 1179 h 1228"/>
                    <a:gd name="T34" fmla="*/ 31 w 358"/>
                    <a:gd name="T35" fmla="*/ 1228 h 1228"/>
                    <a:gd name="T36" fmla="*/ 303 w 358"/>
                    <a:gd name="T37" fmla="*/ 1110 h 1228"/>
                    <a:gd name="T38" fmla="*/ 303 w 358"/>
                    <a:gd name="T39" fmla="*/ 78 h 1228"/>
                    <a:gd name="T40" fmla="*/ 55 w 358"/>
                    <a:gd name="T41" fmla="*/ 112 h 1228"/>
                    <a:gd name="T42" fmla="*/ 55 w 358"/>
                    <a:gd name="T43" fmla="*/ 1150 h 1228"/>
                    <a:gd name="T44" fmla="*/ 303 w 358"/>
                    <a:gd name="T45" fmla="*/ 1110 h 1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8" h="1228">
                      <a:moveTo>
                        <a:pt x="31" y="1228"/>
                      </a:moveTo>
                      <a:cubicBezTo>
                        <a:pt x="30" y="1228"/>
                        <a:pt x="28" y="1228"/>
                        <a:pt x="27" y="1228"/>
                      </a:cubicBezTo>
                      <a:lnTo>
                        <a:pt x="27" y="1228"/>
                      </a:lnTo>
                      <a:cubicBezTo>
                        <a:pt x="21" y="1228"/>
                        <a:pt x="14" y="1225"/>
                        <a:pt x="9" y="1219"/>
                      </a:cubicBezTo>
                      <a:lnTo>
                        <a:pt x="9" y="1219"/>
                      </a:lnTo>
                      <a:cubicBezTo>
                        <a:pt x="3" y="1212"/>
                        <a:pt x="0" y="1202"/>
                        <a:pt x="0" y="1192"/>
                      </a:cubicBezTo>
                      <a:lnTo>
                        <a:pt x="0" y="79"/>
                      </a:lnTo>
                      <a:cubicBezTo>
                        <a:pt x="0" y="60"/>
                        <a:pt x="11" y="45"/>
                        <a:pt x="24" y="43"/>
                      </a:cubicBezTo>
                      <a:lnTo>
                        <a:pt x="27" y="79"/>
                      </a:lnTo>
                      <a:lnTo>
                        <a:pt x="24" y="43"/>
                      </a:lnTo>
                      <a:lnTo>
                        <a:pt x="327" y="1"/>
                      </a:lnTo>
                      <a:lnTo>
                        <a:pt x="327" y="1"/>
                      </a:lnTo>
                      <a:cubicBezTo>
                        <a:pt x="335" y="0"/>
                        <a:pt x="343" y="3"/>
                        <a:pt x="349" y="10"/>
                      </a:cubicBezTo>
                      <a:lnTo>
                        <a:pt x="349" y="10"/>
                      </a:lnTo>
                      <a:cubicBezTo>
                        <a:pt x="354" y="17"/>
                        <a:pt x="358" y="27"/>
                        <a:pt x="358" y="37"/>
                      </a:cubicBezTo>
                      <a:lnTo>
                        <a:pt x="358" y="1142"/>
                      </a:lnTo>
                      <a:cubicBezTo>
                        <a:pt x="358" y="1161"/>
                        <a:pt x="347" y="1176"/>
                        <a:pt x="334" y="1179"/>
                      </a:cubicBezTo>
                      <a:lnTo>
                        <a:pt x="31" y="1228"/>
                      </a:lnTo>
                      <a:close/>
                      <a:moveTo>
                        <a:pt x="303" y="1110"/>
                      </a:moveTo>
                      <a:lnTo>
                        <a:pt x="303" y="78"/>
                      </a:lnTo>
                      <a:lnTo>
                        <a:pt x="55" y="112"/>
                      </a:lnTo>
                      <a:lnTo>
                        <a:pt x="55" y="1150"/>
                      </a:lnTo>
                      <a:lnTo>
                        <a:pt x="303" y="1110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59" name="Freeform 121">
                  <a:extLst>
                    <a:ext uri="{FF2B5EF4-FFF2-40B4-BE49-F238E27FC236}">
                      <a16:creationId xmlns:a16="http://schemas.microsoft.com/office/drawing/2014/main" id="{F68170F3-B969-4EF0-A816-AB81839C49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26082" y="4047246"/>
                  <a:ext cx="9989" cy="33467"/>
                </a:xfrm>
                <a:custGeom>
                  <a:avLst/>
                  <a:gdLst>
                    <a:gd name="T0" fmla="*/ 29 w 358"/>
                    <a:gd name="T1" fmla="*/ 1268 h 1268"/>
                    <a:gd name="T2" fmla="*/ 27 w 358"/>
                    <a:gd name="T3" fmla="*/ 1268 h 1268"/>
                    <a:gd name="T4" fmla="*/ 27 w 358"/>
                    <a:gd name="T5" fmla="*/ 1268 h 1268"/>
                    <a:gd name="T6" fmla="*/ 8 w 358"/>
                    <a:gd name="T7" fmla="*/ 1258 h 1268"/>
                    <a:gd name="T8" fmla="*/ 8 w 358"/>
                    <a:gd name="T9" fmla="*/ 1258 h 1268"/>
                    <a:gd name="T10" fmla="*/ 0 w 358"/>
                    <a:gd name="T11" fmla="*/ 1231 h 1268"/>
                    <a:gd name="T12" fmla="*/ 0 w 358"/>
                    <a:gd name="T13" fmla="*/ 51 h 1268"/>
                    <a:gd name="T14" fmla="*/ 26 w 358"/>
                    <a:gd name="T15" fmla="*/ 14 h 1268"/>
                    <a:gd name="T16" fmla="*/ 27 w 358"/>
                    <a:gd name="T17" fmla="*/ 51 h 1268"/>
                    <a:gd name="T18" fmla="*/ 26 w 358"/>
                    <a:gd name="T19" fmla="*/ 14 h 1268"/>
                    <a:gd name="T20" fmla="*/ 329 w 358"/>
                    <a:gd name="T21" fmla="*/ 0 h 1268"/>
                    <a:gd name="T22" fmla="*/ 329 w 358"/>
                    <a:gd name="T23" fmla="*/ 0 h 1268"/>
                    <a:gd name="T24" fmla="*/ 349 w 358"/>
                    <a:gd name="T25" fmla="*/ 10 h 1268"/>
                    <a:gd name="T26" fmla="*/ 349 w 358"/>
                    <a:gd name="T27" fmla="*/ 10 h 1268"/>
                    <a:gd name="T28" fmla="*/ 358 w 358"/>
                    <a:gd name="T29" fmla="*/ 37 h 1268"/>
                    <a:gd name="T30" fmla="*/ 358 w 358"/>
                    <a:gd name="T31" fmla="*/ 1208 h 1268"/>
                    <a:gd name="T32" fmla="*/ 332 w 358"/>
                    <a:gd name="T33" fmla="*/ 1244 h 1268"/>
                    <a:gd name="T34" fmla="*/ 29 w 358"/>
                    <a:gd name="T35" fmla="*/ 1268 h 1268"/>
                    <a:gd name="T36" fmla="*/ 303 w 358"/>
                    <a:gd name="T37" fmla="*/ 1173 h 1268"/>
                    <a:gd name="T38" fmla="*/ 303 w 358"/>
                    <a:gd name="T39" fmla="*/ 75 h 1268"/>
                    <a:gd name="T40" fmla="*/ 55 w 358"/>
                    <a:gd name="T41" fmla="*/ 86 h 1268"/>
                    <a:gd name="T42" fmla="*/ 55 w 358"/>
                    <a:gd name="T43" fmla="*/ 1192 h 1268"/>
                    <a:gd name="T44" fmla="*/ 303 w 358"/>
                    <a:gd name="T45" fmla="*/ 1173 h 1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8" h="1268">
                      <a:moveTo>
                        <a:pt x="29" y="1268"/>
                      </a:moveTo>
                      <a:cubicBezTo>
                        <a:pt x="28" y="1268"/>
                        <a:pt x="28" y="1268"/>
                        <a:pt x="27" y="1268"/>
                      </a:cubicBezTo>
                      <a:lnTo>
                        <a:pt x="27" y="1268"/>
                      </a:lnTo>
                      <a:cubicBezTo>
                        <a:pt x="20" y="1268"/>
                        <a:pt x="14" y="1264"/>
                        <a:pt x="8" y="1258"/>
                      </a:cubicBezTo>
                      <a:lnTo>
                        <a:pt x="8" y="1258"/>
                      </a:lnTo>
                      <a:cubicBezTo>
                        <a:pt x="3" y="1251"/>
                        <a:pt x="0" y="1241"/>
                        <a:pt x="0" y="1231"/>
                      </a:cubicBezTo>
                      <a:lnTo>
                        <a:pt x="0" y="51"/>
                      </a:lnTo>
                      <a:cubicBezTo>
                        <a:pt x="0" y="31"/>
                        <a:pt x="12" y="15"/>
                        <a:pt x="26" y="14"/>
                      </a:cubicBezTo>
                      <a:lnTo>
                        <a:pt x="27" y="51"/>
                      </a:lnTo>
                      <a:lnTo>
                        <a:pt x="26" y="14"/>
                      </a:lnTo>
                      <a:lnTo>
                        <a:pt x="329" y="0"/>
                      </a:lnTo>
                      <a:lnTo>
                        <a:pt x="329" y="0"/>
                      </a:lnTo>
                      <a:cubicBezTo>
                        <a:pt x="337" y="0"/>
                        <a:pt x="344" y="3"/>
                        <a:pt x="349" y="10"/>
                      </a:cubicBezTo>
                      <a:lnTo>
                        <a:pt x="349" y="10"/>
                      </a:lnTo>
                      <a:cubicBezTo>
                        <a:pt x="355" y="17"/>
                        <a:pt x="358" y="27"/>
                        <a:pt x="358" y="37"/>
                      </a:cubicBezTo>
                      <a:lnTo>
                        <a:pt x="358" y="1208"/>
                      </a:lnTo>
                      <a:cubicBezTo>
                        <a:pt x="358" y="1227"/>
                        <a:pt x="346" y="1243"/>
                        <a:pt x="332" y="1244"/>
                      </a:cubicBezTo>
                      <a:lnTo>
                        <a:pt x="29" y="1268"/>
                      </a:lnTo>
                      <a:close/>
                      <a:moveTo>
                        <a:pt x="303" y="1173"/>
                      </a:moveTo>
                      <a:lnTo>
                        <a:pt x="303" y="75"/>
                      </a:lnTo>
                      <a:lnTo>
                        <a:pt x="55" y="86"/>
                      </a:lnTo>
                      <a:lnTo>
                        <a:pt x="55" y="1192"/>
                      </a:lnTo>
                      <a:lnTo>
                        <a:pt x="303" y="1173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60" name="Freeform 122">
                  <a:extLst>
                    <a:ext uri="{FF2B5EF4-FFF2-40B4-BE49-F238E27FC236}">
                      <a16:creationId xmlns:a16="http://schemas.microsoft.com/office/drawing/2014/main" id="{51567EDD-FF01-4C77-87D5-B98E447FFB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26082" y="4078051"/>
                  <a:ext cx="9989" cy="36510"/>
                </a:xfrm>
                <a:custGeom>
                  <a:avLst/>
                  <a:gdLst>
                    <a:gd name="T0" fmla="*/ 330 w 358"/>
                    <a:gd name="T1" fmla="*/ 1366 h 1366"/>
                    <a:gd name="T2" fmla="*/ 27 w 358"/>
                    <a:gd name="T3" fmla="*/ 1366 h 1366"/>
                    <a:gd name="T4" fmla="*/ 27 w 358"/>
                    <a:gd name="T5" fmla="*/ 1366 h 1366"/>
                    <a:gd name="T6" fmla="*/ 8 w 358"/>
                    <a:gd name="T7" fmla="*/ 1356 h 1366"/>
                    <a:gd name="T8" fmla="*/ 8 w 358"/>
                    <a:gd name="T9" fmla="*/ 1356 h 1366"/>
                    <a:gd name="T10" fmla="*/ 0 w 358"/>
                    <a:gd name="T11" fmla="*/ 1330 h 1366"/>
                    <a:gd name="T12" fmla="*/ 0 w 358"/>
                    <a:gd name="T13" fmla="*/ 61 h 1366"/>
                    <a:gd name="T14" fmla="*/ 26 w 358"/>
                    <a:gd name="T15" fmla="*/ 24 h 1366"/>
                    <a:gd name="T16" fmla="*/ 329 w 358"/>
                    <a:gd name="T17" fmla="*/ 1 h 1366"/>
                    <a:gd name="T18" fmla="*/ 329 w 358"/>
                    <a:gd name="T19" fmla="*/ 1 h 1366"/>
                    <a:gd name="T20" fmla="*/ 349 w 358"/>
                    <a:gd name="T21" fmla="*/ 11 h 1366"/>
                    <a:gd name="T22" fmla="*/ 349 w 358"/>
                    <a:gd name="T23" fmla="*/ 11 h 1366"/>
                    <a:gd name="T24" fmla="*/ 358 w 358"/>
                    <a:gd name="T25" fmla="*/ 38 h 1366"/>
                    <a:gd name="T26" fmla="*/ 358 w 358"/>
                    <a:gd name="T27" fmla="*/ 1330 h 1366"/>
                    <a:gd name="T28" fmla="*/ 349 w 358"/>
                    <a:gd name="T29" fmla="*/ 1356 h 1366"/>
                    <a:gd name="T30" fmla="*/ 349 w 358"/>
                    <a:gd name="T31" fmla="*/ 1356 h 1366"/>
                    <a:gd name="T32" fmla="*/ 330 w 358"/>
                    <a:gd name="T33" fmla="*/ 1366 h 1366"/>
                    <a:gd name="T34" fmla="*/ 303 w 358"/>
                    <a:gd name="T35" fmla="*/ 1293 h 1366"/>
                    <a:gd name="T36" fmla="*/ 303 w 358"/>
                    <a:gd name="T37" fmla="*/ 76 h 1366"/>
                    <a:gd name="T38" fmla="*/ 55 w 358"/>
                    <a:gd name="T39" fmla="*/ 96 h 1366"/>
                    <a:gd name="T40" fmla="*/ 55 w 358"/>
                    <a:gd name="T41" fmla="*/ 1293 h 1366"/>
                    <a:gd name="T42" fmla="*/ 303 w 358"/>
                    <a:gd name="T43" fmla="*/ 1293 h 1366"/>
                    <a:gd name="T44" fmla="*/ 332 w 358"/>
                    <a:gd name="T45" fmla="*/ 74 h 1366"/>
                    <a:gd name="T46" fmla="*/ 330 w 358"/>
                    <a:gd name="T47" fmla="*/ 38 h 1366"/>
                    <a:gd name="T48" fmla="*/ 332 w 358"/>
                    <a:gd name="T49" fmla="*/ 74 h 1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58" h="1366">
                      <a:moveTo>
                        <a:pt x="330" y="1366"/>
                      </a:moveTo>
                      <a:lnTo>
                        <a:pt x="27" y="1366"/>
                      </a:lnTo>
                      <a:lnTo>
                        <a:pt x="27" y="1366"/>
                      </a:lnTo>
                      <a:cubicBezTo>
                        <a:pt x="20" y="1366"/>
                        <a:pt x="13" y="1363"/>
                        <a:pt x="8" y="1356"/>
                      </a:cubicBezTo>
                      <a:lnTo>
                        <a:pt x="8" y="1356"/>
                      </a:lnTo>
                      <a:cubicBezTo>
                        <a:pt x="3" y="1349"/>
                        <a:pt x="0" y="1340"/>
                        <a:pt x="0" y="1330"/>
                      </a:cubicBezTo>
                      <a:lnTo>
                        <a:pt x="0" y="61"/>
                      </a:lnTo>
                      <a:cubicBezTo>
                        <a:pt x="0" y="42"/>
                        <a:pt x="11" y="26"/>
                        <a:pt x="26" y="24"/>
                      </a:cubicBezTo>
                      <a:lnTo>
                        <a:pt x="329" y="1"/>
                      </a:lnTo>
                      <a:lnTo>
                        <a:pt x="329" y="1"/>
                      </a:lnTo>
                      <a:cubicBezTo>
                        <a:pt x="336" y="0"/>
                        <a:pt x="344" y="4"/>
                        <a:pt x="349" y="11"/>
                      </a:cubicBezTo>
                      <a:lnTo>
                        <a:pt x="349" y="11"/>
                      </a:lnTo>
                      <a:cubicBezTo>
                        <a:pt x="354" y="18"/>
                        <a:pt x="358" y="28"/>
                        <a:pt x="358" y="38"/>
                      </a:cubicBezTo>
                      <a:lnTo>
                        <a:pt x="358" y="1330"/>
                      </a:lnTo>
                      <a:cubicBezTo>
                        <a:pt x="358" y="1340"/>
                        <a:pt x="355" y="1349"/>
                        <a:pt x="349" y="1356"/>
                      </a:cubicBezTo>
                      <a:lnTo>
                        <a:pt x="349" y="1356"/>
                      </a:lnTo>
                      <a:cubicBezTo>
                        <a:pt x="344" y="1363"/>
                        <a:pt x="338" y="1366"/>
                        <a:pt x="330" y="1366"/>
                      </a:cubicBezTo>
                      <a:close/>
                      <a:moveTo>
                        <a:pt x="303" y="1293"/>
                      </a:moveTo>
                      <a:lnTo>
                        <a:pt x="303" y="76"/>
                      </a:lnTo>
                      <a:lnTo>
                        <a:pt x="55" y="96"/>
                      </a:lnTo>
                      <a:lnTo>
                        <a:pt x="55" y="1293"/>
                      </a:lnTo>
                      <a:lnTo>
                        <a:pt x="303" y="1293"/>
                      </a:lnTo>
                      <a:close/>
                      <a:moveTo>
                        <a:pt x="332" y="74"/>
                      </a:moveTo>
                      <a:lnTo>
                        <a:pt x="330" y="38"/>
                      </a:lnTo>
                      <a:lnTo>
                        <a:pt x="332" y="74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61" name="Freeform 123">
                  <a:extLst>
                    <a:ext uri="{FF2B5EF4-FFF2-40B4-BE49-F238E27FC236}">
                      <a16:creationId xmlns:a16="http://schemas.microsoft.com/office/drawing/2014/main" id="{288C8DFF-01D6-4618-9105-3A004A2DB5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26082" y="3959776"/>
                  <a:ext cx="9989" cy="31185"/>
                </a:xfrm>
                <a:custGeom>
                  <a:avLst/>
                  <a:gdLst>
                    <a:gd name="T0" fmla="*/ 30 w 358"/>
                    <a:gd name="T1" fmla="*/ 1181 h 1182"/>
                    <a:gd name="T2" fmla="*/ 27 w 358"/>
                    <a:gd name="T3" fmla="*/ 1182 h 1182"/>
                    <a:gd name="T4" fmla="*/ 27 w 358"/>
                    <a:gd name="T5" fmla="*/ 1182 h 1182"/>
                    <a:gd name="T6" fmla="*/ 9 w 358"/>
                    <a:gd name="T7" fmla="*/ 1172 h 1182"/>
                    <a:gd name="T8" fmla="*/ 9 w 358"/>
                    <a:gd name="T9" fmla="*/ 1172 h 1182"/>
                    <a:gd name="T10" fmla="*/ 0 w 358"/>
                    <a:gd name="T11" fmla="*/ 1145 h 1182"/>
                    <a:gd name="T12" fmla="*/ 0 w 358"/>
                    <a:gd name="T13" fmla="*/ 118 h 1182"/>
                    <a:gd name="T14" fmla="*/ 22 w 358"/>
                    <a:gd name="T15" fmla="*/ 82 h 1182"/>
                    <a:gd name="T16" fmla="*/ 27 w 358"/>
                    <a:gd name="T17" fmla="*/ 118 h 1182"/>
                    <a:gd name="T18" fmla="*/ 22 w 358"/>
                    <a:gd name="T19" fmla="*/ 82 h 1182"/>
                    <a:gd name="T20" fmla="*/ 325 w 358"/>
                    <a:gd name="T21" fmla="*/ 2 h 1182"/>
                    <a:gd name="T22" fmla="*/ 325 w 358"/>
                    <a:gd name="T23" fmla="*/ 2 h 1182"/>
                    <a:gd name="T24" fmla="*/ 348 w 358"/>
                    <a:gd name="T25" fmla="*/ 10 h 1182"/>
                    <a:gd name="T26" fmla="*/ 348 w 358"/>
                    <a:gd name="T27" fmla="*/ 10 h 1182"/>
                    <a:gd name="T28" fmla="*/ 358 w 358"/>
                    <a:gd name="T29" fmla="*/ 38 h 1182"/>
                    <a:gd name="T30" fmla="*/ 358 w 358"/>
                    <a:gd name="T31" fmla="*/ 1103 h 1182"/>
                    <a:gd name="T32" fmla="*/ 333 w 358"/>
                    <a:gd name="T33" fmla="*/ 1139 h 1182"/>
                    <a:gd name="T34" fmla="*/ 30 w 358"/>
                    <a:gd name="T35" fmla="*/ 1181 h 1182"/>
                    <a:gd name="T36" fmla="*/ 303 w 358"/>
                    <a:gd name="T37" fmla="*/ 1070 h 1182"/>
                    <a:gd name="T38" fmla="*/ 303 w 358"/>
                    <a:gd name="T39" fmla="*/ 83 h 1182"/>
                    <a:gd name="T40" fmla="*/ 55 w 358"/>
                    <a:gd name="T41" fmla="*/ 148 h 1182"/>
                    <a:gd name="T42" fmla="*/ 55 w 358"/>
                    <a:gd name="T43" fmla="*/ 1104 h 1182"/>
                    <a:gd name="T44" fmla="*/ 303 w 358"/>
                    <a:gd name="T45" fmla="*/ 1070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8" h="1182">
                      <a:moveTo>
                        <a:pt x="30" y="1181"/>
                      </a:moveTo>
                      <a:cubicBezTo>
                        <a:pt x="29" y="1182"/>
                        <a:pt x="28" y="1182"/>
                        <a:pt x="27" y="1182"/>
                      </a:cubicBezTo>
                      <a:lnTo>
                        <a:pt x="27" y="1182"/>
                      </a:lnTo>
                      <a:cubicBezTo>
                        <a:pt x="21" y="1182"/>
                        <a:pt x="14" y="1178"/>
                        <a:pt x="9" y="1172"/>
                      </a:cubicBezTo>
                      <a:lnTo>
                        <a:pt x="9" y="1172"/>
                      </a:lnTo>
                      <a:cubicBezTo>
                        <a:pt x="3" y="1165"/>
                        <a:pt x="0" y="1155"/>
                        <a:pt x="0" y="1145"/>
                      </a:cubicBezTo>
                      <a:lnTo>
                        <a:pt x="0" y="118"/>
                      </a:lnTo>
                      <a:cubicBezTo>
                        <a:pt x="0" y="101"/>
                        <a:pt x="9" y="86"/>
                        <a:pt x="22" y="82"/>
                      </a:cubicBezTo>
                      <a:lnTo>
                        <a:pt x="27" y="118"/>
                      </a:lnTo>
                      <a:lnTo>
                        <a:pt x="22" y="82"/>
                      </a:lnTo>
                      <a:lnTo>
                        <a:pt x="325" y="2"/>
                      </a:lnTo>
                      <a:lnTo>
                        <a:pt x="325" y="2"/>
                      </a:lnTo>
                      <a:cubicBezTo>
                        <a:pt x="333" y="0"/>
                        <a:pt x="341" y="3"/>
                        <a:pt x="348" y="10"/>
                      </a:cubicBezTo>
                      <a:lnTo>
                        <a:pt x="348" y="10"/>
                      </a:lnTo>
                      <a:cubicBezTo>
                        <a:pt x="354" y="17"/>
                        <a:pt x="358" y="27"/>
                        <a:pt x="358" y="38"/>
                      </a:cubicBezTo>
                      <a:lnTo>
                        <a:pt x="358" y="1103"/>
                      </a:lnTo>
                      <a:cubicBezTo>
                        <a:pt x="358" y="1122"/>
                        <a:pt x="347" y="1137"/>
                        <a:pt x="333" y="1139"/>
                      </a:cubicBezTo>
                      <a:lnTo>
                        <a:pt x="30" y="1181"/>
                      </a:lnTo>
                      <a:close/>
                      <a:moveTo>
                        <a:pt x="303" y="1070"/>
                      </a:moveTo>
                      <a:lnTo>
                        <a:pt x="303" y="83"/>
                      </a:lnTo>
                      <a:lnTo>
                        <a:pt x="55" y="148"/>
                      </a:lnTo>
                      <a:lnTo>
                        <a:pt x="55" y="1104"/>
                      </a:lnTo>
                      <a:lnTo>
                        <a:pt x="303" y="1070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62" name="Freeform 124">
                  <a:extLst>
                    <a:ext uri="{FF2B5EF4-FFF2-40B4-BE49-F238E27FC236}">
                      <a16:creationId xmlns:a16="http://schemas.microsoft.com/office/drawing/2014/main" id="{59E62271-0AEF-449F-A0B9-22396529DD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26082" y="4017582"/>
                  <a:ext cx="9989" cy="31946"/>
                </a:xfrm>
                <a:custGeom>
                  <a:avLst/>
                  <a:gdLst>
                    <a:gd name="T0" fmla="*/ 28 w 358"/>
                    <a:gd name="T1" fmla="*/ 1208 h 1208"/>
                    <a:gd name="T2" fmla="*/ 27 w 358"/>
                    <a:gd name="T3" fmla="*/ 1208 h 1208"/>
                    <a:gd name="T4" fmla="*/ 27 w 358"/>
                    <a:gd name="T5" fmla="*/ 1208 h 1208"/>
                    <a:gd name="T6" fmla="*/ 8 w 358"/>
                    <a:gd name="T7" fmla="*/ 1197 h 1208"/>
                    <a:gd name="T8" fmla="*/ 8 w 358"/>
                    <a:gd name="T9" fmla="*/ 1197 h 1208"/>
                    <a:gd name="T10" fmla="*/ 0 w 358"/>
                    <a:gd name="T11" fmla="*/ 1171 h 1208"/>
                    <a:gd name="T12" fmla="*/ 0 w 358"/>
                    <a:gd name="T13" fmla="*/ 87 h 1208"/>
                    <a:gd name="T14" fmla="*/ 24 w 358"/>
                    <a:gd name="T15" fmla="*/ 50 h 1208"/>
                    <a:gd name="T16" fmla="*/ 27 w 358"/>
                    <a:gd name="T17" fmla="*/ 87 h 1208"/>
                    <a:gd name="T18" fmla="*/ 24 w 358"/>
                    <a:gd name="T19" fmla="*/ 50 h 1208"/>
                    <a:gd name="T20" fmla="*/ 327 w 358"/>
                    <a:gd name="T21" fmla="*/ 1 h 1208"/>
                    <a:gd name="T22" fmla="*/ 327 w 358"/>
                    <a:gd name="T23" fmla="*/ 1 h 1208"/>
                    <a:gd name="T24" fmla="*/ 348 w 358"/>
                    <a:gd name="T25" fmla="*/ 10 h 1208"/>
                    <a:gd name="T26" fmla="*/ 348 w 358"/>
                    <a:gd name="T27" fmla="*/ 10 h 1208"/>
                    <a:gd name="T28" fmla="*/ 358 w 358"/>
                    <a:gd name="T29" fmla="*/ 37 h 1208"/>
                    <a:gd name="T30" fmla="*/ 358 w 358"/>
                    <a:gd name="T31" fmla="*/ 1157 h 1208"/>
                    <a:gd name="T32" fmla="*/ 331 w 358"/>
                    <a:gd name="T33" fmla="*/ 1193 h 1208"/>
                    <a:gd name="T34" fmla="*/ 28 w 358"/>
                    <a:gd name="T35" fmla="*/ 1208 h 1208"/>
                    <a:gd name="T36" fmla="*/ 303 w 358"/>
                    <a:gd name="T37" fmla="*/ 1121 h 1208"/>
                    <a:gd name="T38" fmla="*/ 303 w 358"/>
                    <a:gd name="T39" fmla="*/ 79 h 1208"/>
                    <a:gd name="T40" fmla="*/ 55 w 358"/>
                    <a:gd name="T41" fmla="*/ 119 h 1208"/>
                    <a:gd name="T42" fmla="*/ 55 w 358"/>
                    <a:gd name="T43" fmla="*/ 1133 h 1208"/>
                    <a:gd name="T44" fmla="*/ 303 w 358"/>
                    <a:gd name="T45" fmla="*/ 1121 h 1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8" h="1208">
                      <a:moveTo>
                        <a:pt x="28" y="1208"/>
                      </a:moveTo>
                      <a:cubicBezTo>
                        <a:pt x="28" y="1208"/>
                        <a:pt x="28" y="1208"/>
                        <a:pt x="27" y="1208"/>
                      </a:cubicBezTo>
                      <a:lnTo>
                        <a:pt x="27" y="1208"/>
                      </a:lnTo>
                      <a:cubicBezTo>
                        <a:pt x="20" y="1208"/>
                        <a:pt x="13" y="1204"/>
                        <a:pt x="8" y="1197"/>
                      </a:cubicBezTo>
                      <a:lnTo>
                        <a:pt x="8" y="1197"/>
                      </a:lnTo>
                      <a:cubicBezTo>
                        <a:pt x="3" y="1190"/>
                        <a:pt x="0" y="1181"/>
                        <a:pt x="0" y="1171"/>
                      </a:cubicBezTo>
                      <a:lnTo>
                        <a:pt x="0" y="87"/>
                      </a:lnTo>
                      <a:cubicBezTo>
                        <a:pt x="0" y="68"/>
                        <a:pt x="10" y="52"/>
                        <a:pt x="24" y="50"/>
                      </a:cubicBezTo>
                      <a:lnTo>
                        <a:pt x="27" y="87"/>
                      </a:lnTo>
                      <a:lnTo>
                        <a:pt x="24" y="50"/>
                      </a:lnTo>
                      <a:lnTo>
                        <a:pt x="327" y="1"/>
                      </a:lnTo>
                      <a:lnTo>
                        <a:pt x="327" y="1"/>
                      </a:lnTo>
                      <a:cubicBezTo>
                        <a:pt x="335" y="0"/>
                        <a:pt x="342" y="3"/>
                        <a:pt x="348" y="10"/>
                      </a:cubicBezTo>
                      <a:lnTo>
                        <a:pt x="348" y="10"/>
                      </a:lnTo>
                      <a:cubicBezTo>
                        <a:pt x="354" y="17"/>
                        <a:pt x="358" y="27"/>
                        <a:pt x="358" y="37"/>
                      </a:cubicBezTo>
                      <a:lnTo>
                        <a:pt x="358" y="1157"/>
                      </a:lnTo>
                      <a:cubicBezTo>
                        <a:pt x="358" y="1176"/>
                        <a:pt x="346" y="1193"/>
                        <a:pt x="331" y="1193"/>
                      </a:cubicBezTo>
                      <a:lnTo>
                        <a:pt x="28" y="1208"/>
                      </a:lnTo>
                      <a:close/>
                      <a:moveTo>
                        <a:pt x="303" y="1121"/>
                      </a:moveTo>
                      <a:lnTo>
                        <a:pt x="303" y="79"/>
                      </a:lnTo>
                      <a:lnTo>
                        <a:pt x="55" y="119"/>
                      </a:lnTo>
                      <a:lnTo>
                        <a:pt x="55" y="1133"/>
                      </a:lnTo>
                      <a:lnTo>
                        <a:pt x="303" y="1121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63" name="Freeform 125">
                  <a:extLst>
                    <a:ext uri="{FF2B5EF4-FFF2-40B4-BE49-F238E27FC236}">
                      <a16:creationId xmlns:a16="http://schemas.microsoft.com/office/drawing/2014/main" id="{DB683CDE-C437-416B-B65F-FC72B7645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082" y="4078051"/>
                  <a:ext cx="10389" cy="36510"/>
                </a:xfrm>
                <a:custGeom>
                  <a:avLst/>
                  <a:gdLst>
                    <a:gd name="T0" fmla="*/ 56 w 364"/>
                    <a:gd name="T1" fmla="*/ 1344 h 1370"/>
                    <a:gd name="T2" fmla="*/ 359 w 364"/>
                    <a:gd name="T3" fmla="*/ 52 h 1370"/>
                    <a:gd name="T4" fmla="*/ 341 w 364"/>
                    <a:gd name="T5" fmla="*/ 6 h 1370"/>
                    <a:gd name="T6" fmla="*/ 341 w 364"/>
                    <a:gd name="T7" fmla="*/ 6 h 1370"/>
                    <a:gd name="T8" fmla="*/ 307 w 364"/>
                    <a:gd name="T9" fmla="*/ 30 h 1370"/>
                    <a:gd name="T10" fmla="*/ 307 w 364"/>
                    <a:gd name="T11" fmla="*/ 30 h 1370"/>
                    <a:gd name="T12" fmla="*/ 4 w 364"/>
                    <a:gd name="T13" fmla="*/ 1322 h 1370"/>
                    <a:gd name="T14" fmla="*/ 22 w 364"/>
                    <a:gd name="T15" fmla="*/ 1368 h 1370"/>
                    <a:gd name="T16" fmla="*/ 22 w 364"/>
                    <a:gd name="T17" fmla="*/ 1368 h 1370"/>
                    <a:gd name="T18" fmla="*/ 30 w 364"/>
                    <a:gd name="T19" fmla="*/ 1370 h 1370"/>
                    <a:gd name="T20" fmla="*/ 30 w 364"/>
                    <a:gd name="T21" fmla="*/ 1370 h 1370"/>
                    <a:gd name="T22" fmla="*/ 56 w 364"/>
                    <a:gd name="T23" fmla="*/ 1344 h 1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4" h="1370">
                      <a:moveTo>
                        <a:pt x="56" y="1344"/>
                      </a:moveTo>
                      <a:lnTo>
                        <a:pt x="359" y="52"/>
                      </a:lnTo>
                      <a:cubicBezTo>
                        <a:pt x="364" y="32"/>
                        <a:pt x="356" y="12"/>
                        <a:pt x="341" y="6"/>
                      </a:cubicBezTo>
                      <a:lnTo>
                        <a:pt x="341" y="6"/>
                      </a:lnTo>
                      <a:cubicBezTo>
                        <a:pt x="327" y="0"/>
                        <a:pt x="312" y="10"/>
                        <a:pt x="307" y="30"/>
                      </a:cubicBezTo>
                      <a:lnTo>
                        <a:pt x="307" y="30"/>
                      </a:lnTo>
                      <a:lnTo>
                        <a:pt x="4" y="1322"/>
                      </a:lnTo>
                      <a:cubicBezTo>
                        <a:pt x="0" y="1341"/>
                        <a:pt x="8" y="1362"/>
                        <a:pt x="22" y="1368"/>
                      </a:cubicBezTo>
                      <a:lnTo>
                        <a:pt x="22" y="1368"/>
                      </a:lnTo>
                      <a:cubicBezTo>
                        <a:pt x="25" y="1369"/>
                        <a:pt x="28" y="1370"/>
                        <a:pt x="30" y="1370"/>
                      </a:cubicBezTo>
                      <a:lnTo>
                        <a:pt x="30" y="1370"/>
                      </a:lnTo>
                      <a:cubicBezTo>
                        <a:pt x="42" y="1370"/>
                        <a:pt x="53" y="1360"/>
                        <a:pt x="56" y="1344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64" name="Freeform 126">
                  <a:extLst>
                    <a:ext uri="{FF2B5EF4-FFF2-40B4-BE49-F238E27FC236}">
                      <a16:creationId xmlns:a16="http://schemas.microsoft.com/office/drawing/2014/main" id="{1B4B17A5-FC8A-4465-816C-1B77605D0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082" y="4046866"/>
                  <a:ext cx="10389" cy="33848"/>
                </a:xfrm>
                <a:custGeom>
                  <a:avLst/>
                  <a:gdLst>
                    <a:gd name="T0" fmla="*/ 56 w 364"/>
                    <a:gd name="T1" fmla="*/ 1248 h 1273"/>
                    <a:gd name="T2" fmla="*/ 359 w 364"/>
                    <a:gd name="T3" fmla="*/ 53 h 1273"/>
                    <a:gd name="T4" fmla="*/ 342 w 364"/>
                    <a:gd name="T5" fmla="*/ 7 h 1273"/>
                    <a:gd name="T6" fmla="*/ 342 w 364"/>
                    <a:gd name="T7" fmla="*/ 7 h 1273"/>
                    <a:gd name="T8" fmla="*/ 307 w 364"/>
                    <a:gd name="T9" fmla="*/ 30 h 1273"/>
                    <a:gd name="T10" fmla="*/ 307 w 364"/>
                    <a:gd name="T11" fmla="*/ 30 h 1273"/>
                    <a:gd name="T12" fmla="*/ 4 w 364"/>
                    <a:gd name="T13" fmla="*/ 1224 h 1273"/>
                    <a:gd name="T14" fmla="*/ 22 w 364"/>
                    <a:gd name="T15" fmla="*/ 1271 h 1273"/>
                    <a:gd name="T16" fmla="*/ 22 w 364"/>
                    <a:gd name="T17" fmla="*/ 1271 h 1273"/>
                    <a:gd name="T18" fmla="*/ 30 w 364"/>
                    <a:gd name="T19" fmla="*/ 1273 h 1273"/>
                    <a:gd name="T20" fmla="*/ 30 w 364"/>
                    <a:gd name="T21" fmla="*/ 1273 h 1273"/>
                    <a:gd name="T22" fmla="*/ 56 w 364"/>
                    <a:gd name="T23" fmla="*/ 1248 h 1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4" h="1273">
                      <a:moveTo>
                        <a:pt x="56" y="1248"/>
                      </a:moveTo>
                      <a:lnTo>
                        <a:pt x="359" y="53"/>
                      </a:lnTo>
                      <a:cubicBezTo>
                        <a:pt x="364" y="34"/>
                        <a:pt x="356" y="14"/>
                        <a:pt x="342" y="7"/>
                      </a:cubicBezTo>
                      <a:lnTo>
                        <a:pt x="342" y="7"/>
                      </a:lnTo>
                      <a:cubicBezTo>
                        <a:pt x="328" y="0"/>
                        <a:pt x="312" y="11"/>
                        <a:pt x="307" y="30"/>
                      </a:cubicBezTo>
                      <a:lnTo>
                        <a:pt x="307" y="30"/>
                      </a:lnTo>
                      <a:lnTo>
                        <a:pt x="4" y="1224"/>
                      </a:lnTo>
                      <a:cubicBezTo>
                        <a:pt x="0" y="1243"/>
                        <a:pt x="7" y="1264"/>
                        <a:pt x="22" y="1271"/>
                      </a:cubicBezTo>
                      <a:lnTo>
                        <a:pt x="22" y="1271"/>
                      </a:lnTo>
                      <a:cubicBezTo>
                        <a:pt x="24" y="1272"/>
                        <a:pt x="27" y="1273"/>
                        <a:pt x="30" y="1273"/>
                      </a:cubicBezTo>
                      <a:lnTo>
                        <a:pt x="30" y="1273"/>
                      </a:lnTo>
                      <a:cubicBezTo>
                        <a:pt x="42" y="1273"/>
                        <a:pt x="52" y="1263"/>
                        <a:pt x="56" y="1248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65" name="Freeform 127">
                  <a:extLst>
                    <a:ext uri="{FF2B5EF4-FFF2-40B4-BE49-F238E27FC236}">
                      <a16:creationId xmlns:a16="http://schemas.microsoft.com/office/drawing/2014/main" id="{5855ECFC-AF75-4C66-956C-9C638D07B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082" y="4017202"/>
                  <a:ext cx="10389" cy="32326"/>
                </a:xfrm>
                <a:custGeom>
                  <a:avLst/>
                  <a:gdLst>
                    <a:gd name="T0" fmla="*/ 56 w 364"/>
                    <a:gd name="T1" fmla="*/ 1187 h 1212"/>
                    <a:gd name="T2" fmla="*/ 359 w 364"/>
                    <a:gd name="T3" fmla="*/ 54 h 1212"/>
                    <a:gd name="T4" fmla="*/ 342 w 364"/>
                    <a:gd name="T5" fmla="*/ 7 h 1212"/>
                    <a:gd name="T6" fmla="*/ 342 w 364"/>
                    <a:gd name="T7" fmla="*/ 7 h 1212"/>
                    <a:gd name="T8" fmla="*/ 308 w 364"/>
                    <a:gd name="T9" fmla="*/ 29 h 1212"/>
                    <a:gd name="T10" fmla="*/ 308 w 364"/>
                    <a:gd name="T11" fmla="*/ 29 h 1212"/>
                    <a:gd name="T12" fmla="*/ 4 w 364"/>
                    <a:gd name="T13" fmla="*/ 1163 h 1212"/>
                    <a:gd name="T14" fmla="*/ 21 w 364"/>
                    <a:gd name="T15" fmla="*/ 1210 h 1212"/>
                    <a:gd name="T16" fmla="*/ 21 w 364"/>
                    <a:gd name="T17" fmla="*/ 1210 h 1212"/>
                    <a:gd name="T18" fmla="*/ 30 w 364"/>
                    <a:gd name="T19" fmla="*/ 1212 h 1212"/>
                    <a:gd name="T20" fmla="*/ 30 w 364"/>
                    <a:gd name="T21" fmla="*/ 1212 h 1212"/>
                    <a:gd name="T22" fmla="*/ 56 w 364"/>
                    <a:gd name="T23" fmla="*/ 1187 h 1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4" h="1212">
                      <a:moveTo>
                        <a:pt x="56" y="1187"/>
                      </a:moveTo>
                      <a:lnTo>
                        <a:pt x="359" y="54"/>
                      </a:lnTo>
                      <a:cubicBezTo>
                        <a:pt x="364" y="35"/>
                        <a:pt x="357" y="14"/>
                        <a:pt x="342" y="7"/>
                      </a:cubicBezTo>
                      <a:lnTo>
                        <a:pt x="342" y="7"/>
                      </a:lnTo>
                      <a:cubicBezTo>
                        <a:pt x="328" y="0"/>
                        <a:pt x="313" y="10"/>
                        <a:pt x="308" y="29"/>
                      </a:cubicBezTo>
                      <a:lnTo>
                        <a:pt x="308" y="29"/>
                      </a:lnTo>
                      <a:lnTo>
                        <a:pt x="4" y="1163"/>
                      </a:lnTo>
                      <a:cubicBezTo>
                        <a:pt x="0" y="1182"/>
                        <a:pt x="7" y="1203"/>
                        <a:pt x="21" y="1210"/>
                      </a:cubicBezTo>
                      <a:lnTo>
                        <a:pt x="21" y="1210"/>
                      </a:lnTo>
                      <a:cubicBezTo>
                        <a:pt x="24" y="1211"/>
                        <a:pt x="27" y="1212"/>
                        <a:pt x="30" y="1212"/>
                      </a:cubicBezTo>
                      <a:lnTo>
                        <a:pt x="30" y="1212"/>
                      </a:lnTo>
                      <a:cubicBezTo>
                        <a:pt x="42" y="1212"/>
                        <a:pt x="52" y="1202"/>
                        <a:pt x="56" y="1187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66" name="Freeform 128">
                  <a:extLst>
                    <a:ext uri="{FF2B5EF4-FFF2-40B4-BE49-F238E27FC236}">
                      <a16:creationId xmlns:a16="http://schemas.microsoft.com/office/drawing/2014/main" id="{164926CF-AC10-4F5A-A67E-A817C7572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082" y="3987918"/>
                  <a:ext cx="10389" cy="32706"/>
                </a:xfrm>
                <a:custGeom>
                  <a:avLst/>
                  <a:gdLst>
                    <a:gd name="T0" fmla="*/ 56 w 364"/>
                    <a:gd name="T1" fmla="*/ 1208 h 1232"/>
                    <a:gd name="T2" fmla="*/ 359 w 364"/>
                    <a:gd name="T3" fmla="*/ 53 h 1232"/>
                    <a:gd name="T4" fmla="*/ 342 w 364"/>
                    <a:gd name="T5" fmla="*/ 6 h 1232"/>
                    <a:gd name="T6" fmla="*/ 342 w 364"/>
                    <a:gd name="T7" fmla="*/ 6 h 1232"/>
                    <a:gd name="T8" fmla="*/ 307 w 364"/>
                    <a:gd name="T9" fmla="*/ 29 h 1232"/>
                    <a:gd name="T10" fmla="*/ 307 w 364"/>
                    <a:gd name="T11" fmla="*/ 29 h 1232"/>
                    <a:gd name="T12" fmla="*/ 4 w 364"/>
                    <a:gd name="T13" fmla="*/ 1183 h 1232"/>
                    <a:gd name="T14" fmla="*/ 21 w 364"/>
                    <a:gd name="T15" fmla="*/ 1230 h 1232"/>
                    <a:gd name="T16" fmla="*/ 21 w 364"/>
                    <a:gd name="T17" fmla="*/ 1230 h 1232"/>
                    <a:gd name="T18" fmla="*/ 30 w 364"/>
                    <a:gd name="T19" fmla="*/ 1232 h 1232"/>
                    <a:gd name="T20" fmla="*/ 30 w 364"/>
                    <a:gd name="T21" fmla="*/ 1232 h 1232"/>
                    <a:gd name="T22" fmla="*/ 56 w 364"/>
                    <a:gd name="T23" fmla="*/ 1208 h 1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4" h="1232">
                      <a:moveTo>
                        <a:pt x="56" y="1208"/>
                      </a:moveTo>
                      <a:lnTo>
                        <a:pt x="359" y="53"/>
                      </a:lnTo>
                      <a:cubicBezTo>
                        <a:pt x="364" y="34"/>
                        <a:pt x="357" y="13"/>
                        <a:pt x="342" y="6"/>
                      </a:cubicBezTo>
                      <a:lnTo>
                        <a:pt x="342" y="6"/>
                      </a:lnTo>
                      <a:cubicBezTo>
                        <a:pt x="328" y="0"/>
                        <a:pt x="313" y="10"/>
                        <a:pt x="307" y="29"/>
                      </a:cubicBezTo>
                      <a:lnTo>
                        <a:pt x="307" y="29"/>
                      </a:lnTo>
                      <a:lnTo>
                        <a:pt x="4" y="1183"/>
                      </a:lnTo>
                      <a:cubicBezTo>
                        <a:pt x="0" y="1202"/>
                        <a:pt x="7" y="1223"/>
                        <a:pt x="21" y="1230"/>
                      </a:cubicBezTo>
                      <a:lnTo>
                        <a:pt x="21" y="1230"/>
                      </a:lnTo>
                      <a:cubicBezTo>
                        <a:pt x="24" y="1231"/>
                        <a:pt x="27" y="1232"/>
                        <a:pt x="30" y="1232"/>
                      </a:cubicBezTo>
                      <a:lnTo>
                        <a:pt x="30" y="1232"/>
                      </a:lnTo>
                      <a:cubicBezTo>
                        <a:pt x="42" y="1232"/>
                        <a:pt x="52" y="1223"/>
                        <a:pt x="56" y="1208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67" name="Freeform 129">
                  <a:extLst>
                    <a:ext uri="{FF2B5EF4-FFF2-40B4-BE49-F238E27FC236}">
                      <a16:creationId xmlns:a16="http://schemas.microsoft.com/office/drawing/2014/main" id="{8BF844EE-6F8F-4081-AB16-901D7B1B41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082" y="3959776"/>
                  <a:ext cx="10389" cy="31185"/>
                </a:xfrm>
                <a:custGeom>
                  <a:avLst/>
                  <a:gdLst>
                    <a:gd name="T0" fmla="*/ 57 w 365"/>
                    <a:gd name="T1" fmla="*/ 1161 h 1185"/>
                    <a:gd name="T2" fmla="*/ 360 w 365"/>
                    <a:gd name="T3" fmla="*/ 54 h 1185"/>
                    <a:gd name="T4" fmla="*/ 344 w 365"/>
                    <a:gd name="T5" fmla="*/ 7 h 1185"/>
                    <a:gd name="T6" fmla="*/ 344 w 365"/>
                    <a:gd name="T7" fmla="*/ 7 h 1185"/>
                    <a:gd name="T8" fmla="*/ 309 w 365"/>
                    <a:gd name="T9" fmla="*/ 29 h 1185"/>
                    <a:gd name="T10" fmla="*/ 309 w 365"/>
                    <a:gd name="T11" fmla="*/ 29 h 1185"/>
                    <a:gd name="T12" fmla="*/ 6 w 365"/>
                    <a:gd name="T13" fmla="*/ 1135 h 1185"/>
                    <a:gd name="T14" fmla="*/ 22 w 365"/>
                    <a:gd name="T15" fmla="*/ 1183 h 1185"/>
                    <a:gd name="T16" fmla="*/ 22 w 365"/>
                    <a:gd name="T17" fmla="*/ 1183 h 1185"/>
                    <a:gd name="T18" fmla="*/ 31 w 365"/>
                    <a:gd name="T19" fmla="*/ 1185 h 1185"/>
                    <a:gd name="T20" fmla="*/ 31 w 365"/>
                    <a:gd name="T21" fmla="*/ 1185 h 1185"/>
                    <a:gd name="T22" fmla="*/ 57 w 365"/>
                    <a:gd name="T23" fmla="*/ 1161 h 1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5" h="1185">
                      <a:moveTo>
                        <a:pt x="57" y="1161"/>
                      </a:moveTo>
                      <a:lnTo>
                        <a:pt x="360" y="54"/>
                      </a:lnTo>
                      <a:cubicBezTo>
                        <a:pt x="365" y="35"/>
                        <a:pt x="358" y="14"/>
                        <a:pt x="344" y="7"/>
                      </a:cubicBezTo>
                      <a:lnTo>
                        <a:pt x="344" y="7"/>
                      </a:lnTo>
                      <a:cubicBezTo>
                        <a:pt x="329" y="0"/>
                        <a:pt x="314" y="10"/>
                        <a:pt x="309" y="29"/>
                      </a:cubicBezTo>
                      <a:lnTo>
                        <a:pt x="309" y="29"/>
                      </a:lnTo>
                      <a:lnTo>
                        <a:pt x="6" y="1135"/>
                      </a:lnTo>
                      <a:cubicBezTo>
                        <a:pt x="0" y="1154"/>
                        <a:pt x="8" y="1176"/>
                        <a:pt x="22" y="1183"/>
                      </a:cubicBezTo>
                      <a:lnTo>
                        <a:pt x="22" y="1183"/>
                      </a:lnTo>
                      <a:cubicBezTo>
                        <a:pt x="25" y="1184"/>
                        <a:pt x="28" y="1185"/>
                        <a:pt x="31" y="1185"/>
                      </a:cubicBezTo>
                      <a:lnTo>
                        <a:pt x="31" y="1185"/>
                      </a:lnTo>
                      <a:cubicBezTo>
                        <a:pt x="43" y="1185"/>
                        <a:pt x="53" y="1176"/>
                        <a:pt x="57" y="1161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68" name="Freeform 130">
                  <a:extLst>
                    <a:ext uri="{FF2B5EF4-FFF2-40B4-BE49-F238E27FC236}">
                      <a16:creationId xmlns:a16="http://schemas.microsoft.com/office/drawing/2014/main" id="{04B87B24-659C-4E9D-A9CC-A4B781D82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082" y="3931633"/>
                  <a:ext cx="10389" cy="32326"/>
                </a:xfrm>
                <a:custGeom>
                  <a:avLst/>
                  <a:gdLst>
                    <a:gd name="T0" fmla="*/ 56 w 364"/>
                    <a:gd name="T1" fmla="*/ 1196 h 1220"/>
                    <a:gd name="T2" fmla="*/ 359 w 364"/>
                    <a:gd name="T3" fmla="*/ 53 h 1220"/>
                    <a:gd name="T4" fmla="*/ 342 w 364"/>
                    <a:gd name="T5" fmla="*/ 6 h 1220"/>
                    <a:gd name="T6" fmla="*/ 342 w 364"/>
                    <a:gd name="T7" fmla="*/ 6 h 1220"/>
                    <a:gd name="T8" fmla="*/ 308 w 364"/>
                    <a:gd name="T9" fmla="*/ 29 h 1220"/>
                    <a:gd name="T10" fmla="*/ 308 w 364"/>
                    <a:gd name="T11" fmla="*/ 29 h 1220"/>
                    <a:gd name="T12" fmla="*/ 4 w 364"/>
                    <a:gd name="T13" fmla="*/ 1171 h 1220"/>
                    <a:gd name="T14" fmla="*/ 21 w 364"/>
                    <a:gd name="T15" fmla="*/ 1218 h 1220"/>
                    <a:gd name="T16" fmla="*/ 21 w 364"/>
                    <a:gd name="T17" fmla="*/ 1218 h 1220"/>
                    <a:gd name="T18" fmla="*/ 30 w 364"/>
                    <a:gd name="T19" fmla="*/ 1220 h 1220"/>
                    <a:gd name="T20" fmla="*/ 30 w 364"/>
                    <a:gd name="T21" fmla="*/ 1220 h 1220"/>
                    <a:gd name="T22" fmla="*/ 56 w 364"/>
                    <a:gd name="T23" fmla="*/ 1196 h 1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4" h="1220">
                      <a:moveTo>
                        <a:pt x="56" y="1196"/>
                      </a:moveTo>
                      <a:lnTo>
                        <a:pt x="359" y="53"/>
                      </a:lnTo>
                      <a:cubicBezTo>
                        <a:pt x="364" y="34"/>
                        <a:pt x="357" y="13"/>
                        <a:pt x="342" y="6"/>
                      </a:cubicBezTo>
                      <a:lnTo>
                        <a:pt x="342" y="6"/>
                      </a:lnTo>
                      <a:cubicBezTo>
                        <a:pt x="328" y="0"/>
                        <a:pt x="313" y="10"/>
                        <a:pt x="308" y="29"/>
                      </a:cubicBezTo>
                      <a:lnTo>
                        <a:pt x="308" y="29"/>
                      </a:lnTo>
                      <a:lnTo>
                        <a:pt x="4" y="1171"/>
                      </a:lnTo>
                      <a:cubicBezTo>
                        <a:pt x="0" y="1190"/>
                        <a:pt x="7" y="1211"/>
                        <a:pt x="21" y="1218"/>
                      </a:cubicBezTo>
                      <a:lnTo>
                        <a:pt x="21" y="1218"/>
                      </a:lnTo>
                      <a:cubicBezTo>
                        <a:pt x="24" y="1219"/>
                        <a:pt x="27" y="1220"/>
                        <a:pt x="30" y="1220"/>
                      </a:cubicBezTo>
                      <a:lnTo>
                        <a:pt x="30" y="1220"/>
                      </a:lnTo>
                      <a:cubicBezTo>
                        <a:pt x="42" y="1220"/>
                        <a:pt x="52" y="1211"/>
                        <a:pt x="56" y="1196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69" name="Freeform 131">
                  <a:extLst>
                    <a:ext uri="{FF2B5EF4-FFF2-40B4-BE49-F238E27FC236}">
                      <a16:creationId xmlns:a16="http://schemas.microsoft.com/office/drawing/2014/main" id="{EAEB6FEF-50D7-44E0-8BA4-1BA91E323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082" y="3904250"/>
                  <a:ext cx="10389" cy="32706"/>
                </a:xfrm>
                <a:custGeom>
                  <a:avLst/>
                  <a:gdLst>
                    <a:gd name="T0" fmla="*/ 56 w 364"/>
                    <a:gd name="T1" fmla="*/ 1194 h 1219"/>
                    <a:gd name="T2" fmla="*/ 359 w 364"/>
                    <a:gd name="T3" fmla="*/ 54 h 1219"/>
                    <a:gd name="T4" fmla="*/ 342 w 364"/>
                    <a:gd name="T5" fmla="*/ 7 h 1219"/>
                    <a:gd name="T6" fmla="*/ 342 w 364"/>
                    <a:gd name="T7" fmla="*/ 7 h 1219"/>
                    <a:gd name="T8" fmla="*/ 307 w 364"/>
                    <a:gd name="T9" fmla="*/ 29 h 1219"/>
                    <a:gd name="T10" fmla="*/ 307 w 364"/>
                    <a:gd name="T11" fmla="*/ 29 h 1219"/>
                    <a:gd name="T12" fmla="*/ 4 w 364"/>
                    <a:gd name="T13" fmla="*/ 1170 h 1219"/>
                    <a:gd name="T14" fmla="*/ 21 w 364"/>
                    <a:gd name="T15" fmla="*/ 1216 h 1219"/>
                    <a:gd name="T16" fmla="*/ 21 w 364"/>
                    <a:gd name="T17" fmla="*/ 1216 h 1219"/>
                    <a:gd name="T18" fmla="*/ 30 w 364"/>
                    <a:gd name="T19" fmla="*/ 1219 h 1219"/>
                    <a:gd name="T20" fmla="*/ 30 w 364"/>
                    <a:gd name="T21" fmla="*/ 1219 h 1219"/>
                    <a:gd name="T22" fmla="*/ 56 w 364"/>
                    <a:gd name="T23" fmla="*/ 1194 h 1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4" h="1219">
                      <a:moveTo>
                        <a:pt x="56" y="1194"/>
                      </a:moveTo>
                      <a:lnTo>
                        <a:pt x="359" y="54"/>
                      </a:lnTo>
                      <a:cubicBezTo>
                        <a:pt x="364" y="35"/>
                        <a:pt x="357" y="14"/>
                        <a:pt x="342" y="7"/>
                      </a:cubicBezTo>
                      <a:lnTo>
                        <a:pt x="342" y="7"/>
                      </a:lnTo>
                      <a:cubicBezTo>
                        <a:pt x="328" y="0"/>
                        <a:pt x="313" y="10"/>
                        <a:pt x="307" y="29"/>
                      </a:cubicBezTo>
                      <a:lnTo>
                        <a:pt x="307" y="29"/>
                      </a:lnTo>
                      <a:lnTo>
                        <a:pt x="4" y="1170"/>
                      </a:lnTo>
                      <a:cubicBezTo>
                        <a:pt x="0" y="1189"/>
                        <a:pt x="7" y="1210"/>
                        <a:pt x="21" y="1216"/>
                      </a:cubicBezTo>
                      <a:lnTo>
                        <a:pt x="21" y="1216"/>
                      </a:lnTo>
                      <a:cubicBezTo>
                        <a:pt x="24" y="1218"/>
                        <a:pt x="27" y="1219"/>
                        <a:pt x="30" y="1219"/>
                      </a:cubicBezTo>
                      <a:lnTo>
                        <a:pt x="30" y="1219"/>
                      </a:lnTo>
                      <a:cubicBezTo>
                        <a:pt x="42" y="1219"/>
                        <a:pt x="52" y="1209"/>
                        <a:pt x="56" y="1194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70" name="Freeform 132">
                  <a:extLst>
                    <a:ext uri="{FF2B5EF4-FFF2-40B4-BE49-F238E27FC236}">
                      <a16:creationId xmlns:a16="http://schemas.microsoft.com/office/drawing/2014/main" id="{835C7735-F1B8-42A1-9E58-7797546A2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082" y="3877249"/>
                  <a:ext cx="10389" cy="32706"/>
                </a:xfrm>
                <a:custGeom>
                  <a:avLst/>
                  <a:gdLst>
                    <a:gd name="T0" fmla="*/ 56 w 364"/>
                    <a:gd name="T1" fmla="*/ 1203 h 1227"/>
                    <a:gd name="T2" fmla="*/ 359 w 364"/>
                    <a:gd name="T3" fmla="*/ 54 h 1227"/>
                    <a:gd name="T4" fmla="*/ 342 w 364"/>
                    <a:gd name="T5" fmla="*/ 7 h 1227"/>
                    <a:gd name="T6" fmla="*/ 342 w 364"/>
                    <a:gd name="T7" fmla="*/ 7 h 1227"/>
                    <a:gd name="T8" fmla="*/ 307 w 364"/>
                    <a:gd name="T9" fmla="*/ 30 h 1227"/>
                    <a:gd name="T10" fmla="*/ 307 w 364"/>
                    <a:gd name="T11" fmla="*/ 30 h 1227"/>
                    <a:gd name="T12" fmla="*/ 4 w 364"/>
                    <a:gd name="T13" fmla="*/ 1178 h 1227"/>
                    <a:gd name="T14" fmla="*/ 21 w 364"/>
                    <a:gd name="T15" fmla="*/ 1225 h 1227"/>
                    <a:gd name="T16" fmla="*/ 21 w 364"/>
                    <a:gd name="T17" fmla="*/ 1225 h 1227"/>
                    <a:gd name="T18" fmla="*/ 30 w 364"/>
                    <a:gd name="T19" fmla="*/ 1227 h 1227"/>
                    <a:gd name="T20" fmla="*/ 30 w 364"/>
                    <a:gd name="T21" fmla="*/ 1227 h 1227"/>
                    <a:gd name="T22" fmla="*/ 56 w 364"/>
                    <a:gd name="T23" fmla="*/ 1203 h 1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4" h="1227">
                      <a:moveTo>
                        <a:pt x="56" y="1203"/>
                      </a:moveTo>
                      <a:lnTo>
                        <a:pt x="359" y="54"/>
                      </a:lnTo>
                      <a:cubicBezTo>
                        <a:pt x="364" y="35"/>
                        <a:pt x="357" y="14"/>
                        <a:pt x="342" y="7"/>
                      </a:cubicBezTo>
                      <a:lnTo>
                        <a:pt x="342" y="7"/>
                      </a:lnTo>
                      <a:cubicBezTo>
                        <a:pt x="328" y="0"/>
                        <a:pt x="313" y="10"/>
                        <a:pt x="307" y="30"/>
                      </a:cubicBezTo>
                      <a:lnTo>
                        <a:pt x="307" y="30"/>
                      </a:lnTo>
                      <a:lnTo>
                        <a:pt x="4" y="1178"/>
                      </a:lnTo>
                      <a:cubicBezTo>
                        <a:pt x="0" y="1197"/>
                        <a:pt x="7" y="1218"/>
                        <a:pt x="21" y="1225"/>
                      </a:cubicBezTo>
                      <a:lnTo>
                        <a:pt x="21" y="1225"/>
                      </a:lnTo>
                      <a:cubicBezTo>
                        <a:pt x="24" y="1226"/>
                        <a:pt x="27" y="1227"/>
                        <a:pt x="30" y="1227"/>
                      </a:cubicBezTo>
                      <a:lnTo>
                        <a:pt x="30" y="1227"/>
                      </a:lnTo>
                      <a:cubicBezTo>
                        <a:pt x="42" y="1227"/>
                        <a:pt x="52" y="1218"/>
                        <a:pt x="56" y="1203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71" name="Freeform 133">
                  <a:extLst>
                    <a:ext uri="{FF2B5EF4-FFF2-40B4-BE49-F238E27FC236}">
                      <a16:creationId xmlns:a16="http://schemas.microsoft.com/office/drawing/2014/main" id="{C2CC68E0-0BF9-4B86-B0CE-8749C87CE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082" y="3849867"/>
                  <a:ext cx="10389" cy="33087"/>
                </a:xfrm>
                <a:custGeom>
                  <a:avLst/>
                  <a:gdLst>
                    <a:gd name="T0" fmla="*/ 56 w 364"/>
                    <a:gd name="T1" fmla="*/ 1222 h 1247"/>
                    <a:gd name="T2" fmla="*/ 359 w 364"/>
                    <a:gd name="T3" fmla="*/ 54 h 1247"/>
                    <a:gd name="T4" fmla="*/ 342 w 364"/>
                    <a:gd name="T5" fmla="*/ 7 h 1247"/>
                    <a:gd name="T6" fmla="*/ 342 w 364"/>
                    <a:gd name="T7" fmla="*/ 7 h 1247"/>
                    <a:gd name="T8" fmla="*/ 307 w 364"/>
                    <a:gd name="T9" fmla="*/ 30 h 1247"/>
                    <a:gd name="T10" fmla="*/ 307 w 364"/>
                    <a:gd name="T11" fmla="*/ 30 h 1247"/>
                    <a:gd name="T12" fmla="*/ 4 w 364"/>
                    <a:gd name="T13" fmla="*/ 1198 h 1247"/>
                    <a:gd name="T14" fmla="*/ 21 w 364"/>
                    <a:gd name="T15" fmla="*/ 1245 h 1247"/>
                    <a:gd name="T16" fmla="*/ 21 w 364"/>
                    <a:gd name="T17" fmla="*/ 1245 h 1247"/>
                    <a:gd name="T18" fmla="*/ 30 w 364"/>
                    <a:gd name="T19" fmla="*/ 1247 h 1247"/>
                    <a:gd name="T20" fmla="*/ 30 w 364"/>
                    <a:gd name="T21" fmla="*/ 1247 h 1247"/>
                    <a:gd name="T22" fmla="*/ 56 w 364"/>
                    <a:gd name="T23" fmla="*/ 1222 h 1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4" h="1247">
                      <a:moveTo>
                        <a:pt x="56" y="1222"/>
                      </a:moveTo>
                      <a:lnTo>
                        <a:pt x="359" y="54"/>
                      </a:lnTo>
                      <a:cubicBezTo>
                        <a:pt x="364" y="35"/>
                        <a:pt x="356" y="14"/>
                        <a:pt x="342" y="7"/>
                      </a:cubicBezTo>
                      <a:lnTo>
                        <a:pt x="342" y="7"/>
                      </a:lnTo>
                      <a:cubicBezTo>
                        <a:pt x="328" y="0"/>
                        <a:pt x="312" y="11"/>
                        <a:pt x="307" y="30"/>
                      </a:cubicBezTo>
                      <a:lnTo>
                        <a:pt x="307" y="30"/>
                      </a:lnTo>
                      <a:lnTo>
                        <a:pt x="4" y="1198"/>
                      </a:lnTo>
                      <a:cubicBezTo>
                        <a:pt x="0" y="1217"/>
                        <a:pt x="7" y="1238"/>
                        <a:pt x="21" y="1245"/>
                      </a:cubicBezTo>
                      <a:lnTo>
                        <a:pt x="21" y="1245"/>
                      </a:lnTo>
                      <a:cubicBezTo>
                        <a:pt x="24" y="1246"/>
                        <a:pt x="27" y="1247"/>
                        <a:pt x="30" y="1247"/>
                      </a:cubicBezTo>
                      <a:lnTo>
                        <a:pt x="30" y="1247"/>
                      </a:lnTo>
                      <a:cubicBezTo>
                        <a:pt x="42" y="1247"/>
                        <a:pt x="52" y="1237"/>
                        <a:pt x="56" y="1222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72" name="Freeform 134">
                  <a:extLst>
                    <a:ext uri="{FF2B5EF4-FFF2-40B4-BE49-F238E27FC236}">
                      <a16:creationId xmlns:a16="http://schemas.microsoft.com/office/drawing/2014/main" id="{F634384F-AFFF-451B-BFF7-F74195DE2D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4873" y="3904631"/>
                  <a:ext cx="9590" cy="30425"/>
                </a:xfrm>
                <a:custGeom>
                  <a:avLst/>
                  <a:gdLst>
                    <a:gd name="T0" fmla="*/ 348 w 358"/>
                    <a:gd name="T1" fmla="*/ 1144 h 1153"/>
                    <a:gd name="T2" fmla="*/ 330 w 358"/>
                    <a:gd name="T3" fmla="*/ 1153 h 1153"/>
                    <a:gd name="T4" fmla="*/ 330 w 358"/>
                    <a:gd name="T5" fmla="*/ 1153 h 1153"/>
                    <a:gd name="T6" fmla="*/ 326 w 358"/>
                    <a:gd name="T7" fmla="*/ 1153 h 1153"/>
                    <a:gd name="T8" fmla="*/ 23 w 358"/>
                    <a:gd name="T9" fmla="*/ 1094 h 1153"/>
                    <a:gd name="T10" fmla="*/ 23 w 358"/>
                    <a:gd name="T11" fmla="*/ 1094 h 1153"/>
                    <a:gd name="T12" fmla="*/ 0 w 358"/>
                    <a:gd name="T13" fmla="*/ 1058 h 1153"/>
                    <a:gd name="T14" fmla="*/ 0 w 358"/>
                    <a:gd name="T15" fmla="*/ 38 h 1153"/>
                    <a:gd name="T16" fmla="*/ 10 w 358"/>
                    <a:gd name="T17" fmla="*/ 9 h 1153"/>
                    <a:gd name="T18" fmla="*/ 10 w 358"/>
                    <a:gd name="T19" fmla="*/ 9 h 1153"/>
                    <a:gd name="T20" fmla="*/ 32 w 358"/>
                    <a:gd name="T21" fmla="*/ 1 h 1153"/>
                    <a:gd name="T22" fmla="*/ 335 w 358"/>
                    <a:gd name="T23" fmla="*/ 71 h 1153"/>
                    <a:gd name="T24" fmla="*/ 335 w 358"/>
                    <a:gd name="T25" fmla="*/ 71 h 1153"/>
                    <a:gd name="T26" fmla="*/ 358 w 358"/>
                    <a:gd name="T27" fmla="*/ 107 h 1153"/>
                    <a:gd name="T28" fmla="*/ 358 w 358"/>
                    <a:gd name="T29" fmla="*/ 1116 h 1153"/>
                    <a:gd name="T30" fmla="*/ 348 w 358"/>
                    <a:gd name="T31" fmla="*/ 1144 h 1153"/>
                    <a:gd name="T32" fmla="*/ 303 w 358"/>
                    <a:gd name="T33" fmla="*/ 1074 h 1153"/>
                    <a:gd name="T34" fmla="*/ 303 w 358"/>
                    <a:gd name="T35" fmla="*/ 138 h 1153"/>
                    <a:gd name="T36" fmla="*/ 55 w 358"/>
                    <a:gd name="T37" fmla="*/ 81 h 1153"/>
                    <a:gd name="T38" fmla="*/ 55 w 358"/>
                    <a:gd name="T39" fmla="*/ 1026 h 1153"/>
                    <a:gd name="T40" fmla="*/ 303 w 358"/>
                    <a:gd name="T41" fmla="*/ 1074 h 1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8" h="1153">
                      <a:moveTo>
                        <a:pt x="348" y="1144"/>
                      </a:moveTo>
                      <a:cubicBezTo>
                        <a:pt x="343" y="1150"/>
                        <a:pt x="337" y="1153"/>
                        <a:pt x="330" y="1153"/>
                      </a:cubicBezTo>
                      <a:lnTo>
                        <a:pt x="330" y="1153"/>
                      </a:lnTo>
                      <a:cubicBezTo>
                        <a:pt x="329" y="1153"/>
                        <a:pt x="328" y="1153"/>
                        <a:pt x="326" y="1153"/>
                      </a:cubicBezTo>
                      <a:lnTo>
                        <a:pt x="23" y="1094"/>
                      </a:lnTo>
                      <a:lnTo>
                        <a:pt x="23" y="1094"/>
                      </a:lnTo>
                      <a:cubicBezTo>
                        <a:pt x="10" y="1091"/>
                        <a:pt x="0" y="1076"/>
                        <a:pt x="0" y="1058"/>
                      </a:cubicBezTo>
                      <a:lnTo>
                        <a:pt x="0" y="38"/>
                      </a:lnTo>
                      <a:cubicBezTo>
                        <a:pt x="0" y="27"/>
                        <a:pt x="4" y="16"/>
                        <a:pt x="10" y="9"/>
                      </a:cubicBezTo>
                      <a:lnTo>
                        <a:pt x="10" y="9"/>
                      </a:lnTo>
                      <a:cubicBezTo>
                        <a:pt x="16" y="3"/>
                        <a:pt x="24" y="0"/>
                        <a:pt x="32" y="1"/>
                      </a:cubicBezTo>
                      <a:lnTo>
                        <a:pt x="335" y="71"/>
                      </a:lnTo>
                      <a:lnTo>
                        <a:pt x="335" y="71"/>
                      </a:lnTo>
                      <a:cubicBezTo>
                        <a:pt x="348" y="74"/>
                        <a:pt x="358" y="89"/>
                        <a:pt x="358" y="107"/>
                      </a:cubicBezTo>
                      <a:lnTo>
                        <a:pt x="358" y="1116"/>
                      </a:lnTo>
                      <a:cubicBezTo>
                        <a:pt x="358" y="1127"/>
                        <a:pt x="354" y="1137"/>
                        <a:pt x="348" y="1144"/>
                      </a:cubicBezTo>
                      <a:close/>
                      <a:moveTo>
                        <a:pt x="303" y="1074"/>
                      </a:moveTo>
                      <a:lnTo>
                        <a:pt x="303" y="138"/>
                      </a:lnTo>
                      <a:lnTo>
                        <a:pt x="55" y="81"/>
                      </a:lnTo>
                      <a:lnTo>
                        <a:pt x="55" y="1026"/>
                      </a:lnTo>
                      <a:lnTo>
                        <a:pt x="303" y="1074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73" name="Freeform 135">
                  <a:extLst>
                    <a:ext uri="{FF2B5EF4-FFF2-40B4-BE49-F238E27FC236}">
                      <a16:creationId xmlns:a16="http://schemas.microsoft.com/office/drawing/2014/main" id="{60E8539A-5CCD-4C37-8816-BAD805AF5F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4873" y="3877629"/>
                  <a:ext cx="9590" cy="30805"/>
                </a:xfrm>
                <a:custGeom>
                  <a:avLst/>
                  <a:gdLst>
                    <a:gd name="T0" fmla="*/ 348 w 358"/>
                    <a:gd name="T1" fmla="*/ 1155 h 1164"/>
                    <a:gd name="T2" fmla="*/ 330 w 358"/>
                    <a:gd name="T3" fmla="*/ 1164 h 1164"/>
                    <a:gd name="T4" fmla="*/ 330 w 358"/>
                    <a:gd name="T5" fmla="*/ 1164 h 1164"/>
                    <a:gd name="T6" fmla="*/ 326 w 358"/>
                    <a:gd name="T7" fmla="*/ 1163 h 1164"/>
                    <a:gd name="T8" fmla="*/ 23 w 358"/>
                    <a:gd name="T9" fmla="*/ 1094 h 1164"/>
                    <a:gd name="T10" fmla="*/ 23 w 358"/>
                    <a:gd name="T11" fmla="*/ 1094 h 1164"/>
                    <a:gd name="T12" fmla="*/ 0 w 358"/>
                    <a:gd name="T13" fmla="*/ 1058 h 1164"/>
                    <a:gd name="T14" fmla="*/ 0 w 358"/>
                    <a:gd name="T15" fmla="*/ 38 h 1164"/>
                    <a:gd name="T16" fmla="*/ 10 w 358"/>
                    <a:gd name="T17" fmla="*/ 9 h 1164"/>
                    <a:gd name="T18" fmla="*/ 10 w 358"/>
                    <a:gd name="T19" fmla="*/ 9 h 1164"/>
                    <a:gd name="T20" fmla="*/ 33 w 358"/>
                    <a:gd name="T21" fmla="*/ 2 h 1164"/>
                    <a:gd name="T22" fmla="*/ 336 w 358"/>
                    <a:gd name="T23" fmla="*/ 85 h 1164"/>
                    <a:gd name="T24" fmla="*/ 336 w 358"/>
                    <a:gd name="T25" fmla="*/ 85 h 1164"/>
                    <a:gd name="T26" fmla="*/ 358 w 358"/>
                    <a:gd name="T27" fmla="*/ 121 h 1164"/>
                    <a:gd name="T28" fmla="*/ 358 w 358"/>
                    <a:gd name="T29" fmla="*/ 1127 h 1164"/>
                    <a:gd name="T30" fmla="*/ 348 w 358"/>
                    <a:gd name="T31" fmla="*/ 1155 h 1164"/>
                    <a:gd name="T32" fmla="*/ 303 w 358"/>
                    <a:gd name="T33" fmla="*/ 1083 h 1164"/>
                    <a:gd name="T34" fmla="*/ 303 w 358"/>
                    <a:gd name="T35" fmla="*/ 151 h 1164"/>
                    <a:gd name="T36" fmla="*/ 55 w 358"/>
                    <a:gd name="T37" fmla="*/ 83 h 1164"/>
                    <a:gd name="T38" fmla="*/ 55 w 358"/>
                    <a:gd name="T39" fmla="*/ 1027 h 1164"/>
                    <a:gd name="T40" fmla="*/ 303 w 358"/>
                    <a:gd name="T41" fmla="*/ 1083 h 1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8" h="1164">
                      <a:moveTo>
                        <a:pt x="348" y="1155"/>
                      </a:moveTo>
                      <a:cubicBezTo>
                        <a:pt x="343" y="1160"/>
                        <a:pt x="337" y="1164"/>
                        <a:pt x="330" y="1164"/>
                      </a:cubicBezTo>
                      <a:lnTo>
                        <a:pt x="330" y="1164"/>
                      </a:lnTo>
                      <a:cubicBezTo>
                        <a:pt x="329" y="1164"/>
                        <a:pt x="327" y="1163"/>
                        <a:pt x="326" y="1163"/>
                      </a:cubicBezTo>
                      <a:lnTo>
                        <a:pt x="23" y="1094"/>
                      </a:lnTo>
                      <a:lnTo>
                        <a:pt x="23" y="1094"/>
                      </a:lnTo>
                      <a:cubicBezTo>
                        <a:pt x="9" y="1091"/>
                        <a:pt x="0" y="1075"/>
                        <a:pt x="0" y="1058"/>
                      </a:cubicBezTo>
                      <a:lnTo>
                        <a:pt x="0" y="38"/>
                      </a:lnTo>
                      <a:cubicBezTo>
                        <a:pt x="0" y="27"/>
                        <a:pt x="4" y="16"/>
                        <a:pt x="10" y="9"/>
                      </a:cubicBezTo>
                      <a:lnTo>
                        <a:pt x="10" y="9"/>
                      </a:lnTo>
                      <a:cubicBezTo>
                        <a:pt x="16" y="2"/>
                        <a:pt x="25" y="0"/>
                        <a:pt x="33" y="2"/>
                      </a:cubicBezTo>
                      <a:lnTo>
                        <a:pt x="336" y="85"/>
                      </a:lnTo>
                      <a:lnTo>
                        <a:pt x="336" y="85"/>
                      </a:lnTo>
                      <a:cubicBezTo>
                        <a:pt x="348" y="89"/>
                        <a:pt x="358" y="104"/>
                        <a:pt x="358" y="121"/>
                      </a:cubicBezTo>
                      <a:lnTo>
                        <a:pt x="358" y="1127"/>
                      </a:lnTo>
                      <a:cubicBezTo>
                        <a:pt x="358" y="1138"/>
                        <a:pt x="354" y="1148"/>
                        <a:pt x="348" y="1155"/>
                      </a:cubicBezTo>
                      <a:close/>
                      <a:moveTo>
                        <a:pt x="303" y="1083"/>
                      </a:moveTo>
                      <a:lnTo>
                        <a:pt x="303" y="151"/>
                      </a:lnTo>
                      <a:lnTo>
                        <a:pt x="55" y="83"/>
                      </a:lnTo>
                      <a:lnTo>
                        <a:pt x="55" y="1027"/>
                      </a:lnTo>
                      <a:lnTo>
                        <a:pt x="303" y="1083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74" name="Freeform 136">
                  <a:extLst>
                    <a:ext uri="{FF2B5EF4-FFF2-40B4-BE49-F238E27FC236}">
                      <a16:creationId xmlns:a16="http://schemas.microsoft.com/office/drawing/2014/main" id="{7286F953-79ED-40C7-A569-11865D03CF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4873" y="3849867"/>
                  <a:ext cx="9590" cy="31946"/>
                </a:xfrm>
                <a:custGeom>
                  <a:avLst/>
                  <a:gdLst>
                    <a:gd name="T0" fmla="*/ 347 w 358"/>
                    <a:gd name="T1" fmla="*/ 1184 h 1192"/>
                    <a:gd name="T2" fmla="*/ 330 w 358"/>
                    <a:gd name="T3" fmla="*/ 1192 h 1192"/>
                    <a:gd name="T4" fmla="*/ 330 w 358"/>
                    <a:gd name="T5" fmla="*/ 1192 h 1192"/>
                    <a:gd name="T6" fmla="*/ 325 w 358"/>
                    <a:gd name="T7" fmla="*/ 1191 h 1192"/>
                    <a:gd name="T8" fmla="*/ 22 w 358"/>
                    <a:gd name="T9" fmla="*/ 1108 h 1192"/>
                    <a:gd name="T10" fmla="*/ 22 w 358"/>
                    <a:gd name="T11" fmla="*/ 1108 h 1192"/>
                    <a:gd name="T12" fmla="*/ 0 w 358"/>
                    <a:gd name="T13" fmla="*/ 1072 h 1192"/>
                    <a:gd name="T14" fmla="*/ 0 w 358"/>
                    <a:gd name="T15" fmla="*/ 39 h 1192"/>
                    <a:gd name="T16" fmla="*/ 10 w 358"/>
                    <a:gd name="T17" fmla="*/ 10 h 1192"/>
                    <a:gd name="T18" fmla="*/ 10 w 358"/>
                    <a:gd name="T19" fmla="*/ 10 h 1192"/>
                    <a:gd name="T20" fmla="*/ 34 w 358"/>
                    <a:gd name="T21" fmla="*/ 3 h 1192"/>
                    <a:gd name="T22" fmla="*/ 337 w 358"/>
                    <a:gd name="T23" fmla="*/ 109 h 1192"/>
                    <a:gd name="T24" fmla="*/ 337 w 358"/>
                    <a:gd name="T25" fmla="*/ 109 h 1192"/>
                    <a:gd name="T26" fmla="*/ 358 w 358"/>
                    <a:gd name="T27" fmla="*/ 144 h 1192"/>
                    <a:gd name="T28" fmla="*/ 358 w 358"/>
                    <a:gd name="T29" fmla="*/ 1155 h 1192"/>
                    <a:gd name="T30" fmla="*/ 347 w 358"/>
                    <a:gd name="T31" fmla="*/ 1184 h 1192"/>
                    <a:gd name="T32" fmla="*/ 303 w 358"/>
                    <a:gd name="T33" fmla="*/ 1110 h 1192"/>
                    <a:gd name="T34" fmla="*/ 303 w 358"/>
                    <a:gd name="T35" fmla="*/ 172 h 1192"/>
                    <a:gd name="T36" fmla="*/ 55 w 358"/>
                    <a:gd name="T37" fmla="*/ 86 h 1192"/>
                    <a:gd name="T38" fmla="*/ 55 w 358"/>
                    <a:gd name="T39" fmla="*/ 1042 h 1192"/>
                    <a:gd name="T40" fmla="*/ 303 w 358"/>
                    <a:gd name="T41" fmla="*/ 1110 h 1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8" h="1192">
                      <a:moveTo>
                        <a:pt x="347" y="1184"/>
                      </a:moveTo>
                      <a:cubicBezTo>
                        <a:pt x="343" y="1189"/>
                        <a:pt x="336" y="1192"/>
                        <a:pt x="330" y="1192"/>
                      </a:cubicBezTo>
                      <a:lnTo>
                        <a:pt x="330" y="1192"/>
                      </a:lnTo>
                      <a:cubicBezTo>
                        <a:pt x="328" y="1192"/>
                        <a:pt x="327" y="1191"/>
                        <a:pt x="325" y="1191"/>
                      </a:cubicBezTo>
                      <a:lnTo>
                        <a:pt x="22" y="1108"/>
                      </a:lnTo>
                      <a:lnTo>
                        <a:pt x="22" y="1108"/>
                      </a:lnTo>
                      <a:cubicBezTo>
                        <a:pt x="9" y="1104"/>
                        <a:pt x="0" y="1089"/>
                        <a:pt x="0" y="1072"/>
                      </a:cubicBezTo>
                      <a:lnTo>
                        <a:pt x="0" y="39"/>
                      </a:lnTo>
                      <a:cubicBezTo>
                        <a:pt x="0" y="27"/>
                        <a:pt x="4" y="17"/>
                        <a:pt x="10" y="10"/>
                      </a:cubicBezTo>
                      <a:lnTo>
                        <a:pt x="10" y="10"/>
                      </a:lnTo>
                      <a:cubicBezTo>
                        <a:pt x="17" y="3"/>
                        <a:pt x="26" y="0"/>
                        <a:pt x="34" y="3"/>
                      </a:cubicBezTo>
                      <a:lnTo>
                        <a:pt x="337" y="109"/>
                      </a:lnTo>
                      <a:lnTo>
                        <a:pt x="337" y="109"/>
                      </a:lnTo>
                      <a:cubicBezTo>
                        <a:pt x="349" y="113"/>
                        <a:pt x="358" y="127"/>
                        <a:pt x="358" y="144"/>
                      </a:cubicBezTo>
                      <a:lnTo>
                        <a:pt x="358" y="1155"/>
                      </a:lnTo>
                      <a:cubicBezTo>
                        <a:pt x="358" y="1166"/>
                        <a:pt x="354" y="1177"/>
                        <a:pt x="347" y="1184"/>
                      </a:cubicBezTo>
                      <a:close/>
                      <a:moveTo>
                        <a:pt x="303" y="1110"/>
                      </a:moveTo>
                      <a:lnTo>
                        <a:pt x="303" y="172"/>
                      </a:lnTo>
                      <a:lnTo>
                        <a:pt x="55" y="86"/>
                      </a:lnTo>
                      <a:lnTo>
                        <a:pt x="55" y="1042"/>
                      </a:lnTo>
                      <a:lnTo>
                        <a:pt x="303" y="1110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75" name="Freeform 137">
                  <a:extLst>
                    <a:ext uri="{FF2B5EF4-FFF2-40B4-BE49-F238E27FC236}">
                      <a16:creationId xmlns:a16="http://schemas.microsoft.com/office/drawing/2014/main" id="{8DD5444C-5F70-44FA-933D-D88A6E7F49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4873" y="3931633"/>
                  <a:ext cx="9590" cy="31566"/>
                </a:xfrm>
                <a:custGeom>
                  <a:avLst/>
                  <a:gdLst>
                    <a:gd name="T0" fmla="*/ 348 w 358"/>
                    <a:gd name="T1" fmla="*/ 1178 h 1187"/>
                    <a:gd name="T2" fmla="*/ 330 w 358"/>
                    <a:gd name="T3" fmla="*/ 1187 h 1187"/>
                    <a:gd name="T4" fmla="*/ 330 w 358"/>
                    <a:gd name="T5" fmla="*/ 1187 h 1187"/>
                    <a:gd name="T6" fmla="*/ 327 w 358"/>
                    <a:gd name="T7" fmla="*/ 1187 h 1187"/>
                    <a:gd name="T8" fmla="*/ 24 w 358"/>
                    <a:gd name="T9" fmla="*/ 1137 h 1187"/>
                    <a:gd name="T10" fmla="*/ 24 w 358"/>
                    <a:gd name="T11" fmla="*/ 1137 h 1187"/>
                    <a:gd name="T12" fmla="*/ 0 w 358"/>
                    <a:gd name="T13" fmla="*/ 1100 h 1187"/>
                    <a:gd name="T14" fmla="*/ 0 w 358"/>
                    <a:gd name="T15" fmla="*/ 38 h 1187"/>
                    <a:gd name="T16" fmla="*/ 9 w 358"/>
                    <a:gd name="T17" fmla="*/ 10 h 1187"/>
                    <a:gd name="T18" fmla="*/ 9 w 358"/>
                    <a:gd name="T19" fmla="*/ 10 h 1187"/>
                    <a:gd name="T20" fmla="*/ 31 w 358"/>
                    <a:gd name="T21" fmla="*/ 2 h 1187"/>
                    <a:gd name="T22" fmla="*/ 334 w 358"/>
                    <a:gd name="T23" fmla="*/ 60 h 1187"/>
                    <a:gd name="T24" fmla="*/ 334 w 358"/>
                    <a:gd name="T25" fmla="*/ 60 h 1187"/>
                    <a:gd name="T26" fmla="*/ 358 w 358"/>
                    <a:gd name="T27" fmla="*/ 96 h 1187"/>
                    <a:gd name="T28" fmla="*/ 358 w 358"/>
                    <a:gd name="T29" fmla="*/ 1151 h 1187"/>
                    <a:gd name="T30" fmla="*/ 348 w 358"/>
                    <a:gd name="T31" fmla="*/ 1178 h 1187"/>
                    <a:gd name="T32" fmla="*/ 303 w 358"/>
                    <a:gd name="T33" fmla="*/ 1109 h 1187"/>
                    <a:gd name="T34" fmla="*/ 303 w 358"/>
                    <a:gd name="T35" fmla="*/ 128 h 1187"/>
                    <a:gd name="T36" fmla="*/ 55 w 358"/>
                    <a:gd name="T37" fmla="*/ 80 h 1187"/>
                    <a:gd name="T38" fmla="*/ 55 w 358"/>
                    <a:gd name="T39" fmla="*/ 1068 h 1187"/>
                    <a:gd name="T40" fmla="*/ 303 w 358"/>
                    <a:gd name="T41" fmla="*/ 1109 h 1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8" h="1187">
                      <a:moveTo>
                        <a:pt x="348" y="1178"/>
                      </a:moveTo>
                      <a:cubicBezTo>
                        <a:pt x="343" y="1184"/>
                        <a:pt x="337" y="1187"/>
                        <a:pt x="330" y="1187"/>
                      </a:cubicBezTo>
                      <a:lnTo>
                        <a:pt x="330" y="1187"/>
                      </a:lnTo>
                      <a:cubicBezTo>
                        <a:pt x="329" y="1187"/>
                        <a:pt x="328" y="1187"/>
                        <a:pt x="327" y="1187"/>
                      </a:cubicBezTo>
                      <a:lnTo>
                        <a:pt x="24" y="1137"/>
                      </a:lnTo>
                      <a:lnTo>
                        <a:pt x="24" y="1137"/>
                      </a:lnTo>
                      <a:cubicBezTo>
                        <a:pt x="10" y="1134"/>
                        <a:pt x="0" y="1119"/>
                        <a:pt x="0" y="1100"/>
                      </a:cubicBezTo>
                      <a:lnTo>
                        <a:pt x="0" y="38"/>
                      </a:lnTo>
                      <a:cubicBezTo>
                        <a:pt x="0" y="27"/>
                        <a:pt x="3" y="17"/>
                        <a:pt x="9" y="10"/>
                      </a:cubicBezTo>
                      <a:lnTo>
                        <a:pt x="9" y="10"/>
                      </a:lnTo>
                      <a:cubicBezTo>
                        <a:pt x="15" y="3"/>
                        <a:pt x="23" y="0"/>
                        <a:pt x="31" y="2"/>
                      </a:cubicBezTo>
                      <a:lnTo>
                        <a:pt x="334" y="60"/>
                      </a:lnTo>
                      <a:lnTo>
                        <a:pt x="334" y="60"/>
                      </a:lnTo>
                      <a:cubicBezTo>
                        <a:pt x="348" y="63"/>
                        <a:pt x="358" y="78"/>
                        <a:pt x="358" y="96"/>
                      </a:cubicBezTo>
                      <a:lnTo>
                        <a:pt x="358" y="1151"/>
                      </a:lnTo>
                      <a:cubicBezTo>
                        <a:pt x="358" y="1161"/>
                        <a:pt x="354" y="1171"/>
                        <a:pt x="348" y="1178"/>
                      </a:cubicBezTo>
                      <a:close/>
                      <a:moveTo>
                        <a:pt x="303" y="1109"/>
                      </a:moveTo>
                      <a:lnTo>
                        <a:pt x="303" y="128"/>
                      </a:lnTo>
                      <a:lnTo>
                        <a:pt x="55" y="80"/>
                      </a:lnTo>
                      <a:lnTo>
                        <a:pt x="55" y="1068"/>
                      </a:lnTo>
                      <a:lnTo>
                        <a:pt x="303" y="1109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76" name="Freeform 138">
                  <a:extLst>
                    <a:ext uri="{FF2B5EF4-FFF2-40B4-BE49-F238E27FC236}">
                      <a16:creationId xmlns:a16="http://schemas.microsoft.com/office/drawing/2014/main" id="{1AE5C683-CF64-4BAF-82BC-EB2C5F94A1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4873" y="3987918"/>
                  <a:ext cx="9590" cy="32326"/>
                </a:xfrm>
                <a:custGeom>
                  <a:avLst/>
                  <a:gdLst>
                    <a:gd name="T0" fmla="*/ 349 w 358"/>
                    <a:gd name="T1" fmla="*/ 1210 h 1220"/>
                    <a:gd name="T2" fmla="*/ 330 w 358"/>
                    <a:gd name="T3" fmla="*/ 1220 h 1220"/>
                    <a:gd name="T4" fmla="*/ 330 w 358"/>
                    <a:gd name="T5" fmla="*/ 1220 h 1220"/>
                    <a:gd name="T6" fmla="*/ 328 w 358"/>
                    <a:gd name="T7" fmla="*/ 1220 h 1220"/>
                    <a:gd name="T8" fmla="*/ 25 w 358"/>
                    <a:gd name="T9" fmla="*/ 1180 h 1220"/>
                    <a:gd name="T10" fmla="*/ 25 w 358"/>
                    <a:gd name="T11" fmla="*/ 1180 h 1220"/>
                    <a:gd name="T12" fmla="*/ 0 w 358"/>
                    <a:gd name="T13" fmla="*/ 1143 h 1220"/>
                    <a:gd name="T14" fmla="*/ 0 w 358"/>
                    <a:gd name="T15" fmla="*/ 38 h 1220"/>
                    <a:gd name="T16" fmla="*/ 9 w 358"/>
                    <a:gd name="T17" fmla="*/ 11 h 1220"/>
                    <a:gd name="T18" fmla="*/ 9 w 358"/>
                    <a:gd name="T19" fmla="*/ 11 h 1220"/>
                    <a:gd name="T20" fmla="*/ 30 w 358"/>
                    <a:gd name="T21" fmla="*/ 2 h 1220"/>
                    <a:gd name="T22" fmla="*/ 333 w 358"/>
                    <a:gd name="T23" fmla="*/ 46 h 1220"/>
                    <a:gd name="T24" fmla="*/ 333 w 358"/>
                    <a:gd name="T25" fmla="*/ 46 h 1220"/>
                    <a:gd name="T26" fmla="*/ 358 w 358"/>
                    <a:gd name="T27" fmla="*/ 82 h 1220"/>
                    <a:gd name="T28" fmla="*/ 358 w 358"/>
                    <a:gd name="T29" fmla="*/ 1183 h 1220"/>
                    <a:gd name="T30" fmla="*/ 349 w 358"/>
                    <a:gd name="T31" fmla="*/ 1210 h 1220"/>
                    <a:gd name="T32" fmla="*/ 303 w 358"/>
                    <a:gd name="T33" fmla="*/ 1143 h 1220"/>
                    <a:gd name="T34" fmla="*/ 303 w 358"/>
                    <a:gd name="T35" fmla="*/ 115 h 1220"/>
                    <a:gd name="T36" fmla="*/ 55 w 358"/>
                    <a:gd name="T37" fmla="*/ 79 h 1220"/>
                    <a:gd name="T38" fmla="*/ 55 w 358"/>
                    <a:gd name="T39" fmla="*/ 1110 h 1220"/>
                    <a:gd name="T40" fmla="*/ 303 w 358"/>
                    <a:gd name="T41" fmla="*/ 1143 h 1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8" h="1220">
                      <a:moveTo>
                        <a:pt x="349" y="1210"/>
                      </a:moveTo>
                      <a:cubicBezTo>
                        <a:pt x="343" y="1217"/>
                        <a:pt x="337" y="1220"/>
                        <a:pt x="330" y="1220"/>
                      </a:cubicBezTo>
                      <a:lnTo>
                        <a:pt x="330" y="1220"/>
                      </a:lnTo>
                      <a:cubicBezTo>
                        <a:pt x="329" y="1220"/>
                        <a:pt x="328" y="1220"/>
                        <a:pt x="328" y="1220"/>
                      </a:cubicBezTo>
                      <a:lnTo>
                        <a:pt x="25" y="1180"/>
                      </a:lnTo>
                      <a:lnTo>
                        <a:pt x="25" y="1180"/>
                      </a:lnTo>
                      <a:cubicBezTo>
                        <a:pt x="11" y="1178"/>
                        <a:pt x="0" y="1162"/>
                        <a:pt x="0" y="1143"/>
                      </a:cubicBezTo>
                      <a:lnTo>
                        <a:pt x="0" y="38"/>
                      </a:lnTo>
                      <a:cubicBezTo>
                        <a:pt x="0" y="27"/>
                        <a:pt x="3" y="18"/>
                        <a:pt x="9" y="11"/>
                      </a:cubicBezTo>
                      <a:lnTo>
                        <a:pt x="9" y="11"/>
                      </a:lnTo>
                      <a:cubicBezTo>
                        <a:pt x="15" y="4"/>
                        <a:pt x="22" y="0"/>
                        <a:pt x="30" y="2"/>
                      </a:cubicBezTo>
                      <a:lnTo>
                        <a:pt x="333" y="46"/>
                      </a:lnTo>
                      <a:lnTo>
                        <a:pt x="333" y="46"/>
                      </a:lnTo>
                      <a:cubicBezTo>
                        <a:pt x="347" y="48"/>
                        <a:pt x="358" y="64"/>
                        <a:pt x="358" y="82"/>
                      </a:cubicBezTo>
                      <a:lnTo>
                        <a:pt x="358" y="1183"/>
                      </a:lnTo>
                      <a:cubicBezTo>
                        <a:pt x="358" y="1194"/>
                        <a:pt x="354" y="1204"/>
                        <a:pt x="349" y="1210"/>
                      </a:cubicBezTo>
                      <a:close/>
                      <a:moveTo>
                        <a:pt x="303" y="1143"/>
                      </a:moveTo>
                      <a:lnTo>
                        <a:pt x="303" y="115"/>
                      </a:lnTo>
                      <a:lnTo>
                        <a:pt x="55" y="79"/>
                      </a:lnTo>
                      <a:lnTo>
                        <a:pt x="55" y="1110"/>
                      </a:lnTo>
                      <a:lnTo>
                        <a:pt x="303" y="1143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77" name="Freeform 139">
                  <a:extLst>
                    <a:ext uri="{FF2B5EF4-FFF2-40B4-BE49-F238E27FC236}">
                      <a16:creationId xmlns:a16="http://schemas.microsoft.com/office/drawing/2014/main" id="{E561470E-3FE2-4A27-BFAE-4F01F3188F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4873" y="4047246"/>
                  <a:ext cx="9590" cy="33848"/>
                </a:xfrm>
                <a:custGeom>
                  <a:avLst/>
                  <a:gdLst>
                    <a:gd name="T0" fmla="*/ 349 w 358"/>
                    <a:gd name="T1" fmla="*/ 1270 h 1280"/>
                    <a:gd name="T2" fmla="*/ 330 w 358"/>
                    <a:gd name="T3" fmla="*/ 1280 h 1280"/>
                    <a:gd name="T4" fmla="*/ 330 w 358"/>
                    <a:gd name="T5" fmla="*/ 1280 h 1280"/>
                    <a:gd name="T6" fmla="*/ 328 w 358"/>
                    <a:gd name="T7" fmla="*/ 1280 h 1280"/>
                    <a:gd name="T8" fmla="*/ 25 w 358"/>
                    <a:gd name="T9" fmla="*/ 1245 h 1280"/>
                    <a:gd name="T10" fmla="*/ 25 w 358"/>
                    <a:gd name="T11" fmla="*/ 1245 h 1280"/>
                    <a:gd name="T12" fmla="*/ 0 w 358"/>
                    <a:gd name="T13" fmla="*/ 1209 h 1280"/>
                    <a:gd name="T14" fmla="*/ 0 w 358"/>
                    <a:gd name="T15" fmla="*/ 38 h 1280"/>
                    <a:gd name="T16" fmla="*/ 9 w 358"/>
                    <a:gd name="T17" fmla="*/ 11 h 1280"/>
                    <a:gd name="T18" fmla="*/ 9 w 358"/>
                    <a:gd name="T19" fmla="*/ 11 h 1280"/>
                    <a:gd name="T20" fmla="*/ 30 w 358"/>
                    <a:gd name="T21" fmla="*/ 1 h 1280"/>
                    <a:gd name="T22" fmla="*/ 333 w 358"/>
                    <a:gd name="T23" fmla="*/ 38 h 1280"/>
                    <a:gd name="T24" fmla="*/ 333 w 358"/>
                    <a:gd name="T25" fmla="*/ 38 h 1280"/>
                    <a:gd name="T26" fmla="*/ 358 w 358"/>
                    <a:gd name="T27" fmla="*/ 75 h 1280"/>
                    <a:gd name="T28" fmla="*/ 358 w 358"/>
                    <a:gd name="T29" fmla="*/ 1244 h 1280"/>
                    <a:gd name="T30" fmla="*/ 349 w 358"/>
                    <a:gd name="T31" fmla="*/ 1270 h 1280"/>
                    <a:gd name="T32" fmla="*/ 303 w 358"/>
                    <a:gd name="T33" fmla="*/ 1204 h 1280"/>
                    <a:gd name="T34" fmla="*/ 303 w 358"/>
                    <a:gd name="T35" fmla="*/ 108 h 1280"/>
                    <a:gd name="T36" fmla="*/ 55 w 358"/>
                    <a:gd name="T37" fmla="*/ 78 h 1280"/>
                    <a:gd name="T38" fmla="*/ 55 w 358"/>
                    <a:gd name="T39" fmla="*/ 1175 h 1280"/>
                    <a:gd name="T40" fmla="*/ 303 w 358"/>
                    <a:gd name="T41" fmla="*/ 1204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8" h="1280">
                      <a:moveTo>
                        <a:pt x="349" y="1270"/>
                      </a:moveTo>
                      <a:cubicBezTo>
                        <a:pt x="344" y="1277"/>
                        <a:pt x="337" y="1280"/>
                        <a:pt x="330" y="1280"/>
                      </a:cubicBezTo>
                      <a:lnTo>
                        <a:pt x="330" y="1280"/>
                      </a:lnTo>
                      <a:cubicBezTo>
                        <a:pt x="329" y="1280"/>
                        <a:pt x="329" y="1280"/>
                        <a:pt x="328" y="1280"/>
                      </a:cubicBezTo>
                      <a:lnTo>
                        <a:pt x="25" y="1245"/>
                      </a:lnTo>
                      <a:lnTo>
                        <a:pt x="25" y="1245"/>
                      </a:lnTo>
                      <a:cubicBezTo>
                        <a:pt x="11" y="1244"/>
                        <a:pt x="0" y="1228"/>
                        <a:pt x="0" y="1209"/>
                      </a:cubicBezTo>
                      <a:lnTo>
                        <a:pt x="0" y="38"/>
                      </a:lnTo>
                      <a:cubicBezTo>
                        <a:pt x="0" y="28"/>
                        <a:pt x="3" y="18"/>
                        <a:pt x="9" y="11"/>
                      </a:cubicBezTo>
                      <a:lnTo>
                        <a:pt x="9" y="11"/>
                      </a:lnTo>
                      <a:cubicBezTo>
                        <a:pt x="14" y="4"/>
                        <a:pt x="22" y="0"/>
                        <a:pt x="30" y="1"/>
                      </a:cubicBezTo>
                      <a:lnTo>
                        <a:pt x="333" y="38"/>
                      </a:lnTo>
                      <a:lnTo>
                        <a:pt x="333" y="38"/>
                      </a:lnTo>
                      <a:cubicBezTo>
                        <a:pt x="347" y="40"/>
                        <a:pt x="358" y="56"/>
                        <a:pt x="358" y="75"/>
                      </a:cubicBezTo>
                      <a:lnTo>
                        <a:pt x="358" y="1244"/>
                      </a:lnTo>
                      <a:cubicBezTo>
                        <a:pt x="358" y="1254"/>
                        <a:pt x="354" y="1264"/>
                        <a:pt x="349" y="1270"/>
                      </a:cubicBezTo>
                      <a:close/>
                      <a:moveTo>
                        <a:pt x="303" y="1204"/>
                      </a:moveTo>
                      <a:lnTo>
                        <a:pt x="303" y="108"/>
                      </a:lnTo>
                      <a:lnTo>
                        <a:pt x="55" y="78"/>
                      </a:lnTo>
                      <a:lnTo>
                        <a:pt x="55" y="1175"/>
                      </a:lnTo>
                      <a:lnTo>
                        <a:pt x="303" y="1204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78" name="Freeform 140">
                  <a:extLst>
                    <a:ext uri="{FF2B5EF4-FFF2-40B4-BE49-F238E27FC236}">
                      <a16:creationId xmlns:a16="http://schemas.microsoft.com/office/drawing/2014/main" id="{40C9C391-C55A-4E1D-913C-9C7BF5C33B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4873" y="4078051"/>
                  <a:ext cx="9590" cy="36510"/>
                </a:xfrm>
                <a:custGeom>
                  <a:avLst/>
                  <a:gdLst>
                    <a:gd name="T0" fmla="*/ 330 w 358"/>
                    <a:gd name="T1" fmla="*/ 1366 h 1366"/>
                    <a:gd name="T2" fmla="*/ 27 w 358"/>
                    <a:gd name="T3" fmla="*/ 1366 h 1366"/>
                    <a:gd name="T4" fmla="*/ 27 w 358"/>
                    <a:gd name="T5" fmla="*/ 1366 h 1366"/>
                    <a:gd name="T6" fmla="*/ 8 w 358"/>
                    <a:gd name="T7" fmla="*/ 1356 h 1366"/>
                    <a:gd name="T8" fmla="*/ 8 w 358"/>
                    <a:gd name="T9" fmla="*/ 1356 h 1366"/>
                    <a:gd name="T10" fmla="*/ 0 w 358"/>
                    <a:gd name="T11" fmla="*/ 1330 h 1366"/>
                    <a:gd name="T12" fmla="*/ 0 w 358"/>
                    <a:gd name="T13" fmla="*/ 38 h 1366"/>
                    <a:gd name="T14" fmla="*/ 9 w 358"/>
                    <a:gd name="T15" fmla="*/ 11 h 1366"/>
                    <a:gd name="T16" fmla="*/ 9 w 358"/>
                    <a:gd name="T17" fmla="*/ 11 h 1366"/>
                    <a:gd name="T18" fmla="*/ 30 w 358"/>
                    <a:gd name="T19" fmla="*/ 1 h 1366"/>
                    <a:gd name="T20" fmla="*/ 332 w 358"/>
                    <a:gd name="T21" fmla="*/ 36 h 1366"/>
                    <a:gd name="T22" fmla="*/ 332 w 358"/>
                    <a:gd name="T23" fmla="*/ 36 h 1366"/>
                    <a:gd name="T24" fmla="*/ 358 w 358"/>
                    <a:gd name="T25" fmla="*/ 72 h 1366"/>
                    <a:gd name="T26" fmla="*/ 358 w 358"/>
                    <a:gd name="T27" fmla="*/ 1330 h 1366"/>
                    <a:gd name="T28" fmla="*/ 350 w 358"/>
                    <a:gd name="T29" fmla="*/ 1356 h 1366"/>
                    <a:gd name="T30" fmla="*/ 350 w 358"/>
                    <a:gd name="T31" fmla="*/ 1356 h 1366"/>
                    <a:gd name="T32" fmla="*/ 330 w 358"/>
                    <a:gd name="T33" fmla="*/ 1366 h 1366"/>
                    <a:gd name="T34" fmla="*/ 303 w 358"/>
                    <a:gd name="T35" fmla="*/ 106 h 1366"/>
                    <a:gd name="T36" fmla="*/ 55 w 358"/>
                    <a:gd name="T37" fmla="*/ 78 h 1366"/>
                    <a:gd name="T38" fmla="*/ 55 w 358"/>
                    <a:gd name="T39" fmla="*/ 1293 h 1366"/>
                    <a:gd name="T40" fmla="*/ 303 w 358"/>
                    <a:gd name="T41" fmla="*/ 1293 h 1366"/>
                    <a:gd name="T42" fmla="*/ 303 w 358"/>
                    <a:gd name="T43" fmla="*/ 106 h 1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8" h="1366">
                      <a:moveTo>
                        <a:pt x="330" y="1366"/>
                      </a:moveTo>
                      <a:lnTo>
                        <a:pt x="27" y="1366"/>
                      </a:lnTo>
                      <a:lnTo>
                        <a:pt x="27" y="1366"/>
                      </a:lnTo>
                      <a:cubicBezTo>
                        <a:pt x="20" y="1366"/>
                        <a:pt x="13" y="1363"/>
                        <a:pt x="8" y="1356"/>
                      </a:cubicBezTo>
                      <a:lnTo>
                        <a:pt x="8" y="1356"/>
                      </a:lnTo>
                      <a:cubicBezTo>
                        <a:pt x="3" y="1349"/>
                        <a:pt x="0" y="1340"/>
                        <a:pt x="0" y="1330"/>
                      </a:cubicBezTo>
                      <a:lnTo>
                        <a:pt x="0" y="38"/>
                      </a:lnTo>
                      <a:cubicBezTo>
                        <a:pt x="0" y="28"/>
                        <a:pt x="3" y="18"/>
                        <a:pt x="9" y="11"/>
                      </a:cubicBezTo>
                      <a:lnTo>
                        <a:pt x="9" y="11"/>
                      </a:lnTo>
                      <a:cubicBezTo>
                        <a:pt x="14" y="4"/>
                        <a:pt x="22" y="0"/>
                        <a:pt x="30" y="1"/>
                      </a:cubicBezTo>
                      <a:lnTo>
                        <a:pt x="332" y="36"/>
                      </a:lnTo>
                      <a:lnTo>
                        <a:pt x="332" y="36"/>
                      </a:lnTo>
                      <a:cubicBezTo>
                        <a:pt x="347" y="38"/>
                        <a:pt x="358" y="53"/>
                        <a:pt x="358" y="72"/>
                      </a:cubicBezTo>
                      <a:lnTo>
                        <a:pt x="358" y="1330"/>
                      </a:lnTo>
                      <a:cubicBezTo>
                        <a:pt x="358" y="1340"/>
                        <a:pt x="355" y="1349"/>
                        <a:pt x="350" y="1356"/>
                      </a:cubicBezTo>
                      <a:lnTo>
                        <a:pt x="350" y="1356"/>
                      </a:lnTo>
                      <a:cubicBezTo>
                        <a:pt x="344" y="1363"/>
                        <a:pt x="337" y="1366"/>
                        <a:pt x="330" y="1366"/>
                      </a:cubicBezTo>
                      <a:close/>
                      <a:moveTo>
                        <a:pt x="303" y="106"/>
                      </a:moveTo>
                      <a:lnTo>
                        <a:pt x="55" y="78"/>
                      </a:lnTo>
                      <a:lnTo>
                        <a:pt x="55" y="1293"/>
                      </a:lnTo>
                      <a:lnTo>
                        <a:pt x="303" y="1293"/>
                      </a:lnTo>
                      <a:lnTo>
                        <a:pt x="303" y="106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79" name="Freeform 141">
                  <a:extLst>
                    <a:ext uri="{FF2B5EF4-FFF2-40B4-BE49-F238E27FC236}">
                      <a16:creationId xmlns:a16="http://schemas.microsoft.com/office/drawing/2014/main" id="{F2BD6AA6-D93E-4054-9D97-C7CB843C0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4873" y="3959776"/>
                  <a:ext cx="9590" cy="31566"/>
                </a:xfrm>
                <a:custGeom>
                  <a:avLst/>
                  <a:gdLst>
                    <a:gd name="T0" fmla="*/ 348 w 358"/>
                    <a:gd name="T1" fmla="*/ 1174 h 1183"/>
                    <a:gd name="T2" fmla="*/ 330 w 358"/>
                    <a:gd name="T3" fmla="*/ 1183 h 1183"/>
                    <a:gd name="T4" fmla="*/ 330 w 358"/>
                    <a:gd name="T5" fmla="*/ 1183 h 1183"/>
                    <a:gd name="T6" fmla="*/ 327 w 358"/>
                    <a:gd name="T7" fmla="*/ 1183 h 1183"/>
                    <a:gd name="T8" fmla="*/ 24 w 358"/>
                    <a:gd name="T9" fmla="*/ 1138 h 1183"/>
                    <a:gd name="T10" fmla="*/ 24 w 358"/>
                    <a:gd name="T11" fmla="*/ 1138 h 1183"/>
                    <a:gd name="T12" fmla="*/ 0 w 358"/>
                    <a:gd name="T13" fmla="*/ 1102 h 1183"/>
                    <a:gd name="T14" fmla="*/ 0 w 358"/>
                    <a:gd name="T15" fmla="*/ 37 h 1183"/>
                    <a:gd name="T16" fmla="*/ 9 w 358"/>
                    <a:gd name="T17" fmla="*/ 10 h 1183"/>
                    <a:gd name="T18" fmla="*/ 9 w 358"/>
                    <a:gd name="T19" fmla="*/ 10 h 1183"/>
                    <a:gd name="T20" fmla="*/ 31 w 358"/>
                    <a:gd name="T21" fmla="*/ 1 h 1183"/>
                    <a:gd name="T22" fmla="*/ 334 w 358"/>
                    <a:gd name="T23" fmla="*/ 51 h 1183"/>
                    <a:gd name="T24" fmla="*/ 334 w 358"/>
                    <a:gd name="T25" fmla="*/ 51 h 1183"/>
                    <a:gd name="T26" fmla="*/ 358 w 358"/>
                    <a:gd name="T27" fmla="*/ 88 h 1183"/>
                    <a:gd name="T28" fmla="*/ 358 w 358"/>
                    <a:gd name="T29" fmla="*/ 1146 h 1183"/>
                    <a:gd name="T30" fmla="*/ 348 w 358"/>
                    <a:gd name="T31" fmla="*/ 1174 h 1183"/>
                    <a:gd name="T32" fmla="*/ 303 w 358"/>
                    <a:gd name="T33" fmla="*/ 1106 h 1183"/>
                    <a:gd name="T34" fmla="*/ 303 w 358"/>
                    <a:gd name="T35" fmla="*/ 120 h 1183"/>
                    <a:gd name="T36" fmla="*/ 55 w 358"/>
                    <a:gd name="T37" fmla="*/ 79 h 1183"/>
                    <a:gd name="T38" fmla="*/ 55 w 358"/>
                    <a:gd name="T39" fmla="*/ 1069 h 1183"/>
                    <a:gd name="T40" fmla="*/ 303 w 358"/>
                    <a:gd name="T41" fmla="*/ 1106 h 1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8" h="1183">
                      <a:moveTo>
                        <a:pt x="348" y="1174"/>
                      </a:moveTo>
                      <a:cubicBezTo>
                        <a:pt x="343" y="1180"/>
                        <a:pt x="337" y="1183"/>
                        <a:pt x="330" y="1183"/>
                      </a:cubicBezTo>
                      <a:lnTo>
                        <a:pt x="330" y="1183"/>
                      </a:lnTo>
                      <a:cubicBezTo>
                        <a:pt x="329" y="1183"/>
                        <a:pt x="328" y="1183"/>
                        <a:pt x="327" y="1183"/>
                      </a:cubicBezTo>
                      <a:lnTo>
                        <a:pt x="24" y="1138"/>
                      </a:lnTo>
                      <a:lnTo>
                        <a:pt x="24" y="1138"/>
                      </a:lnTo>
                      <a:cubicBezTo>
                        <a:pt x="10" y="1136"/>
                        <a:pt x="0" y="1121"/>
                        <a:pt x="0" y="1102"/>
                      </a:cubicBezTo>
                      <a:lnTo>
                        <a:pt x="0" y="37"/>
                      </a:lnTo>
                      <a:cubicBezTo>
                        <a:pt x="0" y="27"/>
                        <a:pt x="3" y="17"/>
                        <a:pt x="9" y="10"/>
                      </a:cubicBezTo>
                      <a:lnTo>
                        <a:pt x="9" y="10"/>
                      </a:lnTo>
                      <a:cubicBezTo>
                        <a:pt x="15" y="3"/>
                        <a:pt x="23" y="0"/>
                        <a:pt x="31" y="1"/>
                      </a:cubicBezTo>
                      <a:lnTo>
                        <a:pt x="334" y="51"/>
                      </a:lnTo>
                      <a:lnTo>
                        <a:pt x="334" y="51"/>
                      </a:lnTo>
                      <a:cubicBezTo>
                        <a:pt x="347" y="54"/>
                        <a:pt x="358" y="69"/>
                        <a:pt x="358" y="88"/>
                      </a:cubicBezTo>
                      <a:lnTo>
                        <a:pt x="358" y="1146"/>
                      </a:lnTo>
                      <a:cubicBezTo>
                        <a:pt x="358" y="1157"/>
                        <a:pt x="354" y="1167"/>
                        <a:pt x="348" y="1174"/>
                      </a:cubicBezTo>
                      <a:close/>
                      <a:moveTo>
                        <a:pt x="303" y="1106"/>
                      </a:moveTo>
                      <a:lnTo>
                        <a:pt x="303" y="120"/>
                      </a:lnTo>
                      <a:lnTo>
                        <a:pt x="55" y="79"/>
                      </a:lnTo>
                      <a:lnTo>
                        <a:pt x="55" y="1069"/>
                      </a:lnTo>
                      <a:lnTo>
                        <a:pt x="303" y="1106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80" name="Freeform 142">
                  <a:extLst>
                    <a:ext uri="{FF2B5EF4-FFF2-40B4-BE49-F238E27FC236}">
                      <a16:creationId xmlns:a16="http://schemas.microsoft.com/office/drawing/2014/main" id="{D92CD6D2-34C0-4A24-B1BC-AB891AA827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4873" y="4017582"/>
                  <a:ext cx="9590" cy="32326"/>
                </a:xfrm>
                <a:custGeom>
                  <a:avLst/>
                  <a:gdLst>
                    <a:gd name="T0" fmla="*/ 349 w 358"/>
                    <a:gd name="T1" fmla="*/ 1221 h 1230"/>
                    <a:gd name="T2" fmla="*/ 330 w 358"/>
                    <a:gd name="T3" fmla="*/ 1230 h 1230"/>
                    <a:gd name="T4" fmla="*/ 330 w 358"/>
                    <a:gd name="T5" fmla="*/ 1230 h 1230"/>
                    <a:gd name="T6" fmla="*/ 328 w 358"/>
                    <a:gd name="T7" fmla="*/ 1230 h 1230"/>
                    <a:gd name="T8" fmla="*/ 25 w 358"/>
                    <a:gd name="T9" fmla="*/ 1193 h 1230"/>
                    <a:gd name="T10" fmla="*/ 25 w 358"/>
                    <a:gd name="T11" fmla="*/ 1193 h 1230"/>
                    <a:gd name="T12" fmla="*/ 0 w 358"/>
                    <a:gd name="T13" fmla="*/ 1157 h 1230"/>
                    <a:gd name="T14" fmla="*/ 0 w 358"/>
                    <a:gd name="T15" fmla="*/ 37 h 1230"/>
                    <a:gd name="T16" fmla="*/ 9 w 358"/>
                    <a:gd name="T17" fmla="*/ 10 h 1230"/>
                    <a:gd name="T18" fmla="*/ 9 w 358"/>
                    <a:gd name="T19" fmla="*/ 10 h 1230"/>
                    <a:gd name="T20" fmla="*/ 30 w 358"/>
                    <a:gd name="T21" fmla="*/ 1 h 1230"/>
                    <a:gd name="T22" fmla="*/ 333 w 358"/>
                    <a:gd name="T23" fmla="*/ 41 h 1230"/>
                    <a:gd name="T24" fmla="*/ 333 w 358"/>
                    <a:gd name="T25" fmla="*/ 41 h 1230"/>
                    <a:gd name="T26" fmla="*/ 358 w 358"/>
                    <a:gd name="T27" fmla="*/ 77 h 1230"/>
                    <a:gd name="T28" fmla="*/ 358 w 358"/>
                    <a:gd name="T29" fmla="*/ 1194 h 1230"/>
                    <a:gd name="T30" fmla="*/ 349 w 358"/>
                    <a:gd name="T31" fmla="*/ 1221 h 1230"/>
                    <a:gd name="T32" fmla="*/ 303 w 358"/>
                    <a:gd name="T33" fmla="*/ 1154 h 1230"/>
                    <a:gd name="T34" fmla="*/ 303 w 358"/>
                    <a:gd name="T35" fmla="*/ 111 h 1230"/>
                    <a:gd name="T36" fmla="*/ 55 w 358"/>
                    <a:gd name="T37" fmla="*/ 78 h 1230"/>
                    <a:gd name="T38" fmla="*/ 55 w 358"/>
                    <a:gd name="T39" fmla="*/ 1123 h 1230"/>
                    <a:gd name="T40" fmla="*/ 303 w 358"/>
                    <a:gd name="T41" fmla="*/ 1154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8" h="1230">
                      <a:moveTo>
                        <a:pt x="349" y="1221"/>
                      </a:moveTo>
                      <a:cubicBezTo>
                        <a:pt x="344" y="1227"/>
                        <a:pt x="337" y="1230"/>
                        <a:pt x="330" y="1230"/>
                      </a:cubicBezTo>
                      <a:lnTo>
                        <a:pt x="330" y="1230"/>
                      </a:lnTo>
                      <a:cubicBezTo>
                        <a:pt x="329" y="1230"/>
                        <a:pt x="329" y="1230"/>
                        <a:pt x="328" y="1230"/>
                      </a:cubicBezTo>
                      <a:lnTo>
                        <a:pt x="25" y="1193"/>
                      </a:lnTo>
                      <a:lnTo>
                        <a:pt x="25" y="1193"/>
                      </a:lnTo>
                      <a:cubicBezTo>
                        <a:pt x="11" y="1192"/>
                        <a:pt x="0" y="1176"/>
                        <a:pt x="0" y="1157"/>
                      </a:cubicBezTo>
                      <a:lnTo>
                        <a:pt x="0" y="37"/>
                      </a:lnTo>
                      <a:cubicBezTo>
                        <a:pt x="0" y="27"/>
                        <a:pt x="3" y="17"/>
                        <a:pt x="9" y="10"/>
                      </a:cubicBezTo>
                      <a:lnTo>
                        <a:pt x="9" y="10"/>
                      </a:lnTo>
                      <a:cubicBezTo>
                        <a:pt x="15" y="3"/>
                        <a:pt x="22" y="0"/>
                        <a:pt x="30" y="1"/>
                      </a:cubicBezTo>
                      <a:lnTo>
                        <a:pt x="333" y="41"/>
                      </a:lnTo>
                      <a:lnTo>
                        <a:pt x="333" y="41"/>
                      </a:lnTo>
                      <a:cubicBezTo>
                        <a:pt x="347" y="43"/>
                        <a:pt x="358" y="58"/>
                        <a:pt x="358" y="77"/>
                      </a:cubicBezTo>
                      <a:lnTo>
                        <a:pt x="358" y="1194"/>
                      </a:lnTo>
                      <a:cubicBezTo>
                        <a:pt x="358" y="1204"/>
                        <a:pt x="354" y="1214"/>
                        <a:pt x="349" y="1221"/>
                      </a:cubicBezTo>
                      <a:close/>
                      <a:moveTo>
                        <a:pt x="303" y="1154"/>
                      </a:moveTo>
                      <a:lnTo>
                        <a:pt x="303" y="111"/>
                      </a:lnTo>
                      <a:lnTo>
                        <a:pt x="55" y="78"/>
                      </a:lnTo>
                      <a:lnTo>
                        <a:pt x="55" y="1123"/>
                      </a:lnTo>
                      <a:lnTo>
                        <a:pt x="303" y="1154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81" name="Freeform 143">
                  <a:extLst>
                    <a:ext uri="{FF2B5EF4-FFF2-40B4-BE49-F238E27FC236}">
                      <a16:creationId xmlns:a16="http://schemas.microsoft.com/office/drawing/2014/main" id="{51C1E182-ADDB-40F3-B839-30EC3649C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473" y="4078051"/>
                  <a:ext cx="10389" cy="36510"/>
                </a:xfrm>
                <a:custGeom>
                  <a:avLst/>
                  <a:gdLst>
                    <a:gd name="T0" fmla="*/ 341 w 364"/>
                    <a:gd name="T1" fmla="*/ 1368 h 1370"/>
                    <a:gd name="T2" fmla="*/ 359 w 364"/>
                    <a:gd name="T3" fmla="*/ 1322 h 1370"/>
                    <a:gd name="T4" fmla="*/ 359 w 364"/>
                    <a:gd name="T5" fmla="*/ 1322 h 1370"/>
                    <a:gd name="T6" fmla="*/ 56 w 364"/>
                    <a:gd name="T7" fmla="*/ 30 h 1370"/>
                    <a:gd name="T8" fmla="*/ 22 w 364"/>
                    <a:gd name="T9" fmla="*/ 6 h 1370"/>
                    <a:gd name="T10" fmla="*/ 22 w 364"/>
                    <a:gd name="T11" fmla="*/ 6 h 1370"/>
                    <a:gd name="T12" fmla="*/ 4 w 364"/>
                    <a:gd name="T13" fmla="*/ 52 h 1370"/>
                    <a:gd name="T14" fmla="*/ 4 w 364"/>
                    <a:gd name="T15" fmla="*/ 52 h 1370"/>
                    <a:gd name="T16" fmla="*/ 307 w 364"/>
                    <a:gd name="T17" fmla="*/ 1344 h 1370"/>
                    <a:gd name="T18" fmla="*/ 333 w 364"/>
                    <a:gd name="T19" fmla="*/ 1370 h 1370"/>
                    <a:gd name="T20" fmla="*/ 333 w 364"/>
                    <a:gd name="T21" fmla="*/ 1370 h 1370"/>
                    <a:gd name="T22" fmla="*/ 341 w 364"/>
                    <a:gd name="T23" fmla="*/ 1368 h 1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4" h="1370">
                      <a:moveTo>
                        <a:pt x="341" y="1368"/>
                      </a:moveTo>
                      <a:cubicBezTo>
                        <a:pt x="356" y="1362"/>
                        <a:pt x="364" y="1341"/>
                        <a:pt x="359" y="1322"/>
                      </a:cubicBezTo>
                      <a:lnTo>
                        <a:pt x="359" y="1322"/>
                      </a:lnTo>
                      <a:lnTo>
                        <a:pt x="56" y="30"/>
                      </a:lnTo>
                      <a:cubicBezTo>
                        <a:pt x="52" y="10"/>
                        <a:pt x="36" y="0"/>
                        <a:pt x="22" y="6"/>
                      </a:cubicBezTo>
                      <a:lnTo>
                        <a:pt x="22" y="6"/>
                      </a:lnTo>
                      <a:cubicBezTo>
                        <a:pt x="8" y="12"/>
                        <a:pt x="0" y="32"/>
                        <a:pt x="4" y="52"/>
                      </a:cubicBezTo>
                      <a:lnTo>
                        <a:pt x="4" y="52"/>
                      </a:lnTo>
                      <a:lnTo>
                        <a:pt x="307" y="1344"/>
                      </a:lnTo>
                      <a:cubicBezTo>
                        <a:pt x="311" y="1360"/>
                        <a:pt x="322" y="1370"/>
                        <a:pt x="333" y="1370"/>
                      </a:cubicBezTo>
                      <a:lnTo>
                        <a:pt x="333" y="1370"/>
                      </a:lnTo>
                      <a:cubicBezTo>
                        <a:pt x="336" y="1370"/>
                        <a:pt x="339" y="1369"/>
                        <a:pt x="341" y="1368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82" name="Freeform 144">
                  <a:extLst>
                    <a:ext uri="{FF2B5EF4-FFF2-40B4-BE49-F238E27FC236}">
                      <a16:creationId xmlns:a16="http://schemas.microsoft.com/office/drawing/2014/main" id="{CB5AC80D-5D43-435E-9BC7-0D4668054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473" y="4046866"/>
                  <a:ext cx="10389" cy="34228"/>
                </a:xfrm>
                <a:custGeom>
                  <a:avLst/>
                  <a:gdLst>
                    <a:gd name="T0" fmla="*/ 343 w 365"/>
                    <a:gd name="T1" fmla="*/ 1281 h 1283"/>
                    <a:gd name="T2" fmla="*/ 360 w 365"/>
                    <a:gd name="T3" fmla="*/ 1235 h 1283"/>
                    <a:gd name="T4" fmla="*/ 360 w 365"/>
                    <a:gd name="T5" fmla="*/ 1235 h 1283"/>
                    <a:gd name="T6" fmla="*/ 57 w 365"/>
                    <a:gd name="T7" fmla="*/ 29 h 1283"/>
                    <a:gd name="T8" fmla="*/ 23 w 365"/>
                    <a:gd name="T9" fmla="*/ 6 h 1283"/>
                    <a:gd name="T10" fmla="*/ 23 w 365"/>
                    <a:gd name="T11" fmla="*/ 6 h 1283"/>
                    <a:gd name="T12" fmla="*/ 5 w 365"/>
                    <a:gd name="T13" fmla="*/ 52 h 1283"/>
                    <a:gd name="T14" fmla="*/ 5 w 365"/>
                    <a:gd name="T15" fmla="*/ 52 h 1283"/>
                    <a:gd name="T16" fmla="*/ 308 w 365"/>
                    <a:gd name="T17" fmla="*/ 1258 h 1283"/>
                    <a:gd name="T18" fmla="*/ 334 w 365"/>
                    <a:gd name="T19" fmla="*/ 1283 h 1283"/>
                    <a:gd name="T20" fmla="*/ 334 w 365"/>
                    <a:gd name="T21" fmla="*/ 1283 h 1283"/>
                    <a:gd name="T22" fmla="*/ 343 w 365"/>
                    <a:gd name="T23" fmla="*/ 1281 h 1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5" h="1283">
                      <a:moveTo>
                        <a:pt x="343" y="1281"/>
                      </a:moveTo>
                      <a:cubicBezTo>
                        <a:pt x="357" y="1275"/>
                        <a:pt x="365" y="1254"/>
                        <a:pt x="360" y="1235"/>
                      </a:cubicBezTo>
                      <a:lnTo>
                        <a:pt x="360" y="1235"/>
                      </a:lnTo>
                      <a:lnTo>
                        <a:pt x="57" y="29"/>
                      </a:lnTo>
                      <a:cubicBezTo>
                        <a:pt x="52" y="10"/>
                        <a:pt x="37" y="0"/>
                        <a:pt x="23" y="6"/>
                      </a:cubicBezTo>
                      <a:lnTo>
                        <a:pt x="23" y="6"/>
                      </a:lnTo>
                      <a:cubicBezTo>
                        <a:pt x="8" y="12"/>
                        <a:pt x="0" y="33"/>
                        <a:pt x="5" y="52"/>
                      </a:cubicBezTo>
                      <a:lnTo>
                        <a:pt x="5" y="52"/>
                      </a:lnTo>
                      <a:lnTo>
                        <a:pt x="308" y="1258"/>
                      </a:lnTo>
                      <a:cubicBezTo>
                        <a:pt x="312" y="1273"/>
                        <a:pt x="323" y="1283"/>
                        <a:pt x="334" y="1283"/>
                      </a:cubicBezTo>
                      <a:lnTo>
                        <a:pt x="334" y="1283"/>
                      </a:lnTo>
                      <a:cubicBezTo>
                        <a:pt x="337" y="1283"/>
                        <a:pt x="340" y="1282"/>
                        <a:pt x="343" y="1281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83" name="Freeform 145">
                  <a:extLst>
                    <a:ext uri="{FF2B5EF4-FFF2-40B4-BE49-F238E27FC236}">
                      <a16:creationId xmlns:a16="http://schemas.microsoft.com/office/drawing/2014/main" id="{5BC24628-4897-4D96-BCC5-9F0C0F791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473" y="4017202"/>
                  <a:ext cx="10389" cy="32706"/>
                </a:xfrm>
                <a:custGeom>
                  <a:avLst/>
                  <a:gdLst>
                    <a:gd name="T0" fmla="*/ 343 w 365"/>
                    <a:gd name="T1" fmla="*/ 1232 h 1234"/>
                    <a:gd name="T2" fmla="*/ 360 w 365"/>
                    <a:gd name="T3" fmla="*/ 1186 h 1234"/>
                    <a:gd name="T4" fmla="*/ 360 w 365"/>
                    <a:gd name="T5" fmla="*/ 1186 h 1234"/>
                    <a:gd name="T6" fmla="*/ 57 w 365"/>
                    <a:gd name="T7" fmla="*/ 29 h 1234"/>
                    <a:gd name="T8" fmla="*/ 22 w 365"/>
                    <a:gd name="T9" fmla="*/ 7 h 1234"/>
                    <a:gd name="T10" fmla="*/ 22 w 365"/>
                    <a:gd name="T11" fmla="*/ 7 h 1234"/>
                    <a:gd name="T12" fmla="*/ 5 w 365"/>
                    <a:gd name="T13" fmla="*/ 53 h 1234"/>
                    <a:gd name="T14" fmla="*/ 5 w 365"/>
                    <a:gd name="T15" fmla="*/ 53 h 1234"/>
                    <a:gd name="T16" fmla="*/ 308 w 365"/>
                    <a:gd name="T17" fmla="*/ 1210 h 1234"/>
                    <a:gd name="T18" fmla="*/ 334 w 365"/>
                    <a:gd name="T19" fmla="*/ 1234 h 1234"/>
                    <a:gd name="T20" fmla="*/ 334 w 365"/>
                    <a:gd name="T21" fmla="*/ 1234 h 1234"/>
                    <a:gd name="T22" fmla="*/ 343 w 365"/>
                    <a:gd name="T23" fmla="*/ 1232 h 1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5" h="1234">
                      <a:moveTo>
                        <a:pt x="343" y="1232"/>
                      </a:moveTo>
                      <a:cubicBezTo>
                        <a:pt x="358" y="1226"/>
                        <a:pt x="365" y="1205"/>
                        <a:pt x="360" y="1186"/>
                      </a:cubicBezTo>
                      <a:lnTo>
                        <a:pt x="360" y="1186"/>
                      </a:lnTo>
                      <a:lnTo>
                        <a:pt x="57" y="29"/>
                      </a:lnTo>
                      <a:cubicBezTo>
                        <a:pt x="52" y="10"/>
                        <a:pt x="36" y="0"/>
                        <a:pt x="22" y="7"/>
                      </a:cubicBezTo>
                      <a:lnTo>
                        <a:pt x="22" y="7"/>
                      </a:lnTo>
                      <a:cubicBezTo>
                        <a:pt x="8" y="13"/>
                        <a:pt x="0" y="34"/>
                        <a:pt x="5" y="53"/>
                      </a:cubicBezTo>
                      <a:lnTo>
                        <a:pt x="5" y="53"/>
                      </a:lnTo>
                      <a:lnTo>
                        <a:pt x="308" y="1210"/>
                      </a:lnTo>
                      <a:cubicBezTo>
                        <a:pt x="312" y="1225"/>
                        <a:pt x="323" y="1234"/>
                        <a:pt x="334" y="1234"/>
                      </a:cubicBezTo>
                      <a:lnTo>
                        <a:pt x="334" y="1234"/>
                      </a:lnTo>
                      <a:cubicBezTo>
                        <a:pt x="337" y="1234"/>
                        <a:pt x="340" y="1234"/>
                        <a:pt x="343" y="1232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84" name="Freeform 146">
                  <a:extLst>
                    <a:ext uri="{FF2B5EF4-FFF2-40B4-BE49-F238E27FC236}">
                      <a16:creationId xmlns:a16="http://schemas.microsoft.com/office/drawing/2014/main" id="{86061267-24F7-4818-8288-77655AA61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473" y="3987918"/>
                  <a:ext cx="10389" cy="32326"/>
                </a:xfrm>
                <a:custGeom>
                  <a:avLst/>
                  <a:gdLst>
                    <a:gd name="T0" fmla="*/ 343 w 365"/>
                    <a:gd name="T1" fmla="*/ 1221 h 1223"/>
                    <a:gd name="T2" fmla="*/ 360 w 365"/>
                    <a:gd name="T3" fmla="*/ 1174 h 1223"/>
                    <a:gd name="T4" fmla="*/ 360 w 365"/>
                    <a:gd name="T5" fmla="*/ 1174 h 1223"/>
                    <a:gd name="T6" fmla="*/ 57 w 365"/>
                    <a:gd name="T7" fmla="*/ 29 h 1223"/>
                    <a:gd name="T8" fmla="*/ 22 w 365"/>
                    <a:gd name="T9" fmla="*/ 6 h 1223"/>
                    <a:gd name="T10" fmla="*/ 22 w 365"/>
                    <a:gd name="T11" fmla="*/ 6 h 1223"/>
                    <a:gd name="T12" fmla="*/ 5 w 365"/>
                    <a:gd name="T13" fmla="*/ 53 h 1223"/>
                    <a:gd name="T14" fmla="*/ 5 w 365"/>
                    <a:gd name="T15" fmla="*/ 53 h 1223"/>
                    <a:gd name="T16" fmla="*/ 308 w 365"/>
                    <a:gd name="T17" fmla="*/ 1199 h 1223"/>
                    <a:gd name="T18" fmla="*/ 334 w 365"/>
                    <a:gd name="T19" fmla="*/ 1223 h 1223"/>
                    <a:gd name="T20" fmla="*/ 334 w 365"/>
                    <a:gd name="T21" fmla="*/ 1223 h 1223"/>
                    <a:gd name="T22" fmla="*/ 343 w 365"/>
                    <a:gd name="T23" fmla="*/ 1221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5" h="1223">
                      <a:moveTo>
                        <a:pt x="343" y="1221"/>
                      </a:moveTo>
                      <a:cubicBezTo>
                        <a:pt x="358" y="1214"/>
                        <a:pt x="365" y="1193"/>
                        <a:pt x="360" y="1174"/>
                      </a:cubicBezTo>
                      <a:lnTo>
                        <a:pt x="360" y="1174"/>
                      </a:lnTo>
                      <a:lnTo>
                        <a:pt x="57" y="29"/>
                      </a:lnTo>
                      <a:cubicBezTo>
                        <a:pt x="52" y="10"/>
                        <a:pt x="36" y="0"/>
                        <a:pt x="22" y="6"/>
                      </a:cubicBezTo>
                      <a:lnTo>
                        <a:pt x="22" y="6"/>
                      </a:lnTo>
                      <a:cubicBezTo>
                        <a:pt x="8" y="13"/>
                        <a:pt x="0" y="34"/>
                        <a:pt x="5" y="53"/>
                      </a:cubicBezTo>
                      <a:lnTo>
                        <a:pt x="5" y="53"/>
                      </a:lnTo>
                      <a:lnTo>
                        <a:pt x="308" y="1199"/>
                      </a:lnTo>
                      <a:cubicBezTo>
                        <a:pt x="312" y="1214"/>
                        <a:pt x="323" y="1223"/>
                        <a:pt x="334" y="1223"/>
                      </a:cubicBezTo>
                      <a:lnTo>
                        <a:pt x="334" y="1223"/>
                      </a:lnTo>
                      <a:cubicBezTo>
                        <a:pt x="337" y="1223"/>
                        <a:pt x="340" y="1222"/>
                        <a:pt x="343" y="1221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85" name="Freeform 147">
                  <a:extLst>
                    <a:ext uri="{FF2B5EF4-FFF2-40B4-BE49-F238E27FC236}">
                      <a16:creationId xmlns:a16="http://schemas.microsoft.com/office/drawing/2014/main" id="{0A2DABF9-F361-4499-8140-491F09C29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473" y="3959776"/>
                  <a:ext cx="10389" cy="31566"/>
                </a:xfrm>
                <a:custGeom>
                  <a:avLst/>
                  <a:gdLst>
                    <a:gd name="T0" fmla="*/ 344 w 365"/>
                    <a:gd name="T1" fmla="*/ 1185 h 1187"/>
                    <a:gd name="T2" fmla="*/ 360 w 365"/>
                    <a:gd name="T3" fmla="*/ 1138 h 1187"/>
                    <a:gd name="T4" fmla="*/ 360 w 365"/>
                    <a:gd name="T5" fmla="*/ 1138 h 1187"/>
                    <a:gd name="T6" fmla="*/ 57 w 365"/>
                    <a:gd name="T7" fmla="*/ 29 h 1187"/>
                    <a:gd name="T8" fmla="*/ 22 w 365"/>
                    <a:gd name="T9" fmla="*/ 7 h 1187"/>
                    <a:gd name="T10" fmla="*/ 22 w 365"/>
                    <a:gd name="T11" fmla="*/ 7 h 1187"/>
                    <a:gd name="T12" fmla="*/ 6 w 365"/>
                    <a:gd name="T13" fmla="*/ 54 h 1187"/>
                    <a:gd name="T14" fmla="*/ 6 w 365"/>
                    <a:gd name="T15" fmla="*/ 54 h 1187"/>
                    <a:gd name="T16" fmla="*/ 309 w 365"/>
                    <a:gd name="T17" fmla="*/ 1163 h 1187"/>
                    <a:gd name="T18" fmla="*/ 334 w 365"/>
                    <a:gd name="T19" fmla="*/ 1187 h 1187"/>
                    <a:gd name="T20" fmla="*/ 334 w 365"/>
                    <a:gd name="T21" fmla="*/ 1187 h 1187"/>
                    <a:gd name="T22" fmla="*/ 344 w 365"/>
                    <a:gd name="T23" fmla="*/ 1185 h 1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5" h="1187">
                      <a:moveTo>
                        <a:pt x="344" y="1185"/>
                      </a:moveTo>
                      <a:cubicBezTo>
                        <a:pt x="358" y="1178"/>
                        <a:pt x="365" y="1157"/>
                        <a:pt x="360" y="1138"/>
                      </a:cubicBezTo>
                      <a:lnTo>
                        <a:pt x="360" y="1138"/>
                      </a:lnTo>
                      <a:lnTo>
                        <a:pt x="57" y="29"/>
                      </a:lnTo>
                      <a:cubicBezTo>
                        <a:pt x="52" y="10"/>
                        <a:pt x="36" y="0"/>
                        <a:pt x="22" y="7"/>
                      </a:cubicBezTo>
                      <a:lnTo>
                        <a:pt x="22" y="7"/>
                      </a:lnTo>
                      <a:cubicBezTo>
                        <a:pt x="8" y="14"/>
                        <a:pt x="0" y="35"/>
                        <a:pt x="6" y="54"/>
                      </a:cubicBezTo>
                      <a:lnTo>
                        <a:pt x="6" y="54"/>
                      </a:lnTo>
                      <a:lnTo>
                        <a:pt x="309" y="1163"/>
                      </a:lnTo>
                      <a:cubicBezTo>
                        <a:pt x="313" y="1178"/>
                        <a:pt x="323" y="1187"/>
                        <a:pt x="334" y="1187"/>
                      </a:cubicBezTo>
                      <a:lnTo>
                        <a:pt x="334" y="1187"/>
                      </a:lnTo>
                      <a:cubicBezTo>
                        <a:pt x="337" y="1187"/>
                        <a:pt x="341" y="1186"/>
                        <a:pt x="344" y="1185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86" name="Freeform 148">
                  <a:extLst>
                    <a:ext uri="{FF2B5EF4-FFF2-40B4-BE49-F238E27FC236}">
                      <a16:creationId xmlns:a16="http://schemas.microsoft.com/office/drawing/2014/main" id="{32493E4E-3EE8-4ED2-A5B1-C002A4623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473" y="3931633"/>
                  <a:ext cx="10389" cy="31566"/>
                </a:xfrm>
                <a:custGeom>
                  <a:avLst/>
                  <a:gdLst>
                    <a:gd name="T0" fmla="*/ 344 w 365"/>
                    <a:gd name="T1" fmla="*/ 1189 h 1191"/>
                    <a:gd name="T2" fmla="*/ 360 w 365"/>
                    <a:gd name="T3" fmla="*/ 1142 h 1191"/>
                    <a:gd name="T4" fmla="*/ 360 w 365"/>
                    <a:gd name="T5" fmla="*/ 1142 h 1191"/>
                    <a:gd name="T6" fmla="*/ 57 w 365"/>
                    <a:gd name="T7" fmla="*/ 29 h 1191"/>
                    <a:gd name="T8" fmla="*/ 22 w 365"/>
                    <a:gd name="T9" fmla="*/ 7 h 1191"/>
                    <a:gd name="T10" fmla="*/ 22 w 365"/>
                    <a:gd name="T11" fmla="*/ 7 h 1191"/>
                    <a:gd name="T12" fmla="*/ 6 w 365"/>
                    <a:gd name="T13" fmla="*/ 54 h 1191"/>
                    <a:gd name="T14" fmla="*/ 6 w 365"/>
                    <a:gd name="T15" fmla="*/ 54 h 1191"/>
                    <a:gd name="T16" fmla="*/ 309 w 365"/>
                    <a:gd name="T17" fmla="*/ 1167 h 1191"/>
                    <a:gd name="T18" fmla="*/ 334 w 365"/>
                    <a:gd name="T19" fmla="*/ 1191 h 1191"/>
                    <a:gd name="T20" fmla="*/ 334 w 365"/>
                    <a:gd name="T21" fmla="*/ 1191 h 1191"/>
                    <a:gd name="T22" fmla="*/ 344 w 365"/>
                    <a:gd name="T23" fmla="*/ 1189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5" h="1191">
                      <a:moveTo>
                        <a:pt x="344" y="1189"/>
                      </a:moveTo>
                      <a:cubicBezTo>
                        <a:pt x="358" y="1182"/>
                        <a:pt x="365" y="1161"/>
                        <a:pt x="360" y="1142"/>
                      </a:cubicBezTo>
                      <a:lnTo>
                        <a:pt x="360" y="1142"/>
                      </a:lnTo>
                      <a:lnTo>
                        <a:pt x="57" y="29"/>
                      </a:lnTo>
                      <a:cubicBezTo>
                        <a:pt x="52" y="10"/>
                        <a:pt x="36" y="0"/>
                        <a:pt x="22" y="7"/>
                      </a:cubicBezTo>
                      <a:lnTo>
                        <a:pt x="22" y="7"/>
                      </a:lnTo>
                      <a:cubicBezTo>
                        <a:pt x="8" y="14"/>
                        <a:pt x="0" y="35"/>
                        <a:pt x="6" y="54"/>
                      </a:cubicBezTo>
                      <a:lnTo>
                        <a:pt x="6" y="54"/>
                      </a:lnTo>
                      <a:lnTo>
                        <a:pt x="309" y="1167"/>
                      </a:lnTo>
                      <a:cubicBezTo>
                        <a:pt x="313" y="1182"/>
                        <a:pt x="323" y="1191"/>
                        <a:pt x="334" y="1191"/>
                      </a:cubicBezTo>
                      <a:lnTo>
                        <a:pt x="334" y="1191"/>
                      </a:lnTo>
                      <a:cubicBezTo>
                        <a:pt x="337" y="1191"/>
                        <a:pt x="340" y="1191"/>
                        <a:pt x="344" y="1189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87" name="Freeform 149">
                  <a:extLst>
                    <a:ext uri="{FF2B5EF4-FFF2-40B4-BE49-F238E27FC236}">
                      <a16:creationId xmlns:a16="http://schemas.microsoft.com/office/drawing/2014/main" id="{2E7358F3-088F-4F95-9864-6E53C6A40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473" y="3904250"/>
                  <a:ext cx="10389" cy="30805"/>
                </a:xfrm>
                <a:custGeom>
                  <a:avLst/>
                  <a:gdLst>
                    <a:gd name="T0" fmla="*/ 344 w 365"/>
                    <a:gd name="T1" fmla="*/ 1149 h 1151"/>
                    <a:gd name="T2" fmla="*/ 360 w 365"/>
                    <a:gd name="T3" fmla="*/ 1101 h 1151"/>
                    <a:gd name="T4" fmla="*/ 360 w 365"/>
                    <a:gd name="T5" fmla="*/ 1101 h 1151"/>
                    <a:gd name="T6" fmla="*/ 57 w 365"/>
                    <a:gd name="T7" fmla="*/ 29 h 1151"/>
                    <a:gd name="T8" fmla="*/ 22 w 365"/>
                    <a:gd name="T9" fmla="*/ 7 h 1151"/>
                    <a:gd name="T10" fmla="*/ 22 w 365"/>
                    <a:gd name="T11" fmla="*/ 7 h 1151"/>
                    <a:gd name="T12" fmla="*/ 6 w 365"/>
                    <a:gd name="T13" fmla="*/ 54 h 1151"/>
                    <a:gd name="T14" fmla="*/ 6 w 365"/>
                    <a:gd name="T15" fmla="*/ 54 h 1151"/>
                    <a:gd name="T16" fmla="*/ 309 w 365"/>
                    <a:gd name="T17" fmla="*/ 1127 h 1151"/>
                    <a:gd name="T18" fmla="*/ 334 w 365"/>
                    <a:gd name="T19" fmla="*/ 1151 h 1151"/>
                    <a:gd name="T20" fmla="*/ 334 w 365"/>
                    <a:gd name="T21" fmla="*/ 1151 h 1151"/>
                    <a:gd name="T22" fmla="*/ 344 w 365"/>
                    <a:gd name="T23" fmla="*/ 1149 h 1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5" h="1151">
                      <a:moveTo>
                        <a:pt x="344" y="1149"/>
                      </a:moveTo>
                      <a:cubicBezTo>
                        <a:pt x="358" y="1141"/>
                        <a:pt x="365" y="1120"/>
                        <a:pt x="360" y="1101"/>
                      </a:cubicBezTo>
                      <a:lnTo>
                        <a:pt x="360" y="1101"/>
                      </a:lnTo>
                      <a:lnTo>
                        <a:pt x="57" y="29"/>
                      </a:lnTo>
                      <a:cubicBezTo>
                        <a:pt x="51" y="10"/>
                        <a:pt x="36" y="0"/>
                        <a:pt x="22" y="7"/>
                      </a:cubicBezTo>
                      <a:lnTo>
                        <a:pt x="22" y="7"/>
                      </a:lnTo>
                      <a:cubicBezTo>
                        <a:pt x="7" y="14"/>
                        <a:pt x="0" y="36"/>
                        <a:pt x="6" y="54"/>
                      </a:cubicBezTo>
                      <a:lnTo>
                        <a:pt x="6" y="54"/>
                      </a:lnTo>
                      <a:lnTo>
                        <a:pt x="309" y="1127"/>
                      </a:lnTo>
                      <a:cubicBezTo>
                        <a:pt x="313" y="1142"/>
                        <a:pt x="323" y="1151"/>
                        <a:pt x="334" y="1151"/>
                      </a:cubicBezTo>
                      <a:lnTo>
                        <a:pt x="334" y="1151"/>
                      </a:lnTo>
                      <a:cubicBezTo>
                        <a:pt x="337" y="1151"/>
                        <a:pt x="341" y="1150"/>
                        <a:pt x="344" y="1149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88" name="Freeform 150">
                  <a:extLst>
                    <a:ext uri="{FF2B5EF4-FFF2-40B4-BE49-F238E27FC236}">
                      <a16:creationId xmlns:a16="http://schemas.microsoft.com/office/drawing/2014/main" id="{1487A90E-FFF9-4240-A0EB-3A16B9265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473" y="3877249"/>
                  <a:ext cx="10389" cy="31185"/>
                </a:xfrm>
                <a:custGeom>
                  <a:avLst/>
                  <a:gdLst>
                    <a:gd name="T0" fmla="*/ 344 w 365"/>
                    <a:gd name="T1" fmla="*/ 1165 h 1168"/>
                    <a:gd name="T2" fmla="*/ 360 w 365"/>
                    <a:gd name="T3" fmla="*/ 1118 h 1168"/>
                    <a:gd name="T4" fmla="*/ 360 w 365"/>
                    <a:gd name="T5" fmla="*/ 1118 h 1168"/>
                    <a:gd name="T6" fmla="*/ 57 w 365"/>
                    <a:gd name="T7" fmla="*/ 29 h 1168"/>
                    <a:gd name="T8" fmla="*/ 22 w 365"/>
                    <a:gd name="T9" fmla="*/ 7 h 1168"/>
                    <a:gd name="T10" fmla="*/ 22 w 365"/>
                    <a:gd name="T11" fmla="*/ 7 h 1168"/>
                    <a:gd name="T12" fmla="*/ 6 w 365"/>
                    <a:gd name="T13" fmla="*/ 55 h 1168"/>
                    <a:gd name="T14" fmla="*/ 6 w 365"/>
                    <a:gd name="T15" fmla="*/ 55 h 1168"/>
                    <a:gd name="T16" fmla="*/ 309 w 365"/>
                    <a:gd name="T17" fmla="*/ 1144 h 1168"/>
                    <a:gd name="T18" fmla="*/ 334 w 365"/>
                    <a:gd name="T19" fmla="*/ 1168 h 1168"/>
                    <a:gd name="T20" fmla="*/ 334 w 365"/>
                    <a:gd name="T21" fmla="*/ 1168 h 1168"/>
                    <a:gd name="T22" fmla="*/ 344 w 365"/>
                    <a:gd name="T23" fmla="*/ 1165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5" h="1168">
                      <a:moveTo>
                        <a:pt x="344" y="1165"/>
                      </a:moveTo>
                      <a:cubicBezTo>
                        <a:pt x="358" y="1158"/>
                        <a:pt x="365" y="1137"/>
                        <a:pt x="360" y="1118"/>
                      </a:cubicBezTo>
                      <a:lnTo>
                        <a:pt x="360" y="1118"/>
                      </a:lnTo>
                      <a:lnTo>
                        <a:pt x="57" y="29"/>
                      </a:lnTo>
                      <a:cubicBezTo>
                        <a:pt x="52" y="10"/>
                        <a:pt x="36" y="0"/>
                        <a:pt x="22" y="7"/>
                      </a:cubicBezTo>
                      <a:lnTo>
                        <a:pt x="22" y="7"/>
                      </a:lnTo>
                      <a:cubicBezTo>
                        <a:pt x="8" y="14"/>
                        <a:pt x="0" y="36"/>
                        <a:pt x="6" y="55"/>
                      </a:cubicBezTo>
                      <a:lnTo>
                        <a:pt x="6" y="55"/>
                      </a:lnTo>
                      <a:lnTo>
                        <a:pt x="309" y="1144"/>
                      </a:lnTo>
                      <a:cubicBezTo>
                        <a:pt x="313" y="1158"/>
                        <a:pt x="323" y="1168"/>
                        <a:pt x="334" y="1168"/>
                      </a:cubicBezTo>
                      <a:lnTo>
                        <a:pt x="334" y="1168"/>
                      </a:lnTo>
                      <a:cubicBezTo>
                        <a:pt x="337" y="1168"/>
                        <a:pt x="341" y="1167"/>
                        <a:pt x="344" y="1165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89" name="Freeform 151">
                  <a:extLst>
                    <a:ext uri="{FF2B5EF4-FFF2-40B4-BE49-F238E27FC236}">
                      <a16:creationId xmlns:a16="http://schemas.microsoft.com/office/drawing/2014/main" id="{9111D744-366D-46F9-B2DD-4A38D431F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473" y="3849867"/>
                  <a:ext cx="10389" cy="31946"/>
                </a:xfrm>
                <a:custGeom>
                  <a:avLst/>
                  <a:gdLst>
                    <a:gd name="T0" fmla="*/ 344 w 365"/>
                    <a:gd name="T1" fmla="*/ 1193 h 1195"/>
                    <a:gd name="T2" fmla="*/ 360 w 365"/>
                    <a:gd name="T3" fmla="*/ 1146 h 1195"/>
                    <a:gd name="T4" fmla="*/ 360 w 365"/>
                    <a:gd name="T5" fmla="*/ 1146 h 1195"/>
                    <a:gd name="T6" fmla="*/ 57 w 365"/>
                    <a:gd name="T7" fmla="*/ 29 h 1195"/>
                    <a:gd name="T8" fmla="*/ 22 w 365"/>
                    <a:gd name="T9" fmla="*/ 7 h 1195"/>
                    <a:gd name="T10" fmla="*/ 22 w 365"/>
                    <a:gd name="T11" fmla="*/ 7 h 1195"/>
                    <a:gd name="T12" fmla="*/ 6 w 365"/>
                    <a:gd name="T13" fmla="*/ 54 h 1195"/>
                    <a:gd name="T14" fmla="*/ 6 w 365"/>
                    <a:gd name="T15" fmla="*/ 54 h 1195"/>
                    <a:gd name="T16" fmla="*/ 308 w 365"/>
                    <a:gd name="T17" fmla="*/ 1171 h 1195"/>
                    <a:gd name="T18" fmla="*/ 334 w 365"/>
                    <a:gd name="T19" fmla="*/ 1195 h 1195"/>
                    <a:gd name="T20" fmla="*/ 334 w 365"/>
                    <a:gd name="T21" fmla="*/ 1195 h 1195"/>
                    <a:gd name="T22" fmla="*/ 344 w 365"/>
                    <a:gd name="T23" fmla="*/ 1193 h 1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5" h="1195">
                      <a:moveTo>
                        <a:pt x="344" y="1193"/>
                      </a:moveTo>
                      <a:cubicBezTo>
                        <a:pt x="358" y="1186"/>
                        <a:pt x="365" y="1165"/>
                        <a:pt x="360" y="1146"/>
                      </a:cubicBezTo>
                      <a:lnTo>
                        <a:pt x="360" y="1146"/>
                      </a:lnTo>
                      <a:lnTo>
                        <a:pt x="57" y="29"/>
                      </a:lnTo>
                      <a:cubicBezTo>
                        <a:pt x="52" y="10"/>
                        <a:pt x="36" y="0"/>
                        <a:pt x="22" y="7"/>
                      </a:cubicBezTo>
                      <a:lnTo>
                        <a:pt x="22" y="7"/>
                      </a:lnTo>
                      <a:cubicBezTo>
                        <a:pt x="8" y="14"/>
                        <a:pt x="0" y="35"/>
                        <a:pt x="6" y="54"/>
                      </a:cubicBezTo>
                      <a:lnTo>
                        <a:pt x="6" y="54"/>
                      </a:lnTo>
                      <a:lnTo>
                        <a:pt x="308" y="1171"/>
                      </a:lnTo>
                      <a:cubicBezTo>
                        <a:pt x="313" y="1186"/>
                        <a:pt x="323" y="1195"/>
                        <a:pt x="334" y="1195"/>
                      </a:cubicBezTo>
                      <a:lnTo>
                        <a:pt x="334" y="1195"/>
                      </a:lnTo>
                      <a:cubicBezTo>
                        <a:pt x="337" y="1195"/>
                        <a:pt x="340" y="1194"/>
                        <a:pt x="344" y="1193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90" name="Freeform 152">
                  <a:extLst>
                    <a:ext uri="{FF2B5EF4-FFF2-40B4-BE49-F238E27FC236}">
                      <a16:creationId xmlns:a16="http://schemas.microsoft.com/office/drawing/2014/main" id="{102C7DD7-4F66-46A2-8A34-0C0DEBAEB7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2864" y="3852529"/>
                  <a:ext cx="1998" cy="262413"/>
                </a:xfrm>
                <a:custGeom>
                  <a:avLst/>
                  <a:gdLst>
                    <a:gd name="T0" fmla="*/ 74 w 74"/>
                    <a:gd name="T1" fmla="*/ 9832 h 9881"/>
                    <a:gd name="T2" fmla="*/ 74 w 74"/>
                    <a:gd name="T3" fmla="*/ 49 h 9881"/>
                    <a:gd name="T4" fmla="*/ 37 w 74"/>
                    <a:gd name="T5" fmla="*/ 0 h 9881"/>
                    <a:gd name="T6" fmla="*/ 37 w 74"/>
                    <a:gd name="T7" fmla="*/ 0 h 9881"/>
                    <a:gd name="T8" fmla="*/ 0 w 74"/>
                    <a:gd name="T9" fmla="*/ 49 h 9881"/>
                    <a:gd name="T10" fmla="*/ 0 w 74"/>
                    <a:gd name="T11" fmla="*/ 9832 h 9881"/>
                    <a:gd name="T12" fmla="*/ 37 w 74"/>
                    <a:gd name="T13" fmla="*/ 9881 h 9881"/>
                    <a:gd name="T14" fmla="*/ 37 w 74"/>
                    <a:gd name="T15" fmla="*/ 9881 h 9881"/>
                    <a:gd name="T16" fmla="*/ 74 w 74"/>
                    <a:gd name="T17" fmla="*/ 9832 h 98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" h="9881">
                      <a:moveTo>
                        <a:pt x="74" y="9832"/>
                      </a:moveTo>
                      <a:lnTo>
                        <a:pt x="74" y="49"/>
                      </a:lnTo>
                      <a:cubicBezTo>
                        <a:pt x="74" y="22"/>
                        <a:pt x="58" y="0"/>
                        <a:pt x="37" y="0"/>
                      </a:cubicBezTo>
                      <a:lnTo>
                        <a:pt x="37" y="0"/>
                      </a:lnTo>
                      <a:cubicBezTo>
                        <a:pt x="17" y="0"/>
                        <a:pt x="0" y="22"/>
                        <a:pt x="0" y="49"/>
                      </a:cubicBezTo>
                      <a:lnTo>
                        <a:pt x="0" y="9832"/>
                      </a:lnTo>
                      <a:cubicBezTo>
                        <a:pt x="0" y="9859"/>
                        <a:pt x="17" y="9881"/>
                        <a:pt x="37" y="9881"/>
                      </a:cubicBezTo>
                      <a:lnTo>
                        <a:pt x="37" y="9881"/>
                      </a:lnTo>
                      <a:cubicBezTo>
                        <a:pt x="58" y="9881"/>
                        <a:pt x="74" y="9859"/>
                        <a:pt x="74" y="9832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91" name="Freeform 153">
                  <a:extLst>
                    <a:ext uri="{FF2B5EF4-FFF2-40B4-BE49-F238E27FC236}">
                      <a16:creationId xmlns:a16="http://schemas.microsoft.com/office/drawing/2014/main" id="{8469C0E1-AAB2-4F63-8781-C9F9AA1242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082" y="3854050"/>
                  <a:ext cx="1998" cy="260891"/>
                </a:xfrm>
                <a:custGeom>
                  <a:avLst/>
                  <a:gdLst>
                    <a:gd name="T0" fmla="*/ 74 w 74"/>
                    <a:gd name="T1" fmla="*/ 9781 h 9830"/>
                    <a:gd name="T2" fmla="*/ 74 w 74"/>
                    <a:gd name="T3" fmla="*/ 49 h 9830"/>
                    <a:gd name="T4" fmla="*/ 37 w 74"/>
                    <a:gd name="T5" fmla="*/ 0 h 9830"/>
                    <a:gd name="T6" fmla="*/ 37 w 74"/>
                    <a:gd name="T7" fmla="*/ 0 h 9830"/>
                    <a:gd name="T8" fmla="*/ 0 w 74"/>
                    <a:gd name="T9" fmla="*/ 49 h 9830"/>
                    <a:gd name="T10" fmla="*/ 0 w 74"/>
                    <a:gd name="T11" fmla="*/ 9781 h 9830"/>
                    <a:gd name="T12" fmla="*/ 37 w 74"/>
                    <a:gd name="T13" fmla="*/ 9830 h 9830"/>
                    <a:gd name="T14" fmla="*/ 37 w 74"/>
                    <a:gd name="T15" fmla="*/ 9830 h 9830"/>
                    <a:gd name="T16" fmla="*/ 74 w 74"/>
                    <a:gd name="T17" fmla="*/ 9781 h 9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" h="9830">
                      <a:moveTo>
                        <a:pt x="74" y="9781"/>
                      </a:moveTo>
                      <a:lnTo>
                        <a:pt x="74" y="49"/>
                      </a:lnTo>
                      <a:cubicBezTo>
                        <a:pt x="74" y="22"/>
                        <a:pt x="58" y="0"/>
                        <a:pt x="37" y="0"/>
                      </a:cubicBezTo>
                      <a:lnTo>
                        <a:pt x="37" y="0"/>
                      </a:lnTo>
                      <a:cubicBezTo>
                        <a:pt x="17" y="0"/>
                        <a:pt x="0" y="22"/>
                        <a:pt x="0" y="49"/>
                      </a:cubicBezTo>
                      <a:lnTo>
                        <a:pt x="0" y="9781"/>
                      </a:lnTo>
                      <a:cubicBezTo>
                        <a:pt x="0" y="9808"/>
                        <a:pt x="17" y="9830"/>
                        <a:pt x="37" y="9830"/>
                      </a:cubicBezTo>
                      <a:lnTo>
                        <a:pt x="37" y="9830"/>
                      </a:lnTo>
                      <a:cubicBezTo>
                        <a:pt x="58" y="9830"/>
                        <a:pt x="74" y="9808"/>
                        <a:pt x="74" y="9781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92" name="Freeform 154">
                  <a:extLst>
                    <a:ext uri="{FF2B5EF4-FFF2-40B4-BE49-F238E27FC236}">
                      <a16:creationId xmlns:a16="http://schemas.microsoft.com/office/drawing/2014/main" id="{88B76DDF-0B60-42CE-83B1-806AAE84B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473" y="3849867"/>
                  <a:ext cx="2397" cy="264694"/>
                </a:xfrm>
                <a:custGeom>
                  <a:avLst/>
                  <a:gdLst>
                    <a:gd name="T0" fmla="*/ 65 w 80"/>
                    <a:gd name="T1" fmla="*/ 9939 h 9982"/>
                    <a:gd name="T2" fmla="*/ 80 w 80"/>
                    <a:gd name="T3" fmla="*/ 43 h 9982"/>
                    <a:gd name="T4" fmla="*/ 47 w 80"/>
                    <a:gd name="T5" fmla="*/ 0 h 9982"/>
                    <a:gd name="T6" fmla="*/ 47 w 80"/>
                    <a:gd name="T7" fmla="*/ 0 h 9982"/>
                    <a:gd name="T8" fmla="*/ 15 w 80"/>
                    <a:gd name="T9" fmla="*/ 43 h 9982"/>
                    <a:gd name="T10" fmla="*/ 15 w 80"/>
                    <a:gd name="T11" fmla="*/ 43 h 9982"/>
                    <a:gd name="T12" fmla="*/ 0 w 80"/>
                    <a:gd name="T13" fmla="*/ 9939 h 9982"/>
                    <a:gd name="T14" fmla="*/ 32 w 80"/>
                    <a:gd name="T15" fmla="*/ 9982 h 9982"/>
                    <a:gd name="T16" fmla="*/ 32 w 80"/>
                    <a:gd name="T17" fmla="*/ 9982 h 9982"/>
                    <a:gd name="T18" fmla="*/ 65 w 80"/>
                    <a:gd name="T19" fmla="*/ 9939 h 9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9982">
                      <a:moveTo>
                        <a:pt x="65" y="9939"/>
                      </a:moveTo>
                      <a:lnTo>
                        <a:pt x="80" y="43"/>
                      </a:lnTo>
                      <a:cubicBezTo>
                        <a:pt x="80" y="19"/>
                        <a:pt x="65" y="0"/>
                        <a:pt x="47" y="0"/>
                      </a:cubicBezTo>
                      <a:lnTo>
                        <a:pt x="47" y="0"/>
                      </a:lnTo>
                      <a:cubicBezTo>
                        <a:pt x="29" y="0"/>
                        <a:pt x="15" y="19"/>
                        <a:pt x="15" y="43"/>
                      </a:cubicBezTo>
                      <a:lnTo>
                        <a:pt x="15" y="43"/>
                      </a:lnTo>
                      <a:lnTo>
                        <a:pt x="0" y="9939"/>
                      </a:lnTo>
                      <a:cubicBezTo>
                        <a:pt x="0" y="9963"/>
                        <a:pt x="14" y="9982"/>
                        <a:pt x="32" y="9982"/>
                      </a:cubicBezTo>
                      <a:lnTo>
                        <a:pt x="32" y="9982"/>
                      </a:lnTo>
                      <a:cubicBezTo>
                        <a:pt x="50" y="9982"/>
                        <a:pt x="65" y="9963"/>
                        <a:pt x="65" y="9939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</p:grpSp>
          <p:grpSp>
            <p:nvGrpSpPr>
              <p:cNvPr id="392" name="Группа 391">
                <a:extLst>
                  <a:ext uri="{FF2B5EF4-FFF2-40B4-BE49-F238E27FC236}">
                    <a16:creationId xmlns:a16="http://schemas.microsoft.com/office/drawing/2014/main" id="{10ED496A-8C81-413E-8CB8-12F921DD2719}"/>
                  </a:ext>
                </a:extLst>
              </p:cNvPr>
              <p:cNvGrpSpPr/>
              <p:nvPr/>
            </p:nvGrpSpPr>
            <p:grpSpPr>
              <a:xfrm>
                <a:off x="4216189" y="4189057"/>
                <a:ext cx="426737" cy="259370"/>
                <a:chOff x="4216189" y="4189057"/>
                <a:chExt cx="426737" cy="259370"/>
              </a:xfrm>
            </p:grpSpPr>
            <p:sp>
              <p:nvSpPr>
                <p:cNvPr id="394" name="Freeform 48">
                  <a:extLst>
                    <a:ext uri="{FF2B5EF4-FFF2-40B4-BE49-F238E27FC236}">
                      <a16:creationId xmlns:a16="http://schemas.microsoft.com/office/drawing/2014/main" id="{D2C5AC37-392B-4791-8A0E-E837D270D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44633" y="4286035"/>
                  <a:ext cx="97894" cy="106867"/>
                </a:xfrm>
                <a:custGeom>
                  <a:avLst/>
                  <a:gdLst>
                    <a:gd name="T0" fmla="*/ 855 w 3510"/>
                    <a:gd name="T1" fmla="*/ 2949 h 4023"/>
                    <a:gd name="T2" fmla="*/ 811 w 3510"/>
                    <a:gd name="T3" fmla="*/ 3247 h 4023"/>
                    <a:gd name="T4" fmla="*/ 855 w 3510"/>
                    <a:gd name="T5" fmla="*/ 3546 h 4023"/>
                    <a:gd name="T6" fmla="*/ 855 w 3510"/>
                    <a:gd name="T7" fmla="*/ 3785 h 4023"/>
                    <a:gd name="T8" fmla="*/ 428 w 3510"/>
                    <a:gd name="T9" fmla="*/ 3785 h 4023"/>
                    <a:gd name="T10" fmla="*/ 428 w 3510"/>
                    <a:gd name="T11" fmla="*/ 3546 h 4023"/>
                    <a:gd name="T12" fmla="*/ 473 w 3510"/>
                    <a:gd name="T13" fmla="*/ 3247 h 4023"/>
                    <a:gd name="T14" fmla="*/ 428 w 3510"/>
                    <a:gd name="T15" fmla="*/ 2949 h 4023"/>
                    <a:gd name="T16" fmla="*/ 428 w 3510"/>
                    <a:gd name="T17" fmla="*/ 2710 h 4023"/>
                    <a:gd name="T18" fmla="*/ 811 w 3510"/>
                    <a:gd name="T19" fmla="*/ 2559 h 4023"/>
                    <a:gd name="T20" fmla="*/ 1596 w 3510"/>
                    <a:gd name="T21" fmla="*/ 2233 h 4023"/>
                    <a:gd name="T22" fmla="*/ 1596 w 3510"/>
                    <a:gd name="T23" fmla="*/ 1977 h 4023"/>
                    <a:gd name="T24" fmla="*/ 1643 w 3510"/>
                    <a:gd name="T25" fmla="*/ 1656 h 4023"/>
                    <a:gd name="T26" fmla="*/ 1596 w 3510"/>
                    <a:gd name="T27" fmla="*/ 1336 h 4023"/>
                    <a:gd name="T28" fmla="*/ 1596 w 3510"/>
                    <a:gd name="T29" fmla="*/ 1079 h 4023"/>
                    <a:gd name="T30" fmla="*/ 1873 w 3510"/>
                    <a:gd name="T31" fmla="*/ 610 h 4023"/>
                    <a:gd name="T32" fmla="*/ 2054 w 3510"/>
                    <a:gd name="T33" fmla="*/ 1207 h 4023"/>
                    <a:gd name="T34" fmla="*/ 2007 w 3510"/>
                    <a:gd name="T35" fmla="*/ 1528 h 4023"/>
                    <a:gd name="T36" fmla="*/ 2054 w 3510"/>
                    <a:gd name="T37" fmla="*/ 1848 h 4023"/>
                    <a:gd name="T38" fmla="*/ 2054 w 3510"/>
                    <a:gd name="T39" fmla="*/ 2105 h 4023"/>
                    <a:gd name="T40" fmla="*/ 2054 w 3510"/>
                    <a:gd name="T41" fmla="*/ 2459 h 4023"/>
                    <a:gd name="T42" fmla="*/ 2007 w 3510"/>
                    <a:gd name="T43" fmla="*/ 2780 h 4023"/>
                    <a:gd name="T44" fmla="*/ 2054 w 3510"/>
                    <a:gd name="T45" fmla="*/ 3100 h 4023"/>
                    <a:gd name="T46" fmla="*/ 2054 w 3510"/>
                    <a:gd name="T47" fmla="*/ 3357 h 4023"/>
                    <a:gd name="T48" fmla="*/ 2007 w 3510"/>
                    <a:gd name="T49" fmla="*/ 3677 h 4023"/>
                    <a:gd name="T50" fmla="*/ 1596 w 3510"/>
                    <a:gd name="T51" fmla="*/ 3613 h 4023"/>
                    <a:gd name="T52" fmla="*/ 1643 w 3510"/>
                    <a:gd name="T53" fmla="*/ 3292 h 4023"/>
                    <a:gd name="T54" fmla="*/ 1596 w 3510"/>
                    <a:gd name="T55" fmla="*/ 2972 h 4023"/>
                    <a:gd name="T56" fmla="*/ 1596 w 3510"/>
                    <a:gd name="T57" fmla="*/ 2715 h 4023"/>
                    <a:gd name="T58" fmla="*/ 1643 w 3510"/>
                    <a:gd name="T59" fmla="*/ 2395 h 4023"/>
                    <a:gd name="T60" fmla="*/ 3320 w 3510"/>
                    <a:gd name="T61" fmla="*/ 2060 h 4023"/>
                    <a:gd name="T62" fmla="*/ 3320 w 3510"/>
                    <a:gd name="T63" fmla="*/ 2436 h 4023"/>
                    <a:gd name="T64" fmla="*/ 3370 w 3510"/>
                    <a:gd name="T65" fmla="*/ 2776 h 4023"/>
                    <a:gd name="T66" fmla="*/ 3370 w 3510"/>
                    <a:gd name="T67" fmla="*/ 3049 h 4023"/>
                    <a:gd name="T68" fmla="*/ 3320 w 3510"/>
                    <a:gd name="T69" fmla="*/ 3389 h 4023"/>
                    <a:gd name="T70" fmla="*/ 2743 w 3510"/>
                    <a:gd name="T71" fmla="*/ 3526 h 4023"/>
                    <a:gd name="T72" fmla="*/ 2934 w 3510"/>
                    <a:gd name="T73" fmla="*/ 3253 h 4023"/>
                    <a:gd name="T74" fmla="*/ 2883 w 3510"/>
                    <a:gd name="T75" fmla="*/ 2913 h 4023"/>
                    <a:gd name="T76" fmla="*/ 2883 w 3510"/>
                    <a:gd name="T77" fmla="*/ 2640 h 4023"/>
                    <a:gd name="T78" fmla="*/ 2934 w 3510"/>
                    <a:gd name="T79" fmla="*/ 2300 h 4023"/>
                    <a:gd name="T80" fmla="*/ 2560 w 3510"/>
                    <a:gd name="T81" fmla="*/ 1963 h 4023"/>
                    <a:gd name="T82" fmla="*/ 3320 w 3510"/>
                    <a:gd name="T83" fmla="*/ 834 h 4023"/>
                    <a:gd name="T84" fmla="*/ 3370 w 3510"/>
                    <a:gd name="T85" fmla="*/ 1174 h 4023"/>
                    <a:gd name="T86" fmla="*/ 3370 w 3510"/>
                    <a:gd name="T87" fmla="*/ 1447 h 4023"/>
                    <a:gd name="T88" fmla="*/ 3320 w 3510"/>
                    <a:gd name="T89" fmla="*/ 1787 h 4023"/>
                    <a:gd name="T90" fmla="*/ 2934 w 3510"/>
                    <a:gd name="T91" fmla="*/ 2060 h 4023"/>
                    <a:gd name="T92" fmla="*/ 2883 w 3510"/>
                    <a:gd name="T93" fmla="*/ 1719 h 4023"/>
                    <a:gd name="T94" fmla="*/ 2883 w 3510"/>
                    <a:gd name="T95" fmla="*/ 1447 h 4023"/>
                    <a:gd name="T96" fmla="*/ 2934 w 3510"/>
                    <a:gd name="T97" fmla="*/ 1106 h 4023"/>
                    <a:gd name="T98" fmla="*/ 2883 w 3510"/>
                    <a:gd name="T99" fmla="*/ 766 h 4023"/>
                    <a:gd name="T100" fmla="*/ 3264 w 3510"/>
                    <a:gd name="T101" fmla="*/ 139 h 4023"/>
                    <a:gd name="T102" fmla="*/ 811 w 3510"/>
                    <a:gd name="T103" fmla="*/ 1485 h 4023"/>
                    <a:gd name="T104" fmla="*/ 855 w 3510"/>
                    <a:gd name="T105" fmla="*/ 1783 h 4023"/>
                    <a:gd name="T106" fmla="*/ 855 w 3510"/>
                    <a:gd name="T107" fmla="*/ 2022 h 4023"/>
                    <a:gd name="T108" fmla="*/ 811 w 3510"/>
                    <a:gd name="T109" fmla="*/ 2320 h 4023"/>
                    <a:gd name="T110" fmla="*/ 473 w 3510"/>
                    <a:gd name="T111" fmla="*/ 2559 h 4023"/>
                    <a:gd name="T112" fmla="*/ 428 w 3510"/>
                    <a:gd name="T113" fmla="*/ 2261 h 4023"/>
                    <a:gd name="T114" fmla="*/ 428 w 3510"/>
                    <a:gd name="T115" fmla="*/ 2022 h 4023"/>
                    <a:gd name="T116" fmla="*/ 473 w 3510"/>
                    <a:gd name="T117" fmla="*/ 1723 h 4023"/>
                    <a:gd name="T118" fmla="*/ 428 w 3510"/>
                    <a:gd name="T119" fmla="*/ 1425 h 4023"/>
                    <a:gd name="T120" fmla="*/ 762 w 3510"/>
                    <a:gd name="T121" fmla="*/ 876 h 4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510" h="4023">
                      <a:moveTo>
                        <a:pt x="855" y="2710"/>
                      </a:moveTo>
                      <a:cubicBezTo>
                        <a:pt x="855" y="2743"/>
                        <a:pt x="835" y="2770"/>
                        <a:pt x="811" y="2770"/>
                      </a:cubicBezTo>
                      <a:cubicBezTo>
                        <a:pt x="835" y="2770"/>
                        <a:pt x="855" y="2796"/>
                        <a:pt x="855" y="2829"/>
                      </a:cubicBezTo>
                      <a:lnTo>
                        <a:pt x="855" y="2829"/>
                      </a:lnTo>
                      <a:cubicBezTo>
                        <a:pt x="855" y="2862"/>
                        <a:pt x="835" y="2889"/>
                        <a:pt x="811" y="2889"/>
                      </a:cubicBezTo>
                      <a:cubicBezTo>
                        <a:pt x="835" y="2889"/>
                        <a:pt x="855" y="2916"/>
                        <a:pt x="855" y="2949"/>
                      </a:cubicBezTo>
                      <a:lnTo>
                        <a:pt x="855" y="2949"/>
                      </a:lnTo>
                      <a:cubicBezTo>
                        <a:pt x="855" y="2982"/>
                        <a:pt x="835" y="3008"/>
                        <a:pt x="811" y="3008"/>
                      </a:cubicBezTo>
                      <a:cubicBezTo>
                        <a:pt x="835" y="3008"/>
                        <a:pt x="855" y="3035"/>
                        <a:pt x="855" y="3068"/>
                      </a:cubicBezTo>
                      <a:lnTo>
                        <a:pt x="855" y="3068"/>
                      </a:lnTo>
                      <a:cubicBezTo>
                        <a:pt x="855" y="3101"/>
                        <a:pt x="835" y="3128"/>
                        <a:pt x="811" y="3128"/>
                      </a:cubicBezTo>
                      <a:cubicBezTo>
                        <a:pt x="835" y="3128"/>
                        <a:pt x="855" y="3155"/>
                        <a:pt x="855" y="3188"/>
                      </a:cubicBezTo>
                      <a:lnTo>
                        <a:pt x="855" y="3188"/>
                      </a:lnTo>
                      <a:cubicBezTo>
                        <a:pt x="855" y="3221"/>
                        <a:pt x="835" y="3247"/>
                        <a:pt x="811" y="3247"/>
                      </a:cubicBezTo>
                      <a:cubicBezTo>
                        <a:pt x="835" y="3247"/>
                        <a:pt x="855" y="3274"/>
                        <a:pt x="855" y="3307"/>
                      </a:cubicBezTo>
                      <a:lnTo>
                        <a:pt x="855" y="3307"/>
                      </a:lnTo>
                      <a:cubicBezTo>
                        <a:pt x="855" y="3340"/>
                        <a:pt x="835" y="3367"/>
                        <a:pt x="811" y="3367"/>
                      </a:cubicBezTo>
                      <a:cubicBezTo>
                        <a:pt x="835" y="3367"/>
                        <a:pt x="855" y="3393"/>
                        <a:pt x="855" y="3426"/>
                      </a:cubicBezTo>
                      <a:lnTo>
                        <a:pt x="855" y="3426"/>
                      </a:lnTo>
                      <a:cubicBezTo>
                        <a:pt x="855" y="3459"/>
                        <a:pt x="835" y="3486"/>
                        <a:pt x="811" y="3486"/>
                      </a:cubicBezTo>
                      <a:cubicBezTo>
                        <a:pt x="835" y="3486"/>
                        <a:pt x="855" y="3513"/>
                        <a:pt x="855" y="3546"/>
                      </a:cubicBezTo>
                      <a:lnTo>
                        <a:pt x="855" y="3546"/>
                      </a:lnTo>
                      <a:cubicBezTo>
                        <a:pt x="855" y="3579"/>
                        <a:pt x="835" y="3606"/>
                        <a:pt x="811" y="3606"/>
                      </a:cubicBezTo>
                      <a:cubicBezTo>
                        <a:pt x="835" y="3606"/>
                        <a:pt x="855" y="3632"/>
                        <a:pt x="855" y="3665"/>
                      </a:cubicBezTo>
                      <a:lnTo>
                        <a:pt x="855" y="3665"/>
                      </a:lnTo>
                      <a:cubicBezTo>
                        <a:pt x="855" y="3698"/>
                        <a:pt x="835" y="3725"/>
                        <a:pt x="811" y="3725"/>
                      </a:cubicBezTo>
                      <a:cubicBezTo>
                        <a:pt x="835" y="3725"/>
                        <a:pt x="855" y="3752"/>
                        <a:pt x="855" y="3785"/>
                      </a:cubicBezTo>
                      <a:lnTo>
                        <a:pt x="855" y="3785"/>
                      </a:lnTo>
                      <a:cubicBezTo>
                        <a:pt x="855" y="3818"/>
                        <a:pt x="835" y="3844"/>
                        <a:pt x="811" y="3844"/>
                      </a:cubicBezTo>
                      <a:lnTo>
                        <a:pt x="978" y="3844"/>
                      </a:lnTo>
                      <a:lnTo>
                        <a:pt x="978" y="4023"/>
                      </a:lnTo>
                      <a:lnTo>
                        <a:pt x="306" y="4023"/>
                      </a:lnTo>
                      <a:lnTo>
                        <a:pt x="306" y="3844"/>
                      </a:lnTo>
                      <a:lnTo>
                        <a:pt x="473" y="3844"/>
                      </a:lnTo>
                      <a:cubicBezTo>
                        <a:pt x="448" y="3844"/>
                        <a:pt x="428" y="3818"/>
                        <a:pt x="428" y="3785"/>
                      </a:cubicBezTo>
                      <a:lnTo>
                        <a:pt x="428" y="3785"/>
                      </a:lnTo>
                      <a:cubicBezTo>
                        <a:pt x="428" y="3752"/>
                        <a:pt x="448" y="3725"/>
                        <a:pt x="473" y="3725"/>
                      </a:cubicBezTo>
                      <a:cubicBezTo>
                        <a:pt x="448" y="3725"/>
                        <a:pt x="428" y="3698"/>
                        <a:pt x="428" y="3665"/>
                      </a:cubicBezTo>
                      <a:lnTo>
                        <a:pt x="428" y="3665"/>
                      </a:lnTo>
                      <a:cubicBezTo>
                        <a:pt x="428" y="3632"/>
                        <a:pt x="448" y="3606"/>
                        <a:pt x="473" y="3606"/>
                      </a:cubicBezTo>
                      <a:cubicBezTo>
                        <a:pt x="448" y="3606"/>
                        <a:pt x="428" y="3579"/>
                        <a:pt x="428" y="3546"/>
                      </a:cubicBezTo>
                      <a:lnTo>
                        <a:pt x="428" y="3546"/>
                      </a:lnTo>
                      <a:cubicBezTo>
                        <a:pt x="428" y="3513"/>
                        <a:pt x="448" y="3486"/>
                        <a:pt x="473" y="3486"/>
                      </a:cubicBezTo>
                      <a:cubicBezTo>
                        <a:pt x="448" y="3486"/>
                        <a:pt x="428" y="3459"/>
                        <a:pt x="428" y="3426"/>
                      </a:cubicBezTo>
                      <a:lnTo>
                        <a:pt x="428" y="3426"/>
                      </a:lnTo>
                      <a:cubicBezTo>
                        <a:pt x="428" y="3393"/>
                        <a:pt x="448" y="3367"/>
                        <a:pt x="473" y="3367"/>
                      </a:cubicBezTo>
                      <a:cubicBezTo>
                        <a:pt x="448" y="3367"/>
                        <a:pt x="428" y="3340"/>
                        <a:pt x="428" y="3307"/>
                      </a:cubicBezTo>
                      <a:lnTo>
                        <a:pt x="428" y="3307"/>
                      </a:lnTo>
                      <a:cubicBezTo>
                        <a:pt x="428" y="3274"/>
                        <a:pt x="448" y="3247"/>
                        <a:pt x="473" y="3247"/>
                      </a:cubicBezTo>
                      <a:cubicBezTo>
                        <a:pt x="448" y="3247"/>
                        <a:pt x="428" y="3221"/>
                        <a:pt x="428" y="3188"/>
                      </a:cubicBezTo>
                      <a:lnTo>
                        <a:pt x="428" y="3188"/>
                      </a:lnTo>
                      <a:cubicBezTo>
                        <a:pt x="428" y="3155"/>
                        <a:pt x="448" y="3128"/>
                        <a:pt x="473" y="3128"/>
                      </a:cubicBezTo>
                      <a:cubicBezTo>
                        <a:pt x="448" y="3128"/>
                        <a:pt x="428" y="3101"/>
                        <a:pt x="428" y="3068"/>
                      </a:cubicBezTo>
                      <a:lnTo>
                        <a:pt x="428" y="3068"/>
                      </a:lnTo>
                      <a:cubicBezTo>
                        <a:pt x="428" y="3035"/>
                        <a:pt x="448" y="3008"/>
                        <a:pt x="473" y="3008"/>
                      </a:cubicBezTo>
                      <a:cubicBezTo>
                        <a:pt x="448" y="3008"/>
                        <a:pt x="428" y="2982"/>
                        <a:pt x="428" y="2949"/>
                      </a:cubicBezTo>
                      <a:lnTo>
                        <a:pt x="428" y="2949"/>
                      </a:lnTo>
                      <a:cubicBezTo>
                        <a:pt x="428" y="2916"/>
                        <a:pt x="448" y="2889"/>
                        <a:pt x="473" y="2889"/>
                      </a:cubicBezTo>
                      <a:cubicBezTo>
                        <a:pt x="448" y="2889"/>
                        <a:pt x="428" y="2862"/>
                        <a:pt x="428" y="2829"/>
                      </a:cubicBezTo>
                      <a:lnTo>
                        <a:pt x="428" y="2829"/>
                      </a:lnTo>
                      <a:cubicBezTo>
                        <a:pt x="428" y="2796"/>
                        <a:pt x="448" y="2770"/>
                        <a:pt x="473" y="2770"/>
                      </a:cubicBezTo>
                      <a:cubicBezTo>
                        <a:pt x="448" y="2770"/>
                        <a:pt x="428" y="2743"/>
                        <a:pt x="428" y="2710"/>
                      </a:cubicBezTo>
                      <a:lnTo>
                        <a:pt x="428" y="2710"/>
                      </a:lnTo>
                      <a:cubicBezTo>
                        <a:pt x="428" y="2677"/>
                        <a:pt x="448" y="2650"/>
                        <a:pt x="473" y="2650"/>
                      </a:cubicBezTo>
                      <a:lnTo>
                        <a:pt x="229" y="2650"/>
                      </a:lnTo>
                      <a:cubicBezTo>
                        <a:pt x="211" y="2693"/>
                        <a:pt x="169" y="2724"/>
                        <a:pt x="119" y="2724"/>
                      </a:cubicBezTo>
                      <a:cubicBezTo>
                        <a:pt x="53" y="2724"/>
                        <a:pt x="0" y="2671"/>
                        <a:pt x="0" y="2605"/>
                      </a:cubicBezTo>
                      <a:cubicBezTo>
                        <a:pt x="0" y="2539"/>
                        <a:pt x="53" y="2486"/>
                        <a:pt x="119" y="2486"/>
                      </a:cubicBezTo>
                      <a:cubicBezTo>
                        <a:pt x="169" y="2486"/>
                        <a:pt x="211" y="2516"/>
                        <a:pt x="229" y="2559"/>
                      </a:cubicBezTo>
                      <a:lnTo>
                        <a:pt x="811" y="2559"/>
                      </a:lnTo>
                      <a:lnTo>
                        <a:pt x="811" y="2650"/>
                      </a:lnTo>
                      <a:lnTo>
                        <a:pt x="811" y="2650"/>
                      </a:lnTo>
                      <a:cubicBezTo>
                        <a:pt x="835" y="2650"/>
                        <a:pt x="855" y="2677"/>
                        <a:pt x="855" y="2710"/>
                      </a:cubicBezTo>
                      <a:close/>
                      <a:moveTo>
                        <a:pt x="1264" y="2209"/>
                      </a:moveTo>
                      <a:cubicBezTo>
                        <a:pt x="1322" y="2209"/>
                        <a:pt x="1372" y="2246"/>
                        <a:pt x="1392" y="2297"/>
                      </a:cubicBezTo>
                      <a:lnTo>
                        <a:pt x="1642" y="2297"/>
                      </a:lnTo>
                      <a:cubicBezTo>
                        <a:pt x="1617" y="2296"/>
                        <a:pt x="1596" y="2268"/>
                        <a:pt x="1596" y="2233"/>
                      </a:cubicBezTo>
                      <a:lnTo>
                        <a:pt x="1596" y="2233"/>
                      </a:lnTo>
                      <a:cubicBezTo>
                        <a:pt x="1596" y="2198"/>
                        <a:pt x="1617" y="2169"/>
                        <a:pt x="1643" y="2169"/>
                      </a:cubicBezTo>
                      <a:cubicBezTo>
                        <a:pt x="1617" y="2169"/>
                        <a:pt x="1596" y="2140"/>
                        <a:pt x="1596" y="2105"/>
                      </a:cubicBezTo>
                      <a:lnTo>
                        <a:pt x="1596" y="2105"/>
                      </a:lnTo>
                      <a:cubicBezTo>
                        <a:pt x="1596" y="2069"/>
                        <a:pt x="1617" y="2041"/>
                        <a:pt x="1643" y="2041"/>
                      </a:cubicBezTo>
                      <a:cubicBezTo>
                        <a:pt x="1617" y="2041"/>
                        <a:pt x="1596" y="2012"/>
                        <a:pt x="1596" y="1977"/>
                      </a:cubicBezTo>
                      <a:lnTo>
                        <a:pt x="1596" y="1977"/>
                      </a:lnTo>
                      <a:cubicBezTo>
                        <a:pt x="1596" y="1941"/>
                        <a:pt x="1617" y="1913"/>
                        <a:pt x="1643" y="1913"/>
                      </a:cubicBezTo>
                      <a:cubicBezTo>
                        <a:pt x="1617" y="1913"/>
                        <a:pt x="1596" y="1884"/>
                        <a:pt x="1596" y="1848"/>
                      </a:cubicBezTo>
                      <a:lnTo>
                        <a:pt x="1596" y="1848"/>
                      </a:lnTo>
                      <a:cubicBezTo>
                        <a:pt x="1596" y="1813"/>
                        <a:pt x="1617" y="1784"/>
                        <a:pt x="1643" y="1784"/>
                      </a:cubicBezTo>
                      <a:cubicBezTo>
                        <a:pt x="1617" y="1784"/>
                        <a:pt x="1596" y="1756"/>
                        <a:pt x="1596" y="1720"/>
                      </a:cubicBezTo>
                      <a:lnTo>
                        <a:pt x="1596" y="1720"/>
                      </a:lnTo>
                      <a:cubicBezTo>
                        <a:pt x="1596" y="1685"/>
                        <a:pt x="1617" y="1656"/>
                        <a:pt x="1643" y="1656"/>
                      </a:cubicBezTo>
                      <a:cubicBezTo>
                        <a:pt x="1617" y="1656"/>
                        <a:pt x="1596" y="1627"/>
                        <a:pt x="1596" y="1592"/>
                      </a:cubicBezTo>
                      <a:lnTo>
                        <a:pt x="1596" y="1592"/>
                      </a:lnTo>
                      <a:cubicBezTo>
                        <a:pt x="1596" y="1557"/>
                        <a:pt x="1617" y="1528"/>
                        <a:pt x="1643" y="1528"/>
                      </a:cubicBezTo>
                      <a:cubicBezTo>
                        <a:pt x="1617" y="1528"/>
                        <a:pt x="1596" y="1499"/>
                        <a:pt x="1596" y="1464"/>
                      </a:cubicBezTo>
                      <a:lnTo>
                        <a:pt x="1596" y="1464"/>
                      </a:lnTo>
                      <a:cubicBezTo>
                        <a:pt x="1596" y="1428"/>
                        <a:pt x="1617" y="1400"/>
                        <a:pt x="1643" y="1400"/>
                      </a:cubicBezTo>
                      <a:cubicBezTo>
                        <a:pt x="1617" y="1400"/>
                        <a:pt x="1596" y="1371"/>
                        <a:pt x="1596" y="1336"/>
                      </a:cubicBezTo>
                      <a:lnTo>
                        <a:pt x="1596" y="1336"/>
                      </a:lnTo>
                      <a:cubicBezTo>
                        <a:pt x="1596" y="1300"/>
                        <a:pt x="1617" y="1271"/>
                        <a:pt x="1643" y="1271"/>
                      </a:cubicBezTo>
                      <a:cubicBezTo>
                        <a:pt x="1617" y="1271"/>
                        <a:pt x="1596" y="1243"/>
                        <a:pt x="1596" y="1207"/>
                      </a:cubicBezTo>
                      <a:lnTo>
                        <a:pt x="1596" y="1207"/>
                      </a:lnTo>
                      <a:cubicBezTo>
                        <a:pt x="1596" y="1172"/>
                        <a:pt x="1617" y="1143"/>
                        <a:pt x="1643" y="1143"/>
                      </a:cubicBezTo>
                      <a:cubicBezTo>
                        <a:pt x="1617" y="1143"/>
                        <a:pt x="1596" y="1114"/>
                        <a:pt x="1596" y="1079"/>
                      </a:cubicBezTo>
                      <a:lnTo>
                        <a:pt x="1596" y="1079"/>
                      </a:lnTo>
                      <a:cubicBezTo>
                        <a:pt x="1596" y="1044"/>
                        <a:pt x="1617" y="1015"/>
                        <a:pt x="1643" y="1015"/>
                      </a:cubicBezTo>
                      <a:lnTo>
                        <a:pt x="1777" y="1015"/>
                      </a:lnTo>
                      <a:lnTo>
                        <a:pt x="1777" y="610"/>
                      </a:lnTo>
                      <a:cubicBezTo>
                        <a:pt x="1730" y="591"/>
                        <a:pt x="1696" y="544"/>
                        <a:pt x="1696" y="489"/>
                      </a:cubicBezTo>
                      <a:cubicBezTo>
                        <a:pt x="1696" y="417"/>
                        <a:pt x="1754" y="359"/>
                        <a:pt x="1825" y="359"/>
                      </a:cubicBezTo>
                      <a:cubicBezTo>
                        <a:pt x="1896" y="359"/>
                        <a:pt x="1954" y="417"/>
                        <a:pt x="1954" y="489"/>
                      </a:cubicBezTo>
                      <a:cubicBezTo>
                        <a:pt x="1954" y="544"/>
                        <a:pt x="1921" y="591"/>
                        <a:pt x="1873" y="610"/>
                      </a:cubicBezTo>
                      <a:lnTo>
                        <a:pt x="1873" y="1015"/>
                      </a:lnTo>
                      <a:lnTo>
                        <a:pt x="2007" y="1015"/>
                      </a:lnTo>
                      <a:cubicBezTo>
                        <a:pt x="2033" y="1015"/>
                        <a:pt x="2054" y="1044"/>
                        <a:pt x="2054" y="1079"/>
                      </a:cubicBezTo>
                      <a:lnTo>
                        <a:pt x="2054" y="1079"/>
                      </a:lnTo>
                      <a:cubicBezTo>
                        <a:pt x="2054" y="1114"/>
                        <a:pt x="2033" y="1143"/>
                        <a:pt x="2007" y="1143"/>
                      </a:cubicBezTo>
                      <a:cubicBezTo>
                        <a:pt x="2033" y="1143"/>
                        <a:pt x="2054" y="1172"/>
                        <a:pt x="2054" y="1207"/>
                      </a:cubicBezTo>
                      <a:lnTo>
                        <a:pt x="2054" y="1207"/>
                      </a:lnTo>
                      <a:cubicBezTo>
                        <a:pt x="2054" y="1243"/>
                        <a:pt x="2033" y="1271"/>
                        <a:pt x="2007" y="1271"/>
                      </a:cubicBezTo>
                      <a:cubicBezTo>
                        <a:pt x="2033" y="1271"/>
                        <a:pt x="2054" y="1300"/>
                        <a:pt x="2054" y="1336"/>
                      </a:cubicBezTo>
                      <a:lnTo>
                        <a:pt x="2054" y="1336"/>
                      </a:lnTo>
                      <a:cubicBezTo>
                        <a:pt x="2054" y="1371"/>
                        <a:pt x="2033" y="1400"/>
                        <a:pt x="2007" y="1400"/>
                      </a:cubicBezTo>
                      <a:cubicBezTo>
                        <a:pt x="2033" y="1400"/>
                        <a:pt x="2054" y="1428"/>
                        <a:pt x="2054" y="1464"/>
                      </a:cubicBezTo>
                      <a:lnTo>
                        <a:pt x="2054" y="1464"/>
                      </a:lnTo>
                      <a:cubicBezTo>
                        <a:pt x="2054" y="1499"/>
                        <a:pt x="2033" y="1528"/>
                        <a:pt x="2007" y="1528"/>
                      </a:cubicBezTo>
                      <a:cubicBezTo>
                        <a:pt x="2033" y="1528"/>
                        <a:pt x="2054" y="1557"/>
                        <a:pt x="2054" y="1592"/>
                      </a:cubicBezTo>
                      <a:lnTo>
                        <a:pt x="2054" y="1592"/>
                      </a:lnTo>
                      <a:cubicBezTo>
                        <a:pt x="2054" y="1627"/>
                        <a:pt x="2033" y="1656"/>
                        <a:pt x="2007" y="1656"/>
                      </a:cubicBezTo>
                      <a:cubicBezTo>
                        <a:pt x="2033" y="1656"/>
                        <a:pt x="2054" y="1685"/>
                        <a:pt x="2054" y="1720"/>
                      </a:cubicBezTo>
                      <a:lnTo>
                        <a:pt x="2054" y="1720"/>
                      </a:lnTo>
                      <a:cubicBezTo>
                        <a:pt x="2054" y="1756"/>
                        <a:pt x="2033" y="1784"/>
                        <a:pt x="2007" y="1784"/>
                      </a:cubicBezTo>
                      <a:cubicBezTo>
                        <a:pt x="2033" y="1784"/>
                        <a:pt x="2054" y="1813"/>
                        <a:pt x="2054" y="1848"/>
                      </a:cubicBezTo>
                      <a:lnTo>
                        <a:pt x="2054" y="1848"/>
                      </a:lnTo>
                      <a:cubicBezTo>
                        <a:pt x="2054" y="1884"/>
                        <a:pt x="2033" y="1913"/>
                        <a:pt x="2007" y="1913"/>
                      </a:cubicBezTo>
                      <a:cubicBezTo>
                        <a:pt x="2033" y="1913"/>
                        <a:pt x="2054" y="1941"/>
                        <a:pt x="2054" y="1977"/>
                      </a:cubicBezTo>
                      <a:lnTo>
                        <a:pt x="2054" y="1977"/>
                      </a:lnTo>
                      <a:cubicBezTo>
                        <a:pt x="2054" y="2012"/>
                        <a:pt x="2033" y="2041"/>
                        <a:pt x="2007" y="2041"/>
                      </a:cubicBezTo>
                      <a:cubicBezTo>
                        <a:pt x="2033" y="2041"/>
                        <a:pt x="2054" y="2069"/>
                        <a:pt x="2054" y="2105"/>
                      </a:cubicBezTo>
                      <a:lnTo>
                        <a:pt x="2054" y="2105"/>
                      </a:lnTo>
                      <a:cubicBezTo>
                        <a:pt x="2054" y="2140"/>
                        <a:pt x="2033" y="2169"/>
                        <a:pt x="2007" y="2169"/>
                      </a:cubicBezTo>
                      <a:cubicBezTo>
                        <a:pt x="2033" y="2169"/>
                        <a:pt x="2054" y="2198"/>
                        <a:pt x="2054" y="2233"/>
                      </a:cubicBezTo>
                      <a:lnTo>
                        <a:pt x="2054" y="2233"/>
                      </a:lnTo>
                      <a:cubicBezTo>
                        <a:pt x="2054" y="2269"/>
                        <a:pt x="2033" y="2297"/>
                        <a:pt x="2007" y="2297"/>
                      </a:cubicBezTo>
                      <a:lnTo>
                        <a:pt x="2007" y="2395"/>
                      </a:lnTo>
                      <a:cubicBezTo>
                        <a:pt x="2033" y="2395"/>
                        <a:pt x="2054" y="2424"/>
                        <a:pt x="2054" y="2459"/>
                      </a:cubicBezTo>
                      <a:lnTo>
                        <a:pt x="2054" y="2459"/>
                      </a:lnTo>
                      <a:cubicBezTo>
                        <a:pt x="2054" y="2494"/>
                        <a:pt x="2033" y="2523"/>
                        <a:pt x="2007" y="2523"/>
                      </a:cubicBezTo>
                      <a:cubicBezTo>
                        <a:pt x="2033" y="2523"/>
                        <a:pt x="2054" y="2552"/>
                        <a:pt x="2054" y="2587"/>
                      </a:cubicBezTo>
                      <a:lnTo>
                        <a:pt x="2054" y="2587"/>
                      </a:lnTo>
                      <a:cubicBezTo>
                        <a:pt x="2054" y="2623"/>
                        <a:pt x="2033" y="2651"/>
                        <a:pt x="2007" y="2651"/>
                      </a:cubicBezTo>
                      <a:cubicBezTo>
                        <a:pt x="2033" y="2651"/>
                        <a:pt x="2054" y="2680"/>
                        <a:pt x="2054" y="2715"/>
                      </a:cubicBezTo>
                      <a:lnTo>
                        <a:pt x="2054" y="2715"/>
                      </a:lnTo>
                      <a:cubicBezTo>
                        <a:pt x="2054" y="2751"/>
                        <a:pt x="2033" y="2780"/>
                        <a:pt x="2007" y="2780"/>
                      </a:cubicBezTo>
                      <a:cubicBezTo>
                        <a:pt x="2033" y="2780"/>
                        <a:pt x="2054" y="2808"/>
                        <a:pt x="2054" y="2844"/>
                      </a:cubicBezTo>
                      <a:lnTo>
                        <a:pt x="2054" y="2844"/>
                      </a:lnTo>
                      <a:cubicBezTo>
                        <a:pt x="2054" y="2879"/>
                        <a:pt x="2033" y="2908"/>
                        <a:pt x="2007" y="2908"/>
                      </a:cubicBezTo>
                      <a:cubicBezTo>
                        <a:pt x="2033" y="2908"/>
                        <a:pt x="2054" y="2936"/>
                        <a:pt x="2054" y="2972"/>
                      </a:cubicBezTo>
                      <a:lnTo>
                        <a:pt x="2054" y="2972"/>
                      </a:lnTo>
                      <a:cubicBezTo>
                        <a:pt x="2054" y="3007"/>
                        <a:pt x="2033" y="3036"/>
                        <a:pt x="2007" y="3036"/>
                      </a:cubicBezTo>
                      <a:cubicBezTo>
                        <a:pt x="2033" y="3036"/>
                        <a:pt x="2054" y="3065"/>
                        <a:pt x="2054" y="3100"/>
                      </a:cubicBezTo>
                      <a:lnTo>
                        <a:pt x="2054" y="3100"/>
                      </a:lnTo>
                      <a:cubicBezTo>
                        <a:pt x="2054" y="3136"/>
                        <a:pt x="2033" y="3164"/>
                        <a:pt x="2007" y="3164"/>
                      </a:cubicBezTo>
                      <a:cubicBezTo>
                        <a:pt x="2033" y="3164"/>
                        <a:pt x="2054" y="3193"/>
                        <a:pt x="2054" y="3228"/>
                      </a:cubicBezTo>
                      <a:lnTo>
                        <a:pt x="2054" y="3228"/>
                      </a:lnTo>
                      <a:cubicBezTo>
                        <a:pt x="2054" y="3264"/>
                        <a:pt x="2033" y="3292"/>
                        <a:pt x="2007" y="3292"/>
                      </a:cubicBezTo>
                      <a:cubicBezTo>
                        <a:pt x="2033" y="3292"/>
                        <a:pt x="2054" y="3321"/>
                        <a:pt x="2054" y="3357"/>
                      </a:cubicBezTo>
                      <a:lnTo>
                        <a:pt x="2054" y="3357"/>
                      </a:lnTo>
                      <a:cubicBezTo>
                        <a:pt x="2054" y="3392"/>
                        <a:pt x="2033" y="3421"/>
                        <a:pt x="2007" y="3421"/>
                      </a:cubicBezTo>
                      <a:cubicBezTo>
                        <a:pt x="2033" y="3421"/>
                        <a:pt x="2054" y="3449"/>
                        <a:pt x="2054" y="3485"/>
                      </a:cubicBezTo>
                      <a:lnTo>
                        <a:pt x="2054" y="3485"/>
                      </a:lnTo>
                      <a:cubicBezTo>
                        <a:pt x="2054" y="3520"/>
                        <a:pt x="2033" y="3549"/>
                        <a:pt x="2007" y="3549"/>
                      </a:cubicBezTo>
                      <a:cubicBezTo>
                        <a:pt x="2033" y="3549"/>
                        <a:pt x="2054" y="3578"/>
                        <a:pt x="2054" y="3613"/>
                      </a:cubicBezTo>
                      <a:lnTo>
                        <a:pt x="2054" y="3613"/>
                      </a:lnTo>
                      <a:cubicBezTo>
                        <a:pt x="2054" y="3649"/>
                        <a:pt x="2033" y="3677"/>
                        <a:pt x="2007" y="3677"/>
                      </a:cubicBezTo>
                      <a:lnTo>
                        <a:pt x="2186" y="3677"/>
                      </a:lnTo>
                      <a:lnTo>
                        <a:pt x="2186" y="3869"/>
                      </a:lnTo>
                      <a:lnTo>
                        <a:pt x="1464" y="3869"/>
                      </a:lnTo>
                      <a:lnTo>
                        <a:pt x="1464" y="3677"/>
                      </a:lnTo>
                      <a:lnTo>
                        <a:pt x="1643" y="3677"/>
                      </a:lnTo>
                      <a:cubicBezTo>
                        <a:pt x="1617" y="3677"/>
                        <a:pt x="1596" y="3649"/>
                        <a:pt x="1596" y="3613"/>
                      </a:cubicBezTo>
                      <a:lnTo>
                        <a:pt x="1596" y="3613"/>
                      </a:lnTo>
                      <a:cubicBezTo>
                        <a:pt x="1596" y="3578"/>
                        <a:pt x="1617" y="3549"/>
                        <a:pt x="1643" y="3549"/>
                      </a:cubicBezTo>
                      <a:cubicBezTo>
                        <a:pt x="1617" y="3549"/>
                        <a:pt x="1596" y="3520"/>
                        <a:pt x="1596" y="3485"/>
                      </a:cubicBezTo>
                      <a:lnTo>
                        <a:pt x="1596" y="3485"/>
                      </a:lnTo>
                      <a:cubicBezTo>
                        <a:pt x="1596" y="3449"/>
                        <a:pt x="1617" y="3421"/>
                        <a:pt x="1643" y="3421"/>
                      </a:cubicBezTo>
                      <a:cubicBezTo>
                        <a:pt x="1617" y="3421"/>
                        <a:pt x="1596" y="3392"/>
                        <a:pt x="1596" y="3357"/>
                      </a:cubicBezTo>
                      <a:lnTo>
                        <a:pt x="1596" y="3357"/>
                      </a:lnTo>
                      <a:cubicBezTo>
                        <a:pt x="1596" y="3321"/>
                        <a:pt x="1617" y="3292"/>
                        <a:pt x="1643" y="3292"/>
                      </a:cubicBezTo>
                      <a:cubicBezTo>
                        <a:pt x="1617" y="3292"/>
                        <a:pt x="1596" y="3264"/>
                        <a:pt x="1596" y="3228"/>
                      </a:cubicBezTo>
                      <a:lnTo>
                        <a:pt x="1596" y="3228"/>
                      </a:lnTo>
                      <a:cubicBezTo>
                        <a:pt x="1596" y="3193"/>
                        <a:pt x="1617" y="3164"/>
                        <a:pt x="1643" y="3164"/>
                      </a:cubicBezTo>
                      <a:cubicBezTo>
                        <a:pt x="1617" y="3164"/>
                        <a:pt x="1596" y="3136"/>
                        <a:pt x="1596" y="3100"/>
                      </a:cubicBezTo>
                      <a:lnTo>
                        <a:pt x="1596" y="3100"/>
                      </a:lnTo>
                      <a:cubicBezTo>
                        <a:pt x="1596" y="3065"/>
                        <a:pt x="1617" y="3036"/>
                        <a:pt x="1643" y="3036"/>
                      </a:cubicBezTo>
                      <a:cubicBezTo>
                        <a:pt x="1617" y="3036"/>
                        <a:pt x="1596" y="3007"/>
                        <a:pt x="1596" y="2972"/>
                      </a:cubicBezTo>
                      <a:lnTo>
                        <a:pt x="1596" y="2972"/>
                      </a:lnTo>
                      <a:cubicBezTo>
                        <a:pt x="1596" y="2936"/>
                        <a:pt x="1617" y="2908"/>
                        <a:pt x="1643" y="2908"/>
                      </a:cubicBezTo>
                      <a:cubicBezTo>
                        <a:pt x="1617" y="2908"/>
                        <a:pt x="1596" y="2879"/>
                        <a:pt x="1596" y="2844"/>
                      </a:cubicBezTo>
                      <a:lnTo>
                        <a:pt x="1596" y="2844"/>
                      </a:lnTo>
                      <a:cubicBezTo>
                        <a:pt x="1596" y="2808"/>
                        <a:pt x="1617" y="2780"/>
                        <a:pt x="1643" y="2780"/>
                      </a:cubicBezTo>
                      <a:cubicBezTo>
                        <a:pt x="1617" y="2780"/>
                        <a:pt x="1596" y="2751"/>
                        <a:pt x="1596" y="2715"/>
                      </a:cubicBezTo>
                      <a:lnTo>
                        <a:pt x="1596" y="2715"/>
                      </a:lnTo>
                      <a:cubicBezTo>
                        <a:pt x="1596" y="2680"/>
                        <a:pt x="1617" y="2651"/>
                        <a:pt x="1643" y="2651"/>
                      </a:cubicBezTo>
                      <a:cubicBezTo>
                        <a:pt x="1617" y="2651"/>
                        <a:pt x="1596" y="2623"/>
                        <a:pt x="1596" y="2587"/>
                      </a:cubicBezTo>
                      <a:lnTo>
                        <a:pt x="1596" y="2587"/>
                      </a:lnTo>
                      <a:cubicBezTo>
                        <a:pt x="1596" y="2552"/>
                        <a:pt x="1617" y="2523"/>
                        <a:pt x="1643" y="2523"/>
                      </a:cubicBezTo>
                      <a:cubicBezTo>
                        <a:pt x="1617" y="2523"/>
                        <a:pt x="1596" y="2494"/>
                        <a:pt x="1596" y="2459"/>
                      </a:cubicBezTo>
                      <a:lnTo>
                        <a:pt x="1596" y="2459"/>
                      </a:lnTo>
                      <a:cubicBezTo>
                        <a:pt x="1596" y="2424"/>
                        <a:pt x="1617" y="2395"/>
                        <a:pt x="1643" y="2395"/>
                      </a:cubicBezTo>
                      <a:lnTo>
                        <a:pt x="1392" y="2395"/>
                      </a:lnTo>
                      <a:cubicBezTo>
                        <a:pt x="1372" y="2446"/>
                        <a:pt x="1322" y="2483"/>
                        <a:pt x="1264" y="2483"/>
                      </a:cubicBezTo>
                      <a:cubicBezTo>
                        <a:pt x="1188" y="2483"/>
                        <a:pt x="1127" y="2422"/>
                        <a:pt x="1127" y="2346"/>
                      </a:cubicBezTo>
                      <a:cubicBezTo>
                        <a:pt x="1127" y="2270"/>
                        <a:pt x="1188" y="2209"/>
                        <a:pt x="1264" y="2209"/>
                      </a:cubicBezTo>
                      <a:close/>
                      <a:moveTo>
                        <a:pt x="2560" y="1963"/>
                      </a:moveTo>
                      <a:cubicBezTo>
                        <a:pt x="2624" y="1963"/>
                        <a:pt x="2678" y="2003"/>
                        <a:pt x="2699" y="2060"/>
                      </a:cubicBezTo>
                      <a:lnTo>
                        <a:pt x="3320" y="2060"/>
                      </a:lnTo>
                      <a:lnTo>
                        <a:pt x="3320" y="2163"/>
                      </a:lnTo>
                      <a:cubicBezTo>
                        <a:pt x="3348" y="2163"/>
                        <a:pt x="3370" y="2194"/>
                        <a:pt x="3370" y="2231"/>
                      </a:cubicBezTo>
                      <a:lnTo>
                        <a:pt x="3370" y="2231"/>
                      </a:lnTo>
                      <a:cubicBezTo>
                        <a:pt x="3370" y="2269"/>
                        <a:pt x="3348" y="2300"/>
                        <a:pt x="3320" y="2300"/>
                      </a:cubicBezTo>
                      <a:cubicBezTo>
                        <a:pt x="3348" y="2300"/>
                        <a:pt x="3370" y="2330"/>
                        <a:pt x="3370" y="2368"/>
                      </a:cubicBezTo>
                      <a:lnTo>
                        <a:pt x="3370" y="2368"/>
                      </a:lnTo>
                      <a:cubicBezTo>
                        <a:pt x="3370" y="2405"/>
                        <a:pt x="3348" y="2436"/>
                        <a:pt x="3320" y="2436"/>
                      </a:cubicBezTo>
                      <a:cubicBezTo>
                        <a:pt x="3348" y="2436"/>
                        <a:pt x="3370" y="2466"/>
                        <a:pt x="3370" y="2504"/>
                      </a:cubicBezTo>
                      <a:lnTo>
                        <a:pt x="3370" y="2504"/>
                      </a:lnTo>
                      <a:cubicBezTo>
                        <a:pt x="3370" y="2541"/>
                        <a:pt x="3348" y="2572"/>
                        <a:pt x="3320" y="2572"/>
                      </a:cubicBezTo>
                      <a:cubicBezTo>
                        <a:pt x="3348" y="2572"/>
                        <a:pt x="3370" y="2602"/>
                        <a:pt x="3370" y="2640"/>
                      </a:cubicBezTo>
                      <a:lnTo>
                        <a:pt x="3370" y="2640"/>
                      </a:lnTo>
                      <a:cubicBezTo>
                        <a:pt x="3370" y="2678"/>
                        <a:pt x="3348" y="2708"/>
                        <a:pt x="3320" y="2708"/>
                      </a:cubicBezTo>
                      <a:cubicBezTo>
                        <a:pt x="3348" y="2708"/>
                        <a:pt x="3370" y="2739"/>
                        <a:pt x="3370" y="2776"/>
                      </a:cubicBezTo>
                      <a:lnTo>
                        <a:pt x="3370" y="2776"/>
                      </a:lnTo>
                      <a:cubicBezTo>
                        <a:pt x="3370" y="2814"/>
                        <a:pt x="3348" y="2844"/>
                        <a:pt x="3320" y="2844"/>
                      </a:cubicBezTo>
                      <a:cubicBezTo>
                        <a:pt x="3348" y="2844"/>
                        <a:pt x="3370" y="2875"/>
                        <a:pt x="3370" y="2913"/>
                      </a:cubicBezTo>
                      <a:lnTo>
                        <a:pt x="3370" y="2913"/>
                      </a:lnTo>
                      <a:cubicBezTo>
                        <a:pt x="3370" y="2950"/>
                        <a:pt x="3348" y="2981"/>
                        <a:pt x="3320" y="2981"/>
                      </a:cubicBezTo>
                      <a:cubicBezTo>
                        <a:pt x="3348" y="2981"/>
                        <a:pt x="3370" y="3011"/>
                        <a:pt x="3370" y="3049"/>
                      </a:cubicBezTo>
                      <a:lnTo>
                        <a:pt x="3370" y="3049"/>
                      </a:lnTo>
                      <a:cubicBezTo>
                        <a:pt x="3370" y="3086"/>
                        <a:pt x="3348" y="3117"/>
                        <a:pt x="3320" y="3117"/>
                      </a:cubicBezTo>
                      <a:cubicBezTo>
                        <a:pt x="3348" y="3117"/>
                        <a:pt x="3370" y="3147"/>
                        <a:pt x="3370" y="3185"/>
                      </a:cubicBezTo>
                      <a:lnTo>
                        <a:pt x="3370" y="3185"/>
                      </a:lnTo>
                      <a:cubicBezTo>
                        <a:pt x="3370" y="3223"/>
                        <a:pt x="3348" y="3253"/>
                        <a:pt x="3320" y="3253"/>
                      </a:cubicBezTo>
                      <a:cubicBezTo>
                        <a:pt x="3348" y="3253"/>
                        <a:pt x="3370" y="3284"/>
                        <a:pt x="3370" y="3321"/>
                      </a:cubicBezTo>
                      <a:lnTo>
                        <a:pt x="3370" y="3321"/>
                      </a:lnTo>
                      <a:cubicBezTo>
                        <a:pt x="3370" y="3359"/>
                        <a:pt x="3348" y="3389"/>
                        <a:pt x="3320" y="3389"/>
                      </a:cubicBezTo>
                      <a:cubicBezTo>
                        <a:pt x="3348" y="3389"/>
                        <a:pt x="3370" y="3420"/>
                        <a:pt x="3370" y="3457"/>
                      </a:cubicBezTo>
                      <a:lnTo>
                        <a:pt x="3370" y="3457"/>
                      </a:lnTo>
                      <a:cubicBezTo>
                        <a:pt x="3370" y="3495"/>
                        <a:pt x="3348" y="3526"/>
                        <a:pt x="3320" y="3526"/>
                      </a:cubicBezTo>
                      <a:lnTo>
                        <a:pt x="3510" y="3526"/>
                      </a:lnTo>
                      <a:lnTo>
                        <a:pt x="3510" y="3729"/>
                      </a:lnTo>
                      <a:lnTo>
                        <a:pt x="2743" y="3729"/>
                      </a:lnTo>
                      <a:lnTo>
                        <a:pt x="2743" y="3526"/>
                      </a:lnTo>
                      <a:lnTo>
                        <a:pt x="2934" y="3526"/>
                      </a:lnTo>
                      <a:cubicBezTo>
                        <a:pt x="2906" y="3526"/>
                        <a:pt x="2883" y="3495"/>
                        <a:pt x="2883" y="3457"/>
                      </a:cubicBezTo>
                      <a:lnTo>
                        <a:pt x="2883" y="3457"/>
                      </a:lnTo>
                      <a:cubicBezTo>
                        <a:pt x="2883" y="3420"/>
                        <a:pt x="2906" y="3389"/>
                        <a:pt x="2934" y="3389"/>
                      </a:cubicBezTo>
                      <a:cubicBezTo>
                        <a:pt x="2906" y="3389"/>
                        <a:pt x="2883" y="3359"/>
                        <a:pt x="2883" y="3321"/>
                      </a:cubicBezTo>
                      <a:lnTo>
                        <a:pt x="2883" y="3321"/>
                      </a:lnTo>
                      <a:cubicBezTo>
                        <a:pt x="2883" y="3284"/>
                        <a:pt x="2906" y="3253"/>
                        <a:pt x="2934" y="3253"/>
                      </a:cubicBezTo>
                      <a:cubicBezTo>
                        <a:pt x="2906" y="3253"/>
                        <a:pt x="2883" y="3223"/>
                        <a:pt x="2883" y="3185"/>
                      </a:cubicBezTo>
                      <a:lnTo>
                        <a:pt x="2883" y="3185"/>
                      </a:lnTo>
                      <a:cubicBezTo>
                        <a:pt x="2883" y="3147"/>
                        <a:pt x="2906" y="3117"/>
                        <a:pt x="2934" y="3117"/>
                      </a:cubicBezTo>
                      <a:cubicBezTo>
                        <a:pt x="2906" y="3117"/>
                        <a:pt x="2883" y="3086"/>
                        <a:pt x="2883" y="3049"/>
                      </a:cubicBezTo>
                      <a:lnTo>
                        <a:pt x="2883" y="3049"/>
                      </a:lnTo>
                      <a:cubicBezTo>
                        <a:pt x="2883" y="3011"/>
                        <a:pt x="2906" y="2981"/>
                        <a:pt x="2934" y="2981"/>
                      </a:cubicBezTo>
                      <a:cubicBezTo>
                        <a:pt x="2906" y="2981"/>
                        <a:pt x="2883" y="2950"/>
                        <a:pt x="2883" y="2913"/>
                      </a:cubicBezTo>
                      <a:lnTo>
                        <a:pt x="2883" y="2913"/>
                      </a:lnTo>
                      <a:cubicBezTo>
                        <a:pt x="2883" y="2875"/>
                        <a:pt x="2906" y="2844"/>
                        <a:pt x="2934" y="2844"/>
                      </a:cubicBezTo>
                      <a:cubicBezTo>
                        <a:pt x="2906" y="2844"/>
                        <a:pt x="2883" y="2814"/>
                        <a:pt x="2883" y="2776"/>
                      </a:cubicBezTo>
                      <a:lnTo>
                        <a:pt x="2883" y="2776"/>
                      </a:lnTo>
                      <a:cubicBezTo>
                        <a:pt x="2883" y="2739"/>
                        <a:pt x="2906" y="2708"/>
                        <a:pt x="2934" y="2708"/>
                      </a:cubicBezTo>
                      <a:cubicBezTo>
                        <a:pt x="2906" y="2708"/>
                        <a:pt x="2883" y="2678"/>
                        <a:pt x="2883" y="2640"/>
                      </a:cubicBezTo>
                      <a:lnTo>
                        <a:pt x="2883" y="2640"/>
                      </a:lnTo>
                      <a:cubicBezTo>
                        <a:pt x="2883" y="2602"/>
                        <a:pt x="2906" y="2572"/>
                        <a:pt x="2934" y="2572"/>
                      </a:cubicBezTo>
                      <a:cubicBezTo>
                        <a:pt x="2906" y="2572"/>
                        <a:pt x="2883" y="2541"/>
                        <a:pt x="2883" y="2504"/>
                      </a:cubicBezTo>
                      <a:lnTo>
                        <a:pt x="2883" y="2504"/>
                      </a:lnTo>
                      <a:cubicBezTo>
                        <a:pt x="2883" y="2466"/>
                        <a:pt x="2906" y="2436"/>
                        <a:pt x="2934" y="2436"/>
                      </a:cubicBezTo>
                      <a:cubicBezTo>
                        <a:pt x="2906" y="2436"/>
                        <a:pt x="2883" y="2405"/>
                        <a:pt x="2883" y="2368"/>
                      </a:cubicBezTo>
                      <a:lnTo>
                        <a:pt x="2883" y="2368"/>
                      </a:lnTo>
                      <a:cubicBezTo>
                        <a:pt x="2883" y="2330"/>
                        <a:pt x="2906" y="2300"/>
                        <a:pt x="2934" y="2300"/>
                      </a:cubicBezTo>
                      <a:cubicBezTo>
                        <a:pt x="2906" y="2300"/>
                        <a:pt x="2883" y="2269"/>
                        <a:pt x="2883" y="2231"/>
                      </a:cubicBezTo>
                      <a:lnTo>
                        <a:pt x="2883" y="2231"/>
                      </a:lnTo>
                      <a:cubicBezTo>
                        <a:pt x="2883" y="2194"/>
                        <a:pt x="2906" y="2163"/>
                        <a:pt x="2934" y="2163"/>
                      </a:cubicBezTo>
                      <a:lnTo>
                        <a:pt x="2699" y="2163"/>
                      </a:lnTo>
                      <a:cubicBezTo>
                        <a:pt x="2678" y="2219"/>
                        <a:pt x="2624" y="2260"/>
                        <a:pt x="2560" y="2260"/>
                      </a:cubicBezTo>
                      <a:cubicBezTo>
                        <a:pt x="2478" y="2260"/>
                        <a:pt x="2412" y="2193"/>
                        <a:pt x="2412" y="2111"/>
                      </a:cubicBezTo>
                      <a:cubicBezTo>
                        <a:pt x="2412" y="2030"/>
                        <a:pt x="2478" y="1963"/>
                        <a:pt x="2560" y="1963"/>
                      </a:cubicBezTo>
                      <a:close/>
                      <a:moveTo>
                        <a:pt x="3264" y="139"/>
                      </a:moveTo>
                      <a:cubicBezTo>
                        <a:pt x="3264" y="197"/>
                        <a:pt x="3228" y="247"/>
                        <a:pt x="3178" y="268"/>
                      </a:cubicBezTo>
                      <a:lnTo>
                        <a:pt x="3178" y="697"/>
                      </a:lnTo>
                      <a:lnTo>
                        <a:pt x="3320" y="697"/>
                      </a:lnTo>
                      <a:cubicBezTo>
                        <a:pt x="3348" y="697"/>
                        <a:pt x="3370" y="728"/>
                        <a:pt x="3370" y="766"/>
                      </a:cubicBezTo>
                      <a:lnTo>
                        <a:pt x="3370" y="766"/>
                      </a:lnTo>
                      <a:cubicBezTo>
                        <a:pt x="3370" y="803"/>
                        <a:pt x="3348" y="834"/>
                        <a:pt x="3320" y="834"/>
                      </a:cubicBezTo>
                      <a:cubicBezTo>
                        <a:pt x="3348" y="834"/>
                        <a:pt x="3370" y="864"/>
                        <a:pt x="3370" y="902"/>
                      </a:cubicBezTo>
                      <a:lnTo>
                        <a:pt x="3370" y="902"/>
                      </a:lnTo>
                      <a:cubicBezTo>
                        <a:pt x="3370" y="939"/>
                        <a:pt x="3348" y="970"/>
                        <a:pt x="3320" y="970"/>
                      </a:cubicBezTo>
                      <a:cubicBezTo>
                        <a:pt x="3348" y="970"/>
                        <a:pt x="3370" y="1000"/>
                        <a:pt x="3370" y="1038"/>
                      </a:cubicBezTo>
                      <a:lnTo>
                        <a:pt x="3370" y="1038"/>
                      </a:lnTo>
                      <a:cubicBezTo>
                        <a:pt x="3370" y="1076"/>
                        <a:pt x="3348" y="1106"/>
                        <a:pt x="3320" y="1106"/>
                      </a:cubicBezTo>
                      <a:cubicBezTo>
                        <a:pt x="3348" y="1106"/>
                        <a:pt x="3370" y="1137"/>
                        <a:pt x="3370" y="1174"/>
                      </a:cubicBezTo>
                      <a:lnTo>
                        <a:pt x="3370" y="1174"/>
                      </a:lnTo>
                      <a:cubicBezTo>
                        <a:pt x="3370" y="1212"/>
                        <a:pt x="3348" y="1242"/>
                        <a:pt x="3320" y="1242"/>
                      </a:cubicBezTo>
                      <a:cubicBezTo>
                        <a:pt x="3348" y="1242"/>
                        <a:pt x="3370" y="1273"/>
                        <a:pt x="3370" y="1310"/>
                      </a:cubicBezTo>
                      <a:lnTo>
                        <a:pt x="3370" y="1310"/>
                      </a:lnTo>
                      <a:cubicBezTo>
                        <a:pt x="3370" y="1348"/>
                        <a:pt x="3348" y="1379"/>
                        <a:pt x="3320" y="1379"/>
                      </a:cubicBezTo>
                      <a:cubicBezTo>
                        <a:pt x="3348" y="1379"/>
                        <a:pt x="3370" y="1409"/>
                        <a:pt x="3370" y="1447"/>
                      </a:cubicBezTo>
                      <a:lnTo>
                        <a:pt x="3370" y="1447"/>
                      </a:lnTo>
                      <a:cubicBezTo>
                        <a:pt x="3370" y="1484"/>
                        <a:pt x="3348" y="1515"/>
                        <a:pt x="3320" y="1515"/>
                      </a:cubicBezTo>
                      <a:cubicBezTo>
                        <a:pt x="3348" y="1515"/>
                        <a:pt x="3370" y="1545"/>
                        <a:pt x="3370" y="1583"/>
                      </a:cubicBezTo>
                      <a:lnTo>
                        <a:pt x="3370" y="1583"/>
                      </a:lnTo>
                      <a:cubicBezTo>
                        <a:pt x="3370" y="1620"/>
                        <a:pt x="3348" y="1651"/>
                        <a:pt x="3320" y="1651"/>
                      </a:cubicBezTo>
                      <a:cubicBezTo>
                        <a:pt x="3348" y="1651"/>
                        <a:pt x="3370" y="1681"/>
                        <a:pt x="3370" y="1719"/>
                      </a:cubicBezTo>
                      <a:lnTo>
                        <a:pt x="3370" y="1719"/>
                      </a:lnTo>
                      <a:cubicBezTo>
                        <a:pt x="3370" y="1757"/>
                        <a:pt x="3348" y="1787"/>
                        <a:pt x="3320" y="1787"/>
                      </a:cubicBezTo>
                      <a:cubicBezTo>
                        <a:pt x="3348" y="1787"/>
                        <a:pt x="3370" y="1818"/>
                        <a:pt x="3370" y="1855"/>
                      </a:cubicBezTo>
                      <a:lnTo>
                        <a:pt x="3370" y="1855"/>
                      </a:lnTo>
                      <a:cubicBezTo>
                        <a:pt x="3370" y="1893"/>
                        <a:pt x="3348" y="1923"/>
                        <a:pt x="3320" y="1923"/>
                      </a:cubicBezTo>
                      <a:cubicBezTo>
                        <a:pt x="3348" y="1923"/>
                        <a:pt x="3370" y="1954"/>
                        <a:pt x="3370" y="1992"/>
                      </a:cubicBezTo>
                      <a:lnTo>
                        <a:pt x="3370" y="1992"/>
                      </a:lnTo>
                      <a:cubicBezTo>
                        <a:pt x="3370" y="2029"/>
                        <a:pt x="3348" y="2060"/>
                        <a:pt x="3320" y="2060"/>
                      </a:cubicBezTo>
                      <a:lnTo>
                        <a:pt x="2934" y="2060"/>
                      </a:lnTo>
                      <a:cubicBezTo>
                        <a:pt x="2906" y="2060"/>
                        <a:pt x="2883" y="2029"/>
                        <a:pt x="2883" y="1992"/>
                      </a:cubicBezTo>
                      <a:lnTo>
                        <a:pt x="2883" y="1992"/>
                      </a:lnTo>
                      <a:cubicBezTo>
                        <a:pt x="2883" y="1954"/>
                        <a:pt x="2906" y="1923"/>
                        <a:pt x="2934" y="1923"/>
                      </a:cubicBezTo>
                      <a:cubicBezTo>
                        <a:pt x="2906" y="1923"/>
                        <a:pt x="2883" y="1893"/>
                        <a:pt x="2883" y="1855"/>
                      </a:cubicBezTo>
                      <a:lnTo>
                        <a:pt x="2883" y="1855"/>
                      </a:lnTo>
                      <a:cubicBezTo>
                        <a:pt x="2883" y="1818"/>
                        <a:pt x="2906" y="1787"/>
                        <a:pt x="2934" y="1787"/>
                      </a:cubicBezTo>
                      <a:cubicBezTo>
                        <a:pt x="2906" y="1787"/>
                        <a:pt x="2883" y="1757"/>
                        <a:pt x="2883" y="1719"/>
                      </a:cubicBezTo>
                      <a:lnTo>
                        <a:pt x="2883" y="1719"/>
                      </a:lnTo>
                      <a:cubicBezTo>
                        <a:pt x="2883" y="1681"/>
                        <a:pt x="2906" y="1651"/>
                        <a:pt x="2934" y="1651"/>
                      </a:cubicBezTo>
                      <a:cubicBezTo>
                        <a:pt x="2906" y="1651"/>
                        <a:pt x="2883" y="1620"/>
                        <a:pt x="2883" y="1583"/>
                      </a:cubicBezTo>
                      <a:lnTo>
                        <a:pt x="2883" y="1583"/>
                      </a:lnTo>
                      <a:cubicBezTo>
                        <a:pt x="2883" y="1545"/>
                        <a:pt x="2906" y="1515"/>
                        <a:pt x="2934" y="1515"/>
                      </a:cubicBezTo>
                      <a:cubicBezTo>
                        <a:pt x="2906" y="1515"/>
                        <a:pt x="2883" y="1484"/>
                        <a:pt x="2883" y="1447"/>
                      </a:cubicBezTo>
                      <a:lnTo>
                        <a:pt x="2883" y="1447"/>
                      </a:lnTo>
                      <a:cubicBezTo>
                        <a:pt x="2883" y="1409"/>
                        <a:pt x="2906" y="1379"/>
                        <a:pt x="2934" y="1379"/>
                      </a:cubicBezTo>
                      <a:cubicBezTo>
                        <a:pt x="2906" y="1379"/>
                        <a:pt x="2883" y="1348"/>
                        <a:pt x="2883" y="1310"/>
                      </a:cubicBezTo>
                      <a:lnTo>
                        <a:pt x="2883" y="1310"/>
                      </a:lnTo>
                      <a:cubicBezTo>
                        <a:pt x="2883" y="1273"/>
                        <a:pt x="2906" y="1242"/>
                        <a:pt x="2934" y="1242"/>
                      </a:cubicBezTo>
                      <a:cubicBezTo>
                        <a:pt x="2906" y="1242"/>
                        <a:pt x="2883" y="1212"/>
                        <a:pt x="2883" y="1174"/>
                      </a:cubicBezTo>
                      <a:lnTo>
                        <a:pt x="2883" y="1174"/>
                      </a:lnTo>
                      <a:cubicBezTo>
                        <a:pt x="2883" y="1137"/>
                        <a:pt x="2906" y="1106"/>
                        <a:pt x="2934" y="1106"/>
                      </a:cubicBezTo>
                      <a:cubicBezTo>
                        <a:pt x="2906" y="1106"/>
                        <a:pt x="2883" y="1076"/>
                        <a:pt x="2883" y="1038"/>
                      </a:cubicBezTo>
                      <a:lnTo>
                        <a:pt x="2883" y="1038"/>
                      </a:lnTo>
                      <a:cubicBezTo>
                        <a:pt x="2883" y="1000"/>
                        <a:pt x="2906" y="970"/>
                        <a:pt x="2934" y="970"/>
                      </a:cubicBezTo>
                      <a:cubicBezTo>
                        <a:pt x="2906" y="970"/>
                        <a:pt x="2883" y="939"/>
                        <a:pt x="2883" y="902"/>
                      </a:cubicBezTo>
                      <a:lnTo>
                        <a:pt x="2883" y="902"/>
                      </a:lnTo>
                      <a:cubicBezTo>
                        <a:pt x="2883" y="864"/>
                        <a:pt x="2906" y="834"/>
                        <a:pt x="2934" y="834"/>
                      </a:cubicBezTo>
                      <a:cubicBezTo>
                        <a:pt x="2906" y="834"/>
                        <a:pt x="2883" y="803"/>
                        <a:pt x="2883" y="766"/>
                      </a:cubicBezTo>
                      <a:lnTo>
                        <a:pt x="2883" y="766"/>
                      </a:lnTo>
                      <a:cubicBezTo>
                        <a:pt x="2883" y="728"/>
                        <a:pt x="2906" y="697"/>
                        <a:pt x="2934" y="697"/>
                      </a:cubicBezTo>
                      <a:lnTo>
                        <a:pt x="3076" y="697"/>
                      </a:lnTo>
                      <a:lnTo>
                        <a:pt x="3076" y="268"/>
                      </a:lnTo>
                      <a:cubicBezTo>
                        <a:pt x="3025" y="247"/>
                        <a:pt x="2990" y="197"/>
                        <a:pt x="2990" y="139"/>
                      </a:cubicBezTo>
                      <a:cubicBezTo>
                        <a:pt x="2990" y="62"/>
                        <a:pt x="3051" y="0"/>
                        <a:pt x="3127" y="0"/>
                      </a:cubicBezTo>
                      <a:cubicBezTo>
                        <a:pt x="3203" y="0"/>
                        <a:pt x="3264" y="62"/>
                        <a:pt x="3264" y="139"/>
                      </a:cubicBezTo>
                      <a:close/>
                      <a:moveTo>
                        <a:pt x="762" y="876"/>
                      </a:moveTo>
                      <a:cubicBezTo>
                        <a:pt x="762" y="927"/>
                        <a:pt x="731" y="970"/>
                        <a:pt x="687" y="988"/>
                      </a:cubicBezTo>
                      <a:lnTo>
                        <a:pt x="687" y="1365"/>
                      </a:lnTo>
                      <a:lnTo>
                        <a:pt x="811" y="1365"/>
                      </a:lnTo>
                      <a:cubicBezTo>
                        <a:pt x="835" y="1365"/>
                        <a:pt x="855" y="1392"/>
                        <a:pt x="855" y="1425"/>
                      </a:cubicBezTo>
                      <a:lnTo>
                        <a:pt x="855" y="1425"/>
                      </a:lnTo>
                      <a:cubicBezTo>
                        <a:pt x="855" y="1458"/>
                        <a:pt x="835" y="1485"/>
                        <a:pt x="811" y="1485"/>
                      </a:cubicBezTo>
                      <a:cubicBezTo>
                        <a:pt x="835" y="1485"/>
                        <a:pt x="855" y="1511"/>
                        <a:pt x="855" y="1544"/>
                      </a:cubicBezTo>
                      <a:lnTo>
                        <a:pt x="855" y="1544"/>
                      </a:lnTo>
                      <a:cubicBezTo>
                        <a:pt x="855" y="1577"/>
                        <a:pt x="835" y="1604"/>
                        <a:pt x="811" y="1604"/>
                      </a:cubicBezTo>
                      <a:cubicBezTo>
                        <a:pt x="835" y="1604"/>
                        <a:pt x="855" y="1631"/>
                        <a:pt x="855" y="1664"/>
                      </a:cubicBezTo>
                      <a:lnTo>
                        <a:pt x="855" y="1664"/>
                      </a:lnTo>
                      <a:cubicBezTo>
                        <a:pt x="855" y="1697"/>
                        <a:pt x="835" y="1723"/>
                        <a:pt x="811" y="1723"/>
                      </a:cubicBezTo>
                      <a:cubicBezTo>
                        <a:pt x="835" y="1723"/>
                        <a:pt x="855" y="1750"/>
                        <a:pt x="855" y="1783"/>
                      </a:cubicBezTo>
                      <a:lnTo>
                        <a:pt x="855" y="1783"/>
                      </a:lnTo>
                      <a:cubicBezTo>
                        <a:pt x="855" y="1816"/>
                        <a:pt x="835" y="1843"/>
                        <a:pt x="811" y="1843"/>
                      </a:cubicBezTo>
                      <a:cubicBezTo>
                        <a:pt x="835" y="1843"/>
                        <a:pt x="855" y="1870"/>
                        <a:pt x="855" y="1902"/>
                      </a:cubicBezTo>
                      <a:lnTo>
                        <a:pt x="855" y="1902"/>
                      </a:lnTo>
                      <a:cubicBezTo>
                        <a:pt x="855" y="1936"/>
                        <a:pt x="835" y="1962"/>
                        <a:pt x="811" y="1962"/>
                      </a:cubicBezTo>
                      <a:cubicBezTo>
                        <a:pt x="835" y="1962"/>
                        <a:pt x="855" y="1989"/>
                        <a:pt x="855" y="2022"/>
                      </a:cubicBezTo>
                      <a:lnTo>
                        <a:pt x="855" y="2022"/>
                      </a:lnTo>
                      <a:cubicBezTo>
                        <a:pt x="855" y="2055"/>
                        <a:pt x="835" y="2082"/>
                        <a:pt x="811" y="2082"/>
                      </a:cubicBezTo>
                      <a:cubicBezTo>
                        <a:pt x="835" y="2082"/>
                        <a:pt x="855" y="2108"/>
                        <a:pt x="855" y="2141"/>
                      </a:cubicBezTo>
                      <a:lnTo>
                        <a:pt x="855" y="2141"/>
                      </a:lnTo>
                      <a:cubicBezTo>
                        <a:pt x="855" y="2174"/>
                        <a:pt x="835" y="2201"/>
                        <a:pt x="811" y="2201"/>
                      </a:cubicBezTo>
                      <a:cubicBezTo>
                        <a:pt x="835" y="2201"/>
                        <a:pt x="855" y="2228"/>
                        <a:pt x="855" y="2261"/>
                      </a:cubicBezTo>
                      <a:lnTo>
                        <a:pt x="855" y="2261"/>
                      </a:lnTo>
                      <a:cubicBezTo>
                        <a:pt x="855" y="2294"/>
                        <a:pt x="835" y="2320"/>
                        <a:pt x="811" y="2320"/>
                      </a:cubicBezTo>
                      <a:cubicBezTo>
                        <a:pt x="835" y="2320"/>
                        <a:pt x="855" y="2347"/>
                        <a:pt x="855" y="2380"/>
                      </a:cubicBezTo>
                      <a:lnTo>
                        <a:pt x="855" y="2380"/>
                      </a:lnTo>
                      <a:cubicBezTo>
                        <a:pt x="855" y="2413"/>
                        <a:pt x="835" y="2440"/>
                        <a:pt x="811" y="2440"/>
                      </a:cubicBezTo>
                      <a:cubicBezTo>
                        <a:pt x="835" y="2440"/>
                        <a:pt x="855" y="2467"/>
                        <a:pt x="855" y="2500"/>
                      </a:cubicBezTo>
                      <a:lnTo>
                        <a:pt x="855" y="2500"/>
                      </a:lnTo>
                      <a:cubicBezTo>
                        <a:pt x="855" y="2533"/>
                        <a:pt x="835" y="2559"/>
                        <a:pt x="811" y="2559"/>
                      </a:cubicBezTo>
                      <a:lnTo>
                        <a:pt x="473" y="2559"/>
                      </a:lnTo>
                      <a:cubicBezTo>
                        <a:pt x="448" y="2559"/>
                        <a:pt x="428" y="2533"/>
                        <a:pt x="428" y="2500"/>
                      </a:cubicBezTo>
                      <a:lnTo>
                        <a:pt x="428" y="2500"/>
                      </a:lnTo>
                      <a:cubicBezTo>
                        <a:pt x="428" y="2467"/>
                        <a:pt x="448" y="2440"/>
                        <a:pt x="473" y="2440"/>
                      </a:cubicBezTo>
                      <a:cubicBezTo>
                        <a:pt x="448" y="2440"/>
                        <a:pt x="428" y="2413"/>
                        <a:pt x="428" y="2380"/>
                      </a:cubicBezTo>
                      <a:lnTo>
                        <a:pt x="428" y="2380"/>
                      </a:lnTo>
                      <a:cubicBezTo>
                        <a:pt x="428" y="2347"/>
                        <a:pt x="448" y="2320"/>
                        <a:pt x="473" y="2320"/>
                      </a:cubicBezTo>
                      <a:cubicBezTo>
                        <a:pt x="448" y="2320"/>
                        <a:pt x="428" y="2294"/>
                        <a:pt x="428" y="2261"/>
                      </a:cubicBezTo>
                      <a:lnTo>
                        <a:pt x="428" y="2261"/>
                      </a:lnTo>
                      <a:cubicBezTo>
                        <a:pt x="428" y="2228"/>
                        <a:pt x="448" y="2201"/>
                        <a:pt x="473" y="2201"/>
                      </a:cubicBezTo>
                      <a:cubicBezTo>
                        <a:pt x="448" y="2201"/>
                        <a:pt x="428" y="2174"/>
                        <a:pt x="428" y="2141"/>
                      </a:cubicBezTo>
                      <a:lnTo>
                        <a:pt x="428" y="2141"/>
                      </a:lnTo>
                      <a:cubicBezTo>
                        <a:pt x="428" y="2108"/>
                        <a:pt x="448" y="2082"/>
                        <a:pt x="473" y="2082"/>
                      </a:cubicBezTo>
                      <a:cubicBezTo>
                        <a:pt x="448" y="2082"/>
                        <a:pt x="428" y="2055"/>
                        <a:pt x="428" y="2022"/>
                      </a:cubicBezTo>
                      <a:lnTo>
                        <a:pt x="428" y="2022"/>
                      </a:lnTo>
                      <a:cubicBezTo>
                        <a:pt x="428" y="1989"/>
                        <a:pt x="448" y="1962"/>
                        <a:pt x="473" y="1962"/>
                      </a:cubicBezTo>
                      <a:cubicBezTo>
                        <a:pt x="448" y="1962"/>
                        <a:pt x="428" y="1936"/>
                        <a:pt x="428" y="1902"/>
                      </a:cubicBezTo>
                      <a:lnTo>
                        <a:pt x="428" y="1902"/>
                      </a:lnTo>
                      <a:cubicBezTo>
                        <a:pt x="428" y="1870"/>
                        <a:pt x="448" y="1843"/>
                        <a:pt x="473" y="1843"/>
                      </a:cubicBezTo>
                      <a:cubicBezTo>
                        <a:pt x="448" y="1843"/>
                        <a:pt x="428" y="1816"/>
                        <a:pt x="428" y="1783"/>
                      </a:cubicBezTo>
                      <a:lnTo>
                        <a:pt x="428" y="1783"/>
                      </a:lnTo>
                      <a:cubicBezTo>
                        <a:pt x="428" y="1750"/>
                        <a:pt x="448" y="1723"/>
                        <a:pt x="473" y="1723"/>
                      </a:cubicBezTo>
                      <a:cubicBezTo>
                        <a:pt x="448" y="1723"/>
                        <a:pt x="428" y="1697"/>
                        <a:pt x="428" y="1664"/>
                      </a:cubicBezTo>
                      <a:lnTo>
                        <a:pt x="428" y="1664"/>
                      </a:lnTo>
                      <a:cubicBezTo>
                        <a:pt x="428" y="1631"/>
                        <a:pt x="448" y="1604"/>
                        <a:pt x="473" y="1604"/>
                      </a:cubicBezTo>
                      <a:cubicBezTo>
                        <a:pt x="448" y="1604"/>
                        <a:pt x="428" y="1577"/>
                        <a:pt x="428" y="1544"/>
                      </a:cubicBezTo>
                      <a:lnTo>
                        <a:pt x="428" y="1544"/>
                      </a:lnTo>
                      <a:cubicBezTo>
                        <a:pt x="428" y="1511"/>
                        <a:pt x="448" y="1485"/>
                        <a:pt x="473" y="1485"/>
                      </a:cubicBezTo>
                      <a:cubicBezTo>
                        <a:pt x="448" y="1485"/>
                        <a:pt x="428" y="1458"/>
                        <a:pt x="428" y="1425"/>
                      </a:cubicBezTo>
                      <a:lnTo>
                        <a:pt x="428" y="1425"/>
                      </a:lnTo>
                      <a:cubicBezTo>
                        <a:pt x="428" y="1392"/>
                        <a:pt x="448" y="1365"/>
                        <a:pt x="473" y="1365"/>
                      </a:cubicBezTo>
                      <a:lnTo>
                        <a:pt x="597" y="1365"/>
                      </a:lnTo>
                      <a:lnTo>
                        <a:pt x="597" y="988"/>
                      </a:lnTo>
                      <a:cubicBezTo>
                        <a:pt x="553" y="970"/>
                        <a:pt x="522" y="927"/>
                        <a:pt x="522" y="876"/>
                      </a:cubicBezTo>
                      <a:cubicBezTo>
                        <a:pt x="522" y="808"/>
                        <a:pt x="576" y="754"/>
                        <a:pt x="642" y="754"/>
                      </a:cubicBezTo>
                      <a:cubicBezTo>
                        <a:pt x="708" y="754"/>
                        <a:pt x="762" y="808"/>
                        <a:pt x="762" y="876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395" name="Freeform 49">
                  <a:extLst>
                    <a:ext uri="{FF2B5EF4-FFF2-40B4-BE49-F238E27FC236}">
                      <a16:creationId xmlns:a16="http://schemas.microsoft.com/office/drawing/2014/main" id="{B207EE36-A3A4-48CE-98D9-AEF832245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3024" y="4446145"/>
                  <a:ext cx="19579" cy="2282"/>
                </a:xfrm>
                <a:custGeom>
                  <a:avLst/>
                  <a:gdLst>
                    <a:gd name="T0" fmla="*/ 699 w 699"/>
                    <a:gd name="T1" fmla="*/ 78 h 78"/>
                    <a:gd name="T2" fmla="*/ 0 w 699"/>
                    <a:gd name="T3" fmla="*/ 78 h 78"/>
                    <a:gd name="T4" fmla="*/ 109 w 699"/>
                    <a:gd name="T5" fmla="*/ 0 h 78"/>
                    <a:gd name="T6" fmla="*/ 590 w 699"/>
                    <a:gd name="T7" fmla="*/ 0 h 78"/>
                    <a:gd name="T8" fmla="*/ 699 w 699"/>
                    <a:gd name="T9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9" h="78">
                      <a:moveTo>
                        <a:pt x="699" y="78"/>
                      </a:moveTo>
                      <a:lnTo>
                        <a:pt x="0" y="78"/>
                      </a:lnTo>
                      <a:lnTo>
                        <a:pt x="109" y="0"/>
                      </a:lnTo>
                      <a:lnTo>
                        <a:pt x="590" y="0"/>
                      </a:lnTo>
                      <a:lnTo>
                        <a:pt x="699" y="78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396" name="Freeform 50">
                  <a:extLst>
                    <a:ext uri="{FF2B5EF4-FFF2-40B4-BE49-F238E27FC236}">
                      <a16:creationId xmlns:a16="http://schemas.microsoft.com/office/drawing/2014/main" id="{6C7E5CA8-1806-4FEB-B8FB-54A076FAC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7527" y="4303530"/>
                  <a:ext cx="91101" cy="52482"/>
                </a:xfrm>
                <a:custGeom>
                  <a:avLst/>
                  <a:gdLst>
                    <a:gd name="T0" fmla="*/ 1791 w 3274"/>
                    <a:gd name="T1" fmla="*/ 943 h 1984"/>
                    <a:gd name="T2" fmla="*/ 241 w 3274"/>
                    <a:gd name="T3" fmla="*/ 74 h 1984"/>
                    <a:gd name="T4" fmla="*/ 241 w 3274"/>
                    <a:gd name="T5" fmla="*/ 74 h 1984"/>
                    <a:gd name="T6" fmla="*/ 82 w 3274"/>
                    <a:gd name="T7" fmla="*/ 83 h 1984"/>
                    <a:gd name="T8" fmla="*/ 82 w 3274"/>
                    <a:gd name="T9" fmla="*/ 83 h 1984"/>
                    <a:gd name="T10" fmla="*/ 28 w 3274"/>
                    <a:gd name="T11" fmla="*/ 91 h 1984"/>
                    <a:gd name="T12" fmla="*/ 28 w 3274"/>
                    <a:gd name="T13" fmla="*/ 91 h 1984"/>
                    <a:gd name="T14" fmla="*/ 0 w 3274"/>
                    <a:gd name="T15" fmla="*/ 20 h 1984"/>
                    <a:gd name="T16" fmla="*/ 241 w 3274"/>
                    <a:gd name="T17" fmla="*/ 0 h 1984"/>
                    <a:gd name="T18" fmla="*/ 241 w 3274"/>
                    <a:gd name="T19" fmla="*/ 0 h 1984"/>
                    <a:gd name="T20" fmla="*/ 1899 w 3274"/>
                    <a:gd name="T21" fmla="*/ 942 h 1984"/>
                    <a:gd name="T22" fmla="*/ 1899 w 3274"/>
                    <a:gd name="T23" fmla="*/ 942 h 1984"/>
                    <a:gd name="T24" fmla="*/ 3215 w 3274"/>
                    <a:gd name="T25" fmla="*/ 1911 h 1984"/>
                    <a:gd name="T26" fmla="*/ 3215 w 3274"/>
                    <a:gd name="T27" fmla="*/ 1911 h 1984"/>
                    <a:gd name="T28" fmla="*/ 3245 w 3274"/>
                    <a:gd name="T29" fmla="*/ 1909 h 1984"/>
                    <a:gd name="T30" fmla="*/ 3245 w 3274"/>
                    <a:gd name="T31" fmla="*/ 1909 h 1984"/>
                    <a:gd name="T32" fmla="*/ 3251 w 3274"/>
                    <a:gd name="T33" fmla="*/ 1909 h 1984"/>
                    <a:gd name="T34" fmla="*/ 3251 w 3274"/>
                    <a:gd name="T35" fmla="*/ 1909 h 1984"/>
                    <a:gd name="T36" fmla="*/ 3274 w 3274"/>
                    <a:gd name="T37" fmla="*/ 1980 h 1984"/>
                    <a:gd name="T38" fmla="*/ 3215 w 3274"/>
                    <a:gd name="T39" fmla="*/ 1984 h 1984"/>
                    <a:gd name="T40" fmla="*/ 3215 w 3274"/>
                    <a:gd name="T41" fmla="*/ 1984 h 1984"/>
                    <a:gd name="T42" fmla="*/ 3212 w 3274"/>
                    <a:gd name="T43" fmla="*/ 1984 h 1984"/>
                    <a:gd name="T44" fmla="*/ 3212 w 3274"/>
                    <a:gd name="T45" fmla="*/ 1984 h 1984"/>
                    <a:gd name="T46" fmla="*/ 1791 w 3274"/>
                    <a:gd name="T47" fmla="*/ 943 h 1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74" h="1984">
                      <a:moveTo>
                        <a:pt x="1791" y="943"/>
                      </a:moveTo>
                      <a:cubicBezTo>
                        <a:pt x="1240" y="183"/>
                        <a:pt x="577" y="74"/>
                        <a:pt x="241" y="74"/>
                      </a:cubicBezTo>
                      <a:lnTo>
                        <a:pt x="241" y="74"/>
                      </a:lnTo>
                      <a:cubicBezTo>
                        <a:pt x="173" y="74"/>
                        <a:pt x="119" y="78"/>
                        <a:pt x="82" y="83"/>
                      </a:cubicBezTo>
                      <a:lnTo>
                        <a:pt x="82" y="83"/>
                      </a:lnTo>
                      <a:cubicBezTo>
                        <a:pt x="46" y="87"/>
                        <a:pt x="28" y="91"/>
                        <a:pt x="28" y="91"/>
                      </a:cubicBezTo>
                      <a:lnTo>
                        <a:pt x="28" y="91"/>
                      </a:lnTo>
                      <a:lnTo>
                        <a:pt x="0" y="20"/>
                      </a:lnTo>
                      <a:cubicBezTo>
                        <a:pt x="4" y="20"/>
                        <a:pt x="94" y="0"/>
                        <a:pt x="241" y="0"/>
                      </a:cubicBezTo>
                      <a:lnTo>
                        <a:pt x="241" y="0"/>
                      </a:lnTo>
                      <a:cubicBezTo>
                        <a:pt x="603" y="0"/>
                        <a:pt x="1300" y="118"/>
                        <a:pt x="1899" y="942"/>
                      </a:cubicBezTo>
                      <a:lnTo>
                        <a:pt x="1899" y="942"/>
                      </a:lnTo>
                      <a:cubicBezTo>
                        <a:pt x="2559" y="1849"/>
                        <a:pt x="3080" y="1909"/>
                        <a:pt x="3215" y="1911"/>
                      </a:cubicBezTo>
                      <a:lnTo>
                        <a:pt x="3215" y="1911"/>
                      </a:lnTo>
                      <a:cubicBezTo>
                        <a:pt x="3229" y="1910"/>
                        <a:pt x="3239" y="1910"/>
                        <a:pt x="3245" y="1909"/>
                      </a:cubicBezTo>
                      <a:lnTo>
                        <a:pt x="3245" y="1909"/>
                      </a:lnTo>
                      <a:cubicBezTo>
                        <a:pt x="3251" y="1909"/>
                        <a:pt x="3251" y="1909"/>
                        <a:pt x="3251" y="1909"/>
                      </a:cubicBezTo>
                      <a:lnTo>
                        <a:pt x="3251" y="1909"/>
                      </a:lnTo>
                      <a:lnTo>
                        <a:pt x="3274" y="1980"/>
                      </a:lnTo>
                      <a:cubicBezTo>
                        <a:pt x="3271" y="1981"/>
                        <a:pt x="3250" y="1984"/>
                        <a:pt x="3215" y="1984"/>
                      </a:cubicBezTo>
                      <a:lnTo>
                        <a:pt x="3215" y="1984"/>
                      </a:lnTo>
                      <a:cubicBezTo>
                        <a:pt x="3214" y="1984"/>
                        <a:pt x="3213" y="1984"/>
                        <a:pt x="3212" y="1984"/>
                      </a:cubicBezTo>
                      <a:lnTo>
                        <a:pt x="3212" y="1984"/>
                      </a:lnTo>
                      <a:cubicBezTo>
                        <a:pt x="3030" y="1984"/>
                        <a:pt x="2475" y="1887"/>
                        <a:pt x="1791" y="943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397" name="Freeform 95">
                  <a:extLst>
                    <a:ext uri="{FF2B5EF4-FFF2-40B4-BE49-F238E27FC236}">
                      <a16:creationId xmlns:a16="http://schemas.microsoft.com/office/drawing/2014/main" id="{20FDB627-4572-4339-B901-88A19CE93B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60832" y="4264358"/>
                  <a:ext cx="159427" cy="184069"/>
                </a:xfrm>
                <a:custGeom>
                  <a:avLst/>
                  <a:gdLst>
                    <a:gd name="T0" fmla="*/ 1365 w 5712"/>
                    <a:gd name="T1" fmla="*/ 6937 h 6937"/>
                    <a:gd name="T2" fmla="*/ 559 w 5712"/>
                    <a:gd name="T3" fmla="*/ 5001 h 6937"/>
                    <a:gd name="T4" fmla="*/ 755 w 5712"/>
                    <a:gd name="T5" fmla="*/ 3199 h 6937"/>
                    <a:gd name="T6" fmla="*/ 642 w 5712"/>
                    <a:gd name="T7" fmla="*/ 2906 h 6937"/>
                    <a:gd name="T8" fmla="*/ 525 w 5712"/>
                    <a:gd name="T9" fmla="*/ 2702 h 6937"/>
                    <a:gd name="T10" fmla="*/ 861 w 5712"/>
                    <a:gd name="T11" fmla="*/ 2599 h 6937"/>
                    <a:gd name="T12" fmla="*/ 1227 w 5712"/>
                    <a:gd name="T13" fmla="*/ 2659 h 6937"/>
                    <a:gd name="T14" fmla="*/ 1857 w 5712"/>
                    <a:gd name="T15" fmla="*/ 2294 h 6937"/>
                    <a:gd name="T16" fmla="*/ 1240 w 5712"/>
                    <a:gd name="T17" fmla="*/ 2447 h 6937"/>
                    <a:gd name="T18" fmla="*/ 1093 w 5712"/>
                    <a:gd name="T19" fmla="*/ 2125 h 6937"/>
                    <a:gd name="T20" fmla="*/ 1750 w 5712"/>
                    <a:gd name="T21" fmla="*/ 2051 h 6937"/>
                    <a:gd name="T22" fmla="*/ 1814 w 5712"/>
                    <a:gd name="T23" fmla="*/ 1994 h 6937"/>
                    <a:gd name="T24" fmla="*/ 1664 w 5712"/>
                    <a:gd name="T25" fmla="*/ 1731 h 6937"/>
                    <a:gd name="T26" fmla="*/ 2316 w 5712"/>
                    <a:gd name="T27" fmla="*/ 1471 h 6937"/>
                    <a:gd name="T28" fmla="*/ 2552 w 5712"/>
                    <a:gd name="T29" fmla="*/ 1802 h 6937"/>
                    <a:gd name="T30" fmla="*/ 2585 w 5712"/>
                    <a:gd name="T31" fmla="*/ 1782 h 6937"/>
                    <a:gd name="T32" fmla="*/ 3354 w 5712"/>
                    <a:gd name="T33" fmla="*/ 1458 h 6937"/>
                    <a:gd name="T34" fmla="*/ 3574 w 5712"/>
                    <a:gd name="T35" fmla="*/ 1781 h 6937"/>
                    <a:gd name="T36" fmla="*/ 4095 w 5712"/>
                    <a:gd name="T37" fmla="*/ 1775 h 6937"/>
                    <a:gd name="T38" fmla="*/ 4184 w 5712"/>
                    <a:gd name="T39" fmla="*/ 1627 h 6937"/>
                    <a:gd name="T40" fmla="*/ 4253 w 5712"/>
                    <a:gd name="T41" fmla="*/ 1043 h 6937"/>
                    <a:gd name="T42" fmla="*/ 4296 w 5712"/>
                    <a:gd name="T43" fmla="*/ 1486 h 6937"/>
                    <a:gd name="T44" fmla="*/ 5036 w 5712"/>
                    <a:gd name="T45" fmla="*/ 1731 h 6937"/>
                    <a:gd name="T46" fmla="*/ 4491 w 5712"/>
                    <a:gd name="T47" fmla="*/ 1766 h 6937"/>
                    <a:gd name="T48" fmla="*/ 4102 w 5712"/>
                    <a:gd name="T49" fmla="*/ 1777 h 6937"/>
                    <a:gd name="T50" fmla="*/ 4979 w 5712"/>
                    <a:gd name="T51" fmla="*/ 2515 h 6937"/>
                    <a:gd name="T52" fmla="*/ 4927 w 5712"/>
                    <a:gd name="T53" fmla="*/ 5001 h 6937"/>
                    <a:gd name="T54" fmla="*/ 3674 w 5712"/>
                    <a:gd name="T55" fmla="*/ 1941 h 6937"/>
                    <a:gd name="T56" fmla="*/ 5299 w 5712"/>
                    <a:gd name="T57" fmla="*/ 132 h 6937"/>
                    <a:gd name="T58" fmla="*/ 4830 w 5712"/>
                    <a:gd name="T59" fmla="*/ 678 h 6937"/>
                    <a:gd name="T60" fmla="*/ 5171 w 5712"/>
                    <a:gd name="T61" fmla="*/ 1342 h 6937"/>
                    <a:gd name="T62" fmla="*/ 4552 w 5712"/>
                    <a:gd name="T63" fmla="*/ 1334 h 6937"/>
                    <a:gd name="T64" fmla="*/ 4787 w 5712"/>
                    <a:gd name="T65" fmla="*/ 1004 h 6937"/>
                    <a:gd name="T66" fmla="*/ 5239 w 5712"/>
                    <a:gd name="T67" fmla="*/ 1148 h 6937"/>
                    <a:gd name="T68" fmla="*/ 4210 w 5712"/>
                    <a:gd name="T69" fmla="*/ 5659 h 6937"/>
                    <a:gd name="T70" fmla="*/ 2789 w 5712"/>
                    <a:gd name="T71" fmla="*/ 5700 h 6937"/>
                    <a:gd name="T72" fmla="*/ 1146 w 5712"/>
                    <a:gd name="T73" fmla="*/ 5580 h 6937"/>
                    <a:gd name="T74" fmla="*/ 1385 w 5712"/>
                    <a:gd name="T75" fmla="*/ 362 h 6937"/>
                    <a:gd name="T76" fmla="*/ 1461 w 5712"/>
                    <a:gd name="T77" fmla="*/ 1148 h 6937"/>
                    <a:gd name="T78" fmla="*/ 1611 w 5712"/>
                    <a:gd name="T79" fmla="*/ 1411 h 6937"/>
                    <a:gd name="T80" fmla="*/ 2047 w 5712"/>
                    <a:gd name="T81" fmla="*/ 1159 h 6937"/>
                    <a:gd name="T82" fmla="*/ 1879 w 5712"/>
                    <a:gd name="T83" fmla="*/ 1023 h 6937"/>
                    <a:gd name="T84" fmla="*/ 1870 w 5712"/>
                    <a:gd name="T85" fmla="*/ 678 h 6937"/>
                    <a:gd name="T86" fmla="*/ 1644 w 5712"/>
                    <a:gd name="T87" fmla="*/ 1392 h 6937"/>
                    <a:gd name="T88" fmla="*/ 883 w 5712"/>
                    <a:gd name="T89" fmla="*/ 1636 h 6937"/>
                    <a:gd name="T90" fmla="*/ 837 w 5712"/>
                    <a:gd name="T91" fmla="*/ 1041 h 6937"/>
                    <a:gd name="T92" fmla="*/ 962 w 5712"/>
                    <a:gd name="T93" fmla="*/ 1895 h 6937"/>
                    <a:gd name="T94" fmla="*/ 1122 w 5712"/>
                    <a:gd name="T95" fmla="*/ 2108 h 6937"/>
                    <a:gd name="T96" fmla="*/ 1398 w 5712"/>
                    <a:gd name="T97" fmla="*/ 1644 h 6937"/>
                    <a:gd name="T98" fmla="*/ 916 w 5712"/>
                    <a:gd name="T99" fmla="*/ 1617 h 6937"/>
                    <a:gd name="T100" fmla="*/ 229 w 5712"/>
                    <a:gd name="T101" fmla="*/ 2147 h 6937"/>
                    <a:gd name="T102" fmla="*/ 704 w 5712"/>
                    <a:gd name="T103" fmla="*/ 2055 h 6937"/>
                    <a:gd name="T104" fmla="*/ 565 w 5712"/>
                    <a:gd name="T105" fmla="*/ 1863 h 6937"/>
                    <a:gd name="T106" fmla="*/ 420 w 5712"/>
                    <a:gd name="T107" fmla="*/ 2400 h 6937"/>
                    <a:gd name="T108" fmla="*/ 902 w 5712"/>
                    <a:gd name="T109" fmla="*/ 2394 h 6937"/>
                    <a:gd name="T110" fmla="*/ 719 w 5712"/>
                    <a:gd name="T111" fmla="*/ 2137 h 6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712" h="6937">
                      <a:moveTo>
                        <a:pt x="4479" y="6937"/>
                      </a:moveTo>
                      <a:lnTo>
                        <a:pt x="4129" y="6937"/>
                      </a:lnTo>
                      <a:lnTo>
                        <a:pt x="3957" y="6123"/>
                      </a:lnTo>
                      <a:lnTo>
                        <a:pt x="1887" y="6123"/>
                      </a:lnTo>
                      <a:lnTo>
                        <a:pt x="1887" y="6123"/>
                      </a:lnTo>
                      <a:lnTo>
                        <a:pt x="1716" y="6937"/>
                      </a:lnTo>
                      <a:lnTo>
                        <a:pt x="1365" y="6937"/>
                      </a:lnTo>
                      <a:lnTo>
                        <a:pt x="1537" y="6123"/>
                      </a:lnTo>
                      <a:lnTo>
                        <a:pt x="1032" y="6123"/>
                      </a:lnTo>
                      <a:lnTo>
                        <a:pt x="1045" y="6059"/>
                      </a:lnTo>
                      <a:lnTo>
                        <a:pt x="860" y="6937"/>
                      </a:lnTo>
                      <a:lnTo>
                        <a:pt x="510" y="6937"/>
                      </a:lnTo>
                      <a:lnTo>
                        <a:pt x="917" y="5001"/>
                      </a:lnTo>
                      <a:lnTo>
                        <a:pt x="559" y="5001"/>
                      </a:lnTo>
                      <a:lnTo>
                        <a:pt x="559" y="4885"/>
                      </a:lnTo>
                      <a:cubicBezTo>
                        <a:pt x="427" y="4762"/>
                        <a:pt x="344" y="4586"/>
                        <a:pt x="344" y="4391"/>
                      </a:cubicBezTo>
                      <a:cubicBezTo>
                        <a:pt x="344" y="4196"/>
                        <a:pt x="427" y="4021"/>
                        <a:pt x="559" y="3897"/>
                      </a:cubicBezTo>
                      <a:lnTo>
                        <a:pt x="559" y="3781"/>
                      </a:lnTo>
                      <a:lnTo>
                        <a:pt x="706" y="3700"/>
                      </a:lnTo>
                      <a:lnTo>
                        <a:pt x="508" y="3374"/>
                      </a:lnTo>
                      <a:lnTo>
                        <a:pt x="755" y="3199"/>
                      </a:lnTo>
                      <a:cubicBezTo>
                        <a:pt x="729" y="3201"/>
                        <a:pt x="700" y="3184"/>
                        <a:pt x="683" y="3154"/>
                      </a:cubicBezTo>
                      <a:lnTo>
                        <a:pt x="683" y="3154"/>
                      </a:lnTo>
                      <a:cubicBezTo>
                        <a:pt x="661" y="3117"/>
                        <a:pt x="666" y="3073"/>
                        <a:pt x="695" y="3057"/>
                      </a:cubicBezTo>
                      <a:lnTo>
                        <a:pt x="720" y="3042"/>
                      </a:lnTo>
                      <a:cubicBezTo>
                        <a:pt x="692" y="3058"/>
                        <a:pt x="652" y="3041"/>
                        <a:pt x="630" y="3003"/>
                      </a:cubicBezTo>
                      <a:lnTo>
                        <a:pt x="630" y="3003"/>
                      </a:lnTo>
                      <a:cubicBezTo>
                        <a:pt x="609" y="2966"/>
                        <a:pt x="614" y="2922"/>
                        <a:pt x="642" y="2906"/>
                      </a:cubicBezTo>
                      <a:lnTo>
                        <a:pt x="887" y="2765"/>
                      </a:lnTo>
                      <a:lnTo>
                        <a:pt x="668" y="2891"/>
                      </a:lnTo>
                      <a:cubicBezTo>
                        <a:pt x="640" y="2907"/>
                        <a:pt x="600" y="2890"/>
                        <a:pt x="578" y="2852"/>
                      </a:cubicBezTo>
                      <a:lnTo>
                        <a:pt x="578" y="2852"/>
                      </a:lnTo>
                      <a:cubicBezTo>
                        <a:pt x="556" y="2815"/>
                        <a:pt x="561" y="2771"/>
                        <a:pt x="590" y="2755"/>
                      </a:cubicBezTo>
                      <a:lnTo>
                        <a:pt x="614" y="2741"/>
                      </a:lnTo>
                      <a:cubicBezTo>
                        <a:pt x="586" y="2756"/>
                        <a:pt x="547" y="2738"/>
                        <a:pt x="525" y="2702"/>
                      </a:cubicBezTo>
                      <a:lnTo>
                        <a:pt x="525" y="2702"/>
                      </a:lnTo>
                      <a:cubicBezTo>
                        <a:pt x="504" y="2664"/>
                        <a:pt x="509" y="2620"/>
                        <a:pt x="537" y="2604"/>
                      </a:cubicBezTo>
                      <a:lnTo>
                        <a:pt x="928" y="2379"/>
                      </a:lnTo>
                      <a:cubicBezTo>
                        <a:pt x="956" y="2363"/>
                        <a:pt x="996" y="2380"/>
                        <a:pt x="1018" y="2417"/>
                      </a:cubicBezTo>
                      <a:lnTo>
                        <a:pt x="1018" y="2417"/>
                      </a:lnTo>
                      <a:cubicBezTo>
                        <a:pt x="1039" y="2455"/>
                        <a:pt x="1034" y="2498"/>
                        <a:pt x="1006" y="2515"/>
                      </a:cubicBezTo>
                      <a:lnTo>
                        <a:pt x="861" y="2599"/>
                      </a:lnTo>
                      <a:lnTo>
                        <a:pt x="1032" y="2500"/>
                      </a:lnTo>
                      <a:cubicBezTo>
                        <a:pt x="1060" y="2484"/>
                        <a:pt x="1100" y="2501"/>
                        <a:pt x="1122" y="2538"/>
                      </a:cubicBezTo>
                      <a:lnTo>
                        <a:pt x="1122" y="2538"/>
                      </a:lnTo>
                      <a:cubicBezTo>
                        <a:pt x="1144" y="2575"/>
                        <a:pt x="1139" y="2619"/>
                        <a:pt x="1111" y="2635"/>
                      </a:cubicBezTo>
                      <a:lnTo>
                        <a:pt x="1136" y="2621"/>
                      </a:lnTo>
                      <a:cubicBezTo>
                        <a:pt x="1165" y="2604"/>
                        <a:pt x="1205" y="2622"/>
                        <a:pt x="1227" y="2659"/>
                      </a:cubicBezTo>
                      <a:lnTo>
                        <a:pt x="1227" y="2659"/>
                      </a:lnTo>
                      <a:cubicBezTo>
                        <a:pt x="1248" y="2697"/>
                        <a:pt x="1243" y="2740"/>
                        <a:pt x="1215" y="2757"/>
                      </a:cubicBezTo>
                      <a:lnTo>
                        <a:pt x="820" y="2984"/>
                      </a:lnTo>
                      <a:lnTo>
                        <a:pt x="1241" y="2742"/>
                      </a:lnTo>
                      <a:cubicBezTo>
                        <a:pt x="1245" y="2739"/>
                        <a:pt x="1249" y="2738"/>
                        <a:pt x="1254" y="2737"/>
                      </a:cubicBezTo>
                      <a:cubicBezTo>
                        <a:pt x="1233" y="2696"/>
                        <a:pt x="1240" y="2651"/>
                        <a:pt x="1270" y="2634"/>
                      </a:cubicBezTo>
                      <a:lnTo>
                        <a:pt x="1857" y="2294"/>
                      </a:lnTo>
                      <a:lnTo>
                        <a:pt x="1857" y="2294"/>
                      </a:lnTo>
                      <a:cubicBezTo>
                        <a:pt x="1856" y="2295"/>
                        <a:pt x="1855" y="2296"/>
                        <a:pt x="1854" y="2296"/>
                      </a:cubicBezTo>
                      <a:lnTo>
                        <a:pt x="1299" y="2617"/>
                      </a:lnTo>
                      <a:cubicBezTo>
                        <a:pt x="1268" y="2635"/>
                        <a:pt x="1222" y="2616"/>
                        <a:pt x="1198" y="2573"/>
                      </a:cubicBezTo>
                      <a:lnTo>
                        <a:pt x="1198" y="2573"/>
                      </a:lnTo>
                      <a:cubicBezTo>
                        <a:pt x="1174" y="2531"/>
                        <a:pt x="1179" y="2482"/>
                        <a:pt x="1211" y="2464"/>
                      </a:cubicBezTo>
                      <a:lnTo>
                        <a:pt x="1489" y="2304"/>
                      </a:lnTo>
                      <a:lnTo>
                        <a:pt x="1240" y="2447"/>
                      </a:lnTo>
                      <a:cubicBezTo>
                        <a:pt x="1209" y="2465"/>
                        <a:pt x="1163" y="2446"/>
                        <a:pt x="1139" y="2404"/>
                      </a:cubicBezTo>
                      <a:lnTo>
                        <a:pt x="1139" y="2404"/>
                      </a:lnTo>
                      <a:cubicBezTo>
                        <a:pt x="1115" y="2362"/>
                        <a:pt x="1121" y="2313"/>
                        <a:pt x="1152" y="2295"/>
                      </a:cubicBezTo>
                      <a:lnTo>
                        <a:pt x="1179" y="2279"/>
                      </a:lnTo>
                      <a:cubicBezTo>
                        <a:pt x="1148" y="2295"/>
                        <a:pt x="1104" y="2276"/>
                        <a:pt x="1080" y="2234"/>
                      </a:cubicBezTo>
                      <a:lnTo>
                        <a:pt x="1080" y="2234"/>
                      </a:lnTo>
                      <a:cubicBezTo>
                        <a:pt x="1056" y="2192"/>
                        <a:pt x="1062" y="2143"/>
                        <a:pt x="1093" y="2125"/>
                      </a:cubicBezTo>
                      <a:lnTo>
                        <a:pt x="1532" y="1872"/>
                      </a:lnTo>
                      <a:cubicBezTo>
                        <a:pt x="1563" y="1854"/>
                        <a:pt x="1608" y="1873"/>
                        <a:pt x="1633" y="1915"/>
                      </a:cubicBezTo>
                      <a:lnTo>
                        <a:pt x="1633" y="1915"/>
                      </a:lnTo>
                      <a:cubicBezTo>
                        <a:pt x="1657" y="1958"/>
                        <a:pt x="1651" y="2006"/>
                        <a:pt x="1620" y="2025"/>
                      </a:cubicBezTo>
                      <a:lnTo>
                        <a:pt x="1579" y="2048"/>
                      </a:lnTo>
                      <a:lnTo>
                        <a:pt x="1649" y="2008"/>
                      </a:lnTo>
                      <a:cubicBezTo>
                        <a:pt x="1680" y="1990"/>
                        <a:pt x="1726" y="2009"/>
                        <a:pt x="1750" y="2051"/>
                      </a:cubicBezTo>
                      <a:lnTo>
                        <a:pt x="1750" y="2051"/>
                      </a:lnTo>
                      <a:cubicBezTo>
                        <a:pt x="1774" y="2093"/>
                        <a:pt x="1769" y="2141"/>
                        <a:pt x="1738" y="2160"/>
                      </a:cubicBezTo>
                      <a:lnTo>
                        <a:pt x="1766" y="2144"/>
                      </a:lnTo>
                      <a:cubicBezTo>
                        <a:pt x="1780" y="2135"/>
                        <a:pt x="1797" y="2135"/>
                        <a:pt x="1814" y="2140"/>
                      </a:cubicBezTo>
                      <a:cubicBezTo>
                        <a:pt x="1808" y="2134"/>
                        <a:pt x="1803" y="2127"/>
                        <a:pt x="1799" y="2120"/>
                      </a:cubicBezTo>
                      <a:lnTo>
                        <a:pt x="1799" y="2120"/>
                      </a:lnTo>
                      <a:cubicBezTo>
                        <a:pt x="1771" y="2071"/>
                        <a:pt x="1778" y="2015"/>
                        <a:pt x="1814" y="1994"/>
                      </a:cubicBezTo>
                      <a:lnTo>
                        <a:pt x="2255" y="1740"/>
                      </a:lnTo>
                      <a:lnTo>
                        <a:pt x="1847" y="1975"/>
                      </a:lnTo>
                      <a:cubicBezTo>
                        <a:pt x="1811" y="1996"/>
                        <a:pt x="1759" y="1974"/>
                        <a:pt x="1731" y="1925"/>
                      </a:cubicBezTo>
                      <a:lnTo>
                        <a:pt x="1731" y="1925"/>
                      </a:lnTo>
                      <a:cubicBezTo>
                        <a:pt x="1703" y="1877"/>
                        <a:pt x="1710" y="1821"/>
                        <a:pt x="1746" y="1800"/>
                      </a:cubicBezTo>
                      <a:lnTo>
                        <a:pt x="1778" y="1782"/>
                      </a:lnTo>
                      <a:cubicBezTo>
                        <a:pt x="1742" y="1801"/>
                        <a:pt x="1691" y="1778"/>
                        <a:pt x="1664" y="1731"/>
                      </a:cubicBezTo>
                      <a:lnTo>
                        <a:pt x="1664" y="1731"/>
                      </a:lnTo>
                      <a:cubicBezTo>
                        <a:pt x="1636" y="1682"/>
                        <a:pt x="1643" y="1626"/>
                        <a:pt x="1679" y="1605"/>
                      </a:cubicBezTo>
                      <a:lnTo>
                        <a:pt x="2182" y="1315"/>
                      </a:lnTo>
                      <a:cubicBezTo>
                        <a:pt x="2218" y="1294"/>
                        <a:pt x="2270" y="1317"/>
                        <a:pt x="2297" y="1365"/>
                      </a:cubicBezTo>
                      <a:lnTo>
                        <a:pt x="2297" y="1365"/>
                      </a:lnTo>
                      <a:cubicBezTo>
                        <a:pt x="2325" y="1413"/>
                        <a:pt x="2319" y="1468"/>
                        <a:pt x="2284" y="1490"/>
                      </a:cubicBezTo>
                      <a:lnTo>
                        <a:pt x="2316" y="1471"/>
                      </a:lnTo>
                      <a:cubicBezTo>
                        <a:pt x="2352" y="1450"/>
                        <a:pt x="2404" y="1472"/>
                        <a:pt x="2432" y="1521"/>
                      </a:cubicBezTo>
                      <a:lnTo>
                        <a:pt x="2432" y="1521"/>
                      </a:lnTo>
                      <a:cubicBezTo>
                        <a:pt x="2460" y="1569"/>
                        <a:pt x="2453" y="1624"/>
                        <a:pt x="2418" y="1645"/>
                      </a:cubicBezTo>
                      <a:lnTo>
                        <a:pt x="2451" y="1627"/>
                      </a:lnTo>
                      <a:cubicBezTo>
                        <a:pt x="2487" y="1606"/>
                        <a:pt x="2539" y="1628"/>
                        <a:pt x="2567" y="1676"/>
                      </a:cubicBezTo>
                      <a:lnTo>
                        <a:pt x="2567" y="1676"/>
                      </a:lnTo>
                      <a:cubicBezTo>
                        <a:pt x="2594" y="1725"/>
                        <a:pt x="2588" y="1781"/>
                        <a:pt x="2552" y="1802"/>
                      </a:cubicBezTo>
                      <a:lnTo>
                        <a:pt x="1915" y="2169"/>
                      </a:lnTo>
                      <a:cubicBezTo>
                        <a:pt x="1898" y="2179"/>
                        <a:pt x="1877" y="2179"/>
                        <a:pt x="1857" y="2171"/>
                      </a:cubicBezTo>
                      <a:cubicBezTo>
                        <a:pt x="1860" y="2176"/>
                        <a:pt x="1864" y="2181"/>
                        <a:pt x="1867" y="2187"/>
                      </a:cubicBezTo>
                      <a:lnTo>
                        <a:pt x="1867" y="2187"/>
                      </a:lnTo>
                      <a:cubicBezTo>
                        <a:pt x="1869" y="2190"/>
                        <a:pt x="1870" y="2193"/>
                        <a:pt x="1872" y="2196"/>
                      </a:cubicBezTo>
                      <a:cubicBezTo>
                        <a:pt x="1875" y="2193"/>
                        <a:pt x="1878" y="2191"/>
                        <a:pt x="1881" y="2189"/>
                      </a:cubicBezTo>
                      <a:lnTo>
                        <a:pt x="2585" y="1782"/>
                      </a:lnTo>
                      <a:cubicBezTo>
                        <a:pt x="2621" y="1761"/>
                        <a:pt x="2673" y="1784"/>
                        <a:pt x="2701" y="1832"/>
                      </a:cubicBezTo>
                      <a:lnTo>
                        <a:pt x="2701" y="1832"/>
                      </a:lnTo>
                      <a:cubicBezTo>
                        <a:pt x="2729" y="1880"/>
                        <a:pt x="2722" y="1935"/>
                        <a:pt x="2688" y="1957"/>
                      </a:cubicBezTo>
                      <a:lnTo>
                        <a:pt x="2948" y="1806"/>
                      </a:lnTo>
                      <a:lnTo>
                        <a:pt x="3269" y="1806"/>
                      </a:lnTo>
                      <a:lnTo>
                        <a:pt x="3367" y="1637"/>
                      </a:lnTo>
                      <a:cubicBezTo>
                        <a:pt x="3328" y="1587"/>
                        <a:pt x="3321" y="1517"/>
                        <a:pt x="3354" y="1458"/>
                      </a:cubicBezTo>
                      <a:cubicBezTo>
                        <a:pt x="3399" y="1382"/>
                        <a:pt x="3496" y="1356"/>
                        <a:pt x="3573" y="1400"/>
                      </a:cubicBezTo>
                      <a:cubicBezTo>
                        <a:pt x="3649" y="1444"/>
                        <a:pt x="3675" y="1542"/>
                        <a:pt x="3631" y="1618"/>
                      </a:cubicBezTo>
                      <a:cubicBezTo>
                        <a:pt x="3598" y="1676"/>
                        <a:pt x="3533" y="1706"/>
                        <a:pt x="3470" y="1697"/>
                      </a:cubicBezTo>
                      <a:lnTo>
                        <a:pt x="3407" y="1806"/>
                      </a:lnTo>
                      <a:lnTo>
                        <a:pt x="3563" y="1806"/>
                      </a:lnTo>
                      <a:cubicBezTo>
                        <a:pt x="3566" y="1798"/>
                        <a:pt x="3569" y="1789"/>
                        <a:pt x="3574" y="1781"/>
                      </a:cubicBezTo>
                      <a:lnTo>
                        <a:pt x="3574" y="1781"/>
                      </a:lnTo>
                      <a:cubicBezTo>
                        <a:pt x="3598" y="1739"/>
                        <a:pt x="3644" y="1720"/>
                        <a:pt x="3675" y="1738"/>
                      </a:cubicBezTo>
                      <a:lnTo>
                        <a:pt x="3702" y="1754"/>
                      </a:lnTo>
                      <a:cubicBezTo>
                        <a:pt x="3673" y="1734"/>
                        <a:pt x="3668" y="1687"/>
                        <a:pt x="3691" y="1646"/>
                      </a:cubicBezTo>
                      <a:lnTo>
                        <a:pt x="3691" y="1646"/>
                      </a:lnTo>
                      <a:cubicBezTo>
                        <a:pt x="3716" y="1603"/>
                        <a:pt x="3761" y="1584"/>
                        <a:pt x="3793" y="1602"/>
                      </a:cubicBezTo>
                      <a:lnTo>
                        <a:pt x="4092" y="1775"/>
                      </a:lnTo>
                      <a:cubicBezTo>
                        <a:pt x="4093" y="1775"/>
                        <a:pt x="4094" y="1775"/>
                        <a:pt x="4095" y="1775"/>
                      </a:cubicBezTo>
                      <a:cubicBezTo>
                        <a:pt x="4092" y="1774"/>
                        <a:pt x="4088" y="1773"/>
                        <a:pt x="4085" y="1771"/>
                      </a:cubicBezTo>
                      <a:lnTo>
                        <a:pt x="3822" y="1619"/>
                      </a:lnTo>
                      <a:cubicBezTo>
                        <a:pt x="3790" y="1601"/>
                        <a:pt x="3784" y="1552"/>
                        <a:pt x="3809" y="1510"/>
                      </a:cubicBezTo>
                      <a:lnTo>
                        <a:pt x="3809" y="1510"/>
                      </a:lnTo>
                      <a:cubicBezTo>
                        <a:pt x="3833" y="1468"/>
                        <a:pt x="3878" y="1448"/>
                        <a:pt x="3910" y="1466"/>
                      </a:cubicBezTo>
                      <a:lnTo>
                        <a:pt x="4173" y="1618"/>
                      </a:lnTo>
                      <a:cubicBezTo>
                        <a:pt x="4177" y="1621"/>
                        <a:pt x="4181" y="1624"/>
                        <a:pt x="4184" y="1627"/>
                      </a:cubicBezTo>
                      <a:lnTo>
                        <a:pt x="4187" y="1626"/>
                      </a:lnTo>
                      <a:lnTo>
                        <a:pt x="3877" y="1447"/>
                      </a:lnTo>
                      <a:cubicBezTo>
                        <a:pt x="3826" y="1418"/>
                        <a:pt x="3805" y="1360"/>
                        <a:pt x="3829" y="1318"/>
                      </a:cubicBezTo>
                      <a:lnTo>
                        <a:pt x="3829" y="1318"/>
                      </a:lnTo>
                      <a:cubicBezTo>
                        <a:pt x="3854" y="1276"/>
                        <a:pt x="3915" y="1265"/>
                        <a:pt x="3965" y="1295"/>
                      </a:cubicBezTo>
                      <a:lnTo>
                        <a:pt x="4072" y="1356"/>
                      </a:lnTo>
                      <a:lnTo>
                        <a:pt x="4253" y="1043"/>
                      </a:lnTo>
                      <a:cubicBezTo>
                        <a:pt x="4209" y="987"/>
                        <a:pt x="4201" y="907"/>
                        <a:pt x="4239" y="842"/>
                      </a:cubicBezTo>
                      <a:cubicBezTo>
                        <a:pt x="4288" y="756"/>
                        <a:pt x="4398" y="727"/>
                        <a:pt x="4484" y="776"/>
                      </a:cubicBezTo>
                      <a:cubicBezTo>
                        <a:pt x="4570" y="826"/>
                        <a:pt x="4599" y="936"/>
                        <a:pt x="4550" y="1022"/>
                      </a:cubicBezTo>
                      <a:cubicBezTo>
                        <a:pt x="4512" y="1087"/>
                        <a:pt x="4439" y="1120"/>
                        <a:pt x="4369" y="1110"/>
                      </a:cubicBezTo>
                      <a:lnTo>
                        <a:pt x="4188" y="1423"/>
                      </a:lnTo>
                      <a:lnTo>
                        <a:pt x="4294" y="1485"/>
                      </a:lnTo>
                      <a:lnTo>
                        <a:pt x="4296" y="1486"/>
                      </a:lnTo>
                      <a:cubicBezTo>
                        <a:pt x="4324" y="1463"/>
                        <a:pt x="4358" y="1456"/>
                        <a:pt x="4384" y="1471"/>
                      </a:cubicBezTo>
                      <a:lnTo>
                        <a:pt x="4415" y="1489"/>
                      </a:lnTo>
                      <a:cubicBezTo>
                        <a:pt x="4381" y="1468"/>
                        <a:pt x="4375" y="1413"/>
                        <a:pt x="4402" y="1365"/>
                      </a:cubicBezTo>
                      <a:lnTo>
                        <a:pt x="4402" y="1365"/>
                      </a:lnTo>
                      <a:cubicBezTo>
                        <a:pt x="4430" y="1317"/>
                        <a:pt x="4482" y="1294"/>
                        <a:pt x="4518" y="1315"/>
                      </a:cubicBezTo>
                      <a:lnTo>
                        <a:pt x="5021" y="1605"/>
                      </a:lnTo>
                      <a:cubicBezTo>
                        <a:pt x="5057" y="1626"/>
                        <a:pt x="5064" y="1682"/>
                        <a:pt x="5036" y="1731"/>
                      </a:cubicBezTo>
                      <a:lnTo>
                        <a:pt x="5036" y="1731"/>
                      </a:lnTo>
                      <a:cubicBezTo>
                        <a:pt x="5009" y="1778"/>
                        <a:pt x="4958" y="1801"/>
                        <a:pt x="4922" y="1782"/>
                      </a:cubicBezTo>
                      <a:lnTo>
                        <a:pt x="4953" y="1800"/>
                      </a:lnTo>
                      <a:cubicBezTo>
                        <a:pt x="4990" y="1821"/>
                        <a:pt x="4996" y="1877"/>
                        <a:pt x="4968" y="1925"/>
                      </a:cubicBezTo>
                      <a:lnTo>
                        <a:pt x="4968" y="1925"/>
                      </a:lnTo>
                      <a:cubicBezTo>
                        <a:pt x="4940" y="1974"/>
                        <a:pt x="4888" y="1996"/>
                        <a:pt x="4852" y="1975"/>
                      </a:cubicBezTo>
                      <a:lnTo>
                        <a:pt x="4491" y="1766"/>
                      </a:lnTo>
                      <a:lnTo>
                        <a:pt x="4886" y="1994"/>
                      </a:lnTo>
                      <a:cubicBezTo>
                        <a:pt x="4922" y="2015"/>
                        <a:pt x="4929" y="2071"/>
                        <a:pt x="4901" y="2120"/>
                      </a:cubicBezTo>
                      <a:lnTo>
                        <a:pt x="4901" y="2120"/>
                      </a:lnTo>
                      <a:cubicBezTo>
                        <a:pt x="4873" y="2168"/>
                        <a:pt x="4821" y="2190"/>
                        <a:pt x="4785" y="2169"/>
                      </a:cubicBezTo>
                      <a:lnTo>
                        <a:pt x="4148" y="1802"/>
                      </a:lnTo>
                      <a:cubicBezTo>
                        <a:pt x="4138" y="1796"/>
                        <a:pt x="4130" y="1787"/>
                        <a:pt x="4124" y="1776"/>
                      </a:cubicBezTo>
                      <a:cubicBezTo>
                        <a:pt x="4117" y="1778"/>
                        <a:pt x="4110" y="1778"/>
                        <a:pt x="4102" y="1777"/>
                      </a:cubicBezTo>
                      <a:cubicBezTo>
                        <a:pt x="4107" y="1778"/>
                        <a:pt x="4111" y="1780"/>
                        <a:pt x="4115" y="1782"/>
                      </a:cubicBezTo>
                      <a:lnTo>
                        <a:pt x="4818" y="2189"/>
                      </a:lnTo>
                      <a:cubicBezTo>
                        <a:pt x="4854" y="2209"/>
                        <a:pt x="4861" y="2266"/>
                        <a:pt x="4833" y="2314"/>
                      </a:cubicBezTo>
                      <a:lnTo>
                        <a:pt x="4833" y="2314"/>
                      </a:lnTo>
                      <a:cubicBezTo>
                        <a:pt x="4805" y="2362"/>
                        <a:pt x="4753" y="2385"/>
                        <a:pt x="4717" y="2364"/>
                      </a:cubicBezTo>
                      <a:lnTo>
                        <a:pt x="4587" y="2289"/>
                      </a:lnTo>
                      <a:lnTo>
                        <a:pt x="4979" y="2515"/>
                      </a:lnTo>
                      <a:lnTo>
                        <a:pt x="4577" y="3211"/>
                      </a:lnTo>
                      <a:lnTo>
                        <a:pt x="5107" y="3211"/>
                      </a:lnTo>
                      <a:lnTo>
                        <a:pt x="5107" y="3382"/>
                      </a:lnTo>
                      <a:cubicBezTo>
                        <a:pt x="5300" y="3562"/>
                        <a:pt x="5422" y="3820"/>
                        <a:pt x="5422" y="4106"/>
                      </a:cubicBezTo>
                      <a:cubicBezTo>
                        <a:pt x="5422" y="4392"/>
                        <a:pt x="5300" y="4650"/>
                        <a:pt x="5107" y="4831"/>
                      </a:cubicBezTo>
                      <a:lnTo>
                        <a:pt x="5107" y="5001"/>
                      </a:lnTo>
                      <a:lnTo>
                        <a:pt x="4927" y="5001"/>
                      </a:lnTo>
                      <a:lnTo>
                        <a:pt x="5334" y="6937"/>
                      </a:lnTo>
                      <a:lnTo>
                        <a:pt x="4984" y="6937"/>
                      </a:lnTo>
                      <a:lnTo>
                        <a:pt x="4813" y="6123"/>
                      </a:lnTo>
                      <a:lnTo>
                        <a:pt x="4308" y="6123"/>
                      </a:lnTo>
                      <a:lnTo>
                        <a:pt x="4479" y="6937"/>
                      </a:lnTo>
                      <a:close/>
                      <a:moveTo>
                        <a:pt x="3674" y="1941"/>
                      </a:moveTo>
                      <a:lnTo>
                        <a:pt x="3674" y="1941"/>
                      </a:lnTo>
                      <a:lnTo>
                        <a:pt x="3674" y="1941"/>
                      </a:lnTo>
                      <a:close/>
                      <a:moveTo>
                        <a:pt x="5655" y="338"/>
                      </a:moveTo>
                      <a:cubicBezTo>
                        <a:pt x="5612" y="413"/>
                        <a:pt x="5529" y="450"/>
                        <a:pt x="5448" y="439"/>
                      </a:cubicBezTo>
                      <a:lnTo>
                        <a:pt x="5240" y="799"/>
                      </a:lnTo>
                      <a:lnTo>
                        <a:pt x="5107" y="722"/>
                      </a:lnTo>
                      <a:lnTo>
                        <a:pt x="5315" y="362"/>
                      </a:lnTo>
                      <a:cubicBezTo>
                        <a:pt x="5265" y="298"/>
                        <a:pt x="5255" y="207"/>
                        <a:pt x="5299" y="132"/>
                      </a:cubicBezTo>
                      <a:cubicBezTo>
                        <a:pt x="5356" y="34"/>
                        <a:pt x="5482" y="0"/>
                        <a:pt x="5580" y="57"/>
                      </a:cubicBezTo>
                      <a:cubicBezTo>
                        <a:pt x="5678" y="113"/>
                        <a:pt x="5712" y="239"/>
                        <a:pt x="5655" y="338"/>
                      </a:cubicBezTo>
                      <a:close/>
                      <a:moveTo>
                        <a:pt x="5417" y="1017"/>
                      </a:moveTo>
                      <a:cubicBezTo>
                        <a:pt x="5389" y="1066"/>
                        <a:pt x="5319" y="1078"/>
                        <a:pt x="5262" y="1044"/>
                      </a:cubicBezTo>
                      <a:lnTo>
                        <a:pt x="4884" y="826"/>
                      </a:lnTo>
                      <a:cubicBezTo>
                        <a:pt x="4826" y="793"/>
                        <a:pt x="4802" y="726"/>
                        <a:pt x="4830" y="678"/>
                      </a:cubicBezTo>
                      <a:lnTo>
                        <a:pt x="4830" y="678"/>
                      </a:lnTo>
                      <a:cubicBezTo>
                        <a:pt x="4857" y="630"/>
                        <a:pt x="4927" y="618"/>
                        <a:pt x="4985" y="651"/>
                      </a:cubicBezTo>
                      <a:lnTo>
                        <a:pt x="5363" y="869"/>
                      </a:lnTo>
                      <a:cubicBezTo>
                        <a:pt x="5421" y="903"/>
                        <a:pt x="5445" y="969"/>
                        <a:pt x="5417" y="1017"/>
                      </a:cubicBezTo>
                      <a:close/>
                      <a:moveTo>
                        <a:pt x="5239" y="1148"/>
                      </a:moveTo>
                      <a:cubicBezTo>
                        <a:pt x="5211" y="1195"/>
                        <a:pt x="5160" y="1218"/>
                        <a:pt x="5124" y="1198"/>
                      </a:cubicBezTo>
                      <a:lnTo>
                        <a:pt x="5156" y="1217"/>
                      </a:lnTo>
                      <a:cubicBezTo>
                        <a:pt x="5192" y="1238"/>
                        <a:pt x="5199" y="1294"/>
                        <a:pt x="5171" y="1342"/>
                      </a:cubicBezTo>
                      <a:lnTo>
                        <a:pt x="5171" y="1342"/>
                      </a:lnTo>
                      <a:cubicBezTo>
                        <a:pt x="5144" y="1390"/>
                        <a:pt x="5093" y="1412"/>
                        <a:pt x="5057" y="1393"/>
                      </a:cubicBezTo>
                      <a:lnTo>
                        <a:pt x="5089" y="1411"/>
                      </a:lnTo>
                      <a:cubicBezTo>
                        <a:pt x="5125" y="1432"/>
                        <a:pt x="5131" y="1488"/>
                        <a:pt x="5103" y="1536"/>
                      </a:cubicBezTo>
                      <a:lnTo>
                        <a:pt x="5103" y="1536"/>
                      </a:lnTo>
                      <a:cubicBezTo>
                        <a:pt x="5076" y="1585"/>
                        <a:pt x="5024" y="1607"/>
                        <a:pt x="4988" y="1586"/>
                      </a:cubicBezTo>
                      <a:lnTo>
                        <a:pt x="4552" y="1334"/>
                      </a:lnTo>
                      <a:cubicBezTo>
                        <a:pt x="4515" y="1314"/>
                        <a:pt x="4509" y="1258"/>
                        <a:pt x="4537" y="1209"/>
                      </a:cubicBezTo>
                      <a:lnTo>
                        <a:pt x="4537" y="1209"/>
                      </a:lnTo>
                      <a:cubicBezTo>
                        <a:pt x="4565" y="1161"/>
                        <a:pt x="4617" y="1139"/>
                        <a:pt x="4653" y="1159"/>
                      </a:cubicBezTo>
                      <a:lnTo>
                        <a:pt x="4685" y="1178"/>
                      </a:lnTo>
                      <a:cubicBezTo>
                        <a:pt x="4650" y="1157"/>
                        <a:pt x="4643" y="1101"/>
                        <a:pt x="4671" y="1053"/>
                      </a:cubicBezTo>
                      <a:lnTo>
                        <a:pt x="4671" y="1053"/>
                      </a:lnTo>
                      <a:cubicBezTo>
                        <a:pt x="4699" y="1005"/>
                        <a:pt x="4751" y="983"/>
                        <a:pt x="4787" y="1004"/>
                      </a:cubicBezTo>
                      <a:lnTo>
                        <a:pt x="5016" y="1136"/>
                      </a:lnTo>
                      <a:lnTo>
                        <a:pt x="4821" y="1023"/>
                      </a:lnTo>
                      <a:cubicBezTo>
                        <a:pt x="4785" y="1002"/>
                        <a:pt x="4778" y="946"/>
                        <a:pt x="4806" y="898"/>
                      </a:cubicBezTo>
                      <a:lnTo>
                        <a:pt x="4806" y="898"/>
                      </a:lnTo>
                      <a:cubicBezTo>
                        <a:pt x="4834" y="849"/>
                        <a:pt x="4886" y="827"/>
                        <a:pt x="4922" y="848"/>
                      </a:cubicBezTo>
                      <a:lnTo>
                        <a:pt x="5224" y="1022"/>
                      </a:lnTo>
                      <a:cubicBezTo>
                        <a:pt x="5260" y="1043"/>
                        <a:pt x="5267" y="1099"/>
                        <a:pt x="5239" y="1148"/>
                      </a:cubicBezTo>
                      <a:close/>
                      <a:moveTo>
                        <a:pt x="3984" y="1916"/>
                      </a:moveTo>
                      <a:lnTo>
                        <a:pt x="3886" y="1860"/>
                      </a:lnTo>
                      <a:lnTo>
                        <a:pt x="3984" y="1916"/>
                      </a:lnTo>
                      <a:close/>
                      <a:moveTo>
                        <a:pt x="4794" y="6036"/>
                      </a:moveTo>
                      <a:lnTo>
                        <a:pt x="4577" y="5001"/>
                      </a:lnTo>
                      <a:lnTo>
                        <a:pt x="4577" y="5118"/>
                      </a:lnTo>
                      <a:cubicBezTo>
                        <a:pt x="4577" y="5363"/>
                        <a:pt x="4425" y="5573"/>
                        <a:pt x="4210" y="5659"/>
                      </a:cubicBezTo>
                      <a:lnTo>
                        <a:pt x="4275" y="5969"/>
                      </a:lnTo>
                      <a:lnTo>
                        <a:pt x="4780" y="5969"/>
                      </a:lnTo>
                      <a:lnTo>
                        <a:pt x="4794" y="6036"/>
                      </a:lnTo>
                      <a:close/>
                      <a:moveTo>
                        <a:pt x="1919" y="5969"/>
                      </a:moveTo>
                      <a:lnTo>
                        <a:pt x="1976" y="5700"/>
                      </a:lnTo>
                      <a:lnTo>
                        <a:pt x="2705" y="5700"/>
                      </a:lnTo>
                      <a:lnTo>
                        <a:pt x="2789" y="5700"/>
                      </a:lnTo>
                      <a:lnTo>
                        <a:pt x="3868" y="5700"/>
                      </a:lnTo>
                      <a:lnTo>
                        <a:pt x="3925" y="5969"/>
                      </a:lnTo>
                      <a:lnTo>
                        <a:pt x="1919" y="5969"/>
                      </a:lnTo>
                      <a:close/>
                      <a:moveTo>
                        <a:pt x="1626" y="5700"/>
                      </a:moveTo>
                      <a:lnTo>
                        <a:pt x="1569" y="5969"/>
                      </a:lnTo>
                      <a:lnTo>
                        <a:pt x="1064" y="5969"/>
                      </a:lnTo>
                      <a:lnTo>
                        <a:pt x="1146" y="5580"/>
                      </a:lnTo>
                      <a:cubicBezTo>
                        <a:pt x="1244" y="5655"/>
                        <a:pt x="1366" y="5700"/>
                        <a:pt x="1499" y="5700"/>
                      </a:cubicBezTo>
                      <a:lnTo>
                        <a:pt x="1626" y="5700"/>
                      </a:lnTo>
                      <a:close/>
                      <a:moveTo>
                        <a:pt x="1044" y="338"/>
                      </a:moveTo>
                      <a:cubicBezTo>
                        <a:pt x="1088" y="413"/>
                        <a:pt x="1171" y="450"/>
                        <a:pt x="1252" y="439"/>
                      </a:cubicBezTo>
                      <a:lnTo>
                        <a:pt x="1459" y="799"/>
                      </a:lnTo>
                      <a:lnTo>
                        <a:pt x="1592" y="722"/>
                      </a:lnTo>
                      <a:lnTo>
                        <a:pt x="1385" y="362"/>
                      </a:lnTo>
                      <a:cubicBezTo>
                        <a:pt x="1435" y="298"/>
                        <a:pt x="1444" y="207"/>
                        <a:pt x="1401" y="132"/>
                      </a:cubicBezTo>
                      <a:cubicBezTo>
                        <a:pt x="1344" y="34"/>
                        <a:pt x="1218" y="0"/>
                        <a:pt x="1120" y="57"/>
                      </a:cubicBezTo>
                      <a:cubicBezTo>
                        <a:pt x="1021" y="113"/>
                        <a:pt x="988" y="239"/>
                        <a:pt x="1044" y="338"/>
                      </a:cubicBezTo>
                      <a:close/>
                      <a:moveTo>
                        <a:pt x="1283" y="1017"/>
                      </a:moveTo>
                      <a:cubicBezTo>
                        <a:pt x="1311" y="1066"/>
                        <a:pt x="1380" y="1078"/>
                        <a:pt x="1438" y="1044"/>
                      </a:cubicBezTo>
                      <a:lnTo>
                        <a:pt x="1475" y="1023"/>
                      </a:lnTo>
                      <a:cubicBezTo>
                        <a:pt x="1440" y="1044"/>
                        <a:pt x="1433" y="1100"/>
                        <a:pt x="1461" y="1148"/>
                      </a:cubicBezTo>
                      <a:lnTo>
                        <a:pt x="1461" y="1148"/>
                      </a:lnTo>
                      <a:cubicBezTo>
                        <a:pt x="1488" y="1195"/>
                        <a:pt x="1539" y="1218"/>
                        <a:pt x="1575" y="1198"/>
                      </a:cubicBezTo>
                      <a:lnTo>
                        <a:pt x="1543" y="1217"/>
                      </a:lnTo>
                      <a:cubicBezTo>
                        <a:pt x="1507" y="1238"/>
                        <a:pt x="1501" y="1294"/>
                        <a:pt x="1529" y="1342"/>
                      </a:cubicBezTo>
                      <a:lnTo>
                        <a:pt x="1529" y="1342"/>
                      </a:lnTo>
                      <a:cubicBezTo>
                        <a:pt x="1556" y="1390"/>
                        <a:pt x="1608" y="1413"/>
                        <a:pt x="1644" y="1392"/>
                      </a:cubicBezTo>
                      <a:lnTo>
                        <a:pt x="1611" y="1411"/>
                      </a:lnTo>
                      <a:cubicBezTo>
                        <a:pt x="1575" y="1432"/>
                        <a:pt x="1568" y="1488"/>
                        <a:pt x="1596" y="1536"/>
                      </a:cubicBezTo>
                      <a:lnTo>
                        <a:pt x="1596" y="1536"/>
                      </a:lnTo>
                      <a:cubicBezTo>
                        <a:pt x="1624" y="1585"/>
                        <a:pt x="1676" y="1607"/>
                        <a:pt x="1712" y="1586"/>
                      </a:cubicBezTo>
                      <a:lnTo>
                        <a:pt x="2148" y="1334"/>
                      </a:lnTo>
                      <a:cubicBezTo>
                        <a:pt x="2184" y="1314"/>
                        <a:pt x="2191" y="1258"/>
                        <a:pt x="2163" y="1209"/>
                      </a:cubicBezTo>
                      <a:lnTo>
                        <a:pt x="2163" y="1209"/>
                      </a:lnTo>
                      <a:cubicBezTo>
                        <a:pt x="2135" y="1161"/>
                        <a:pt x="2083" y="1139"/>
                        <a:pt x="2047" y="1159"/>
                      </a:cubicBezTo>
                      <a:lnTo>
                        <a:pt x="1741" y="1336"/>
                      </a:lnTo>
                      <a:lnTo>
                        <a:pt x="2014" y="1179"/>
                      </a:lnTo>
                      <a:cubicBezTo>
                        <a:pt x="2050" y="1158"/>
                        <a:pt x="2056" y="1102"/>
                        <a:pt x="2028" y="1053"/>
                      </a:cubicBezTo>
                      <a:lnTo>
                        <a:pt x="2028" y="1053"/>
                      </a:lnTo>
                      <a:cubicBezTo>
                        <a:pt x="2001" y="1005"/>
                        <a:pt x="1949" y="983"/>
                        <a:pt x="1912" y="1004"/>
                      </a:cubicBezTo>
                      <a:lnTo>
                        <a:pt x="1692" y="1131"/>
                      </a:lnTo>
                      <a:lnTo>
                        <a:pt x="1879" y="1023"/>
                      </a:lnTo>
                      <a:cubicBezTo>
                        <a:pt x="1915" y="1002"/>
                        <a:pt x="1922" y="946"/>
                        <a:pt x="1894" y="898"/>
                      </a:cubicBezTo>
                      <a:lnTo>
                        <a:pt x="1894" y="898"/>
                      </a:lnTo>
                      <a:cubicBezTo>
                        <a:pt x="1866" y="849"/>
                        <a:pt x="1814" y="827"/>
                        <a:pt x="1778" y="848"/>
                      </a:cubicBezTo>
                      <a:lnTo>
                        <a:pt x="1579" y="963"/>
                      </a:lnTo>
                      <a:lnTo>
                        <a:pt x="1816" y="826"/>
                      </a:lnTo>
                      <a:cubicBezTo>
                        <a:pt x="1874" y="793"/>
                        <a:pt x="1898" y="726"/>
                        <a:pt x="1870" y="678"/>
                      </a:cubicBezTo>
                      <a:lnTo>
                        <a:pt x="1870" y="678"/>
                      </a:lnTo>
                      <a:cubicBezTo>
                        <a:pt x="1842" y="630"/>
                        <a:pt x="1773" y="618"/>
                        <a:pt x="1715" y="651"/>
                      </a:cubicBezTo>
                      <a:lnTo>
                        <a:pt x="1337" y="869"/>
                      </a:lnTo>
                      <a:cubicBezTo>
                        <a:pt x="1279" y="903"/>
                        <a:pt x="1255" y="969"/>
                        <a:pt x="1283" y="1017"/>
                      </a:cubicBezTo>
                      <a:close/>
                      <a:moveTo>
                        <a:pt x="1644" y="1392"/>
                      </a:moveTo>
                      <a:lnTo>
                        <a:pt x="1645" y="1392"/>
                      </a:lnTo>
                      <a:lnTo>
                        <a:pt x="1741" y="1336"/>
                      </a:lnTo>
                      <a:lnTo>
                        <a:pt x="1644" y="1392"/>
                      </a:lnTo>
                      <a:close/>
                      <a:moveTo>
                        <a:pt x="540" y="1020"/>
                      </a:moveTo>
                      <a:cubicBezTo>
                        <a:pt x="578" y="1085"/>
                        <a:pt x="650" y="1118"/>
                        <a:pt x="721" y="1108"/>
                      </a:cubicBezTo>
                      <a:lnTo>
                        <a:pt x="902" y="1422"/>
                      </a:lnTo>
                      <a:lnTo>
                        <a:pt x="795" y="1483"/>
                      </a:lnTo>
                      <a:cubicBezTo>
                        <a:pt x="745" y="1512"/>
                        <a:pt x="723" y="1570"/>
                        <a:pt x="748" y="1612"/>
                      </a:cubicBezTo>
                      <a:lnTo>
                        <a:pt x="748" y="1612"/>
                      </a:lnTo>
                      <a:cubicBezTo>
                        <a:pt x="772" y="1654"/>
                        <a:pt x="833" y="1665"/>
                        <a:pt x="883" y="1636"/>
                      </a:cubicBezTo>
                      <a:lnTo>
                        <a:pt x="1212" y="1446"/>
                      </a:lnTo>
                      <a:cubicBezTo>
                        <a:pt x="1263" y="1416"/>
                        <a:pt x="1284" y="1359"/>
                        <a:pt x="1260" y="1316"/>
                      </a:cubicBezTo>
                      <a:lnTo>
                        <a:pt x="1260" y="1316"/>
                      </a:lnTo>
                      <a:cubicBezTo>
                        <a:pt x="1236" y="1274"/>
                        <a:pt x="1175" y="1264"/>
                        <a:pt x="1124" y="1293"/>
                      </a:cubicBezTo>
                      <a:lnTo>
                        <a:pt x="912" y="1416"/>
                      </a:lnTo>
                      <a:lnTo>
                        <a:pt x="1018" y="1354"/>
                      </a:lnTo>
                      <a:lnTo>
                        <a:pt x="837" y="1041"/>
                      </a:lnTo>
                      <a:cubicBezTo>
                        <a:pt x="881" y="985"/>
                        <a:pt x="889" y="906"/>
                        <a:pt x="851" y="840"/>
                      </a:cubicBezTo>
                      <a:cubicBezTo>
                        <a:pt x="801" y="754"/>
                        <a:pt x="691" y="725"/>
                        <a:pt x="606" y="775"/>
                      </a:cubicBezTo>
                      <a:cubicBezTo>
                        <a:pt x="520" y="824"/>
                        <a:pt x="490" y="934"/>
                        <a:pt x="540" y="1020"/>
                      </a:cubicBezTo>
                      <a:close/>
                      <a:moveTo>
                        <a:pt x="903" y="1726"/>
                      </a:moveTo>
                      <a:cubicBezTo>
                        <a:pt x="927" y="1768"/>
                        <a:pt x="972" y="1787"/>
                        <a:pt x="1004" y="1770"/>
                      </a:cubicBezTo>
                      <a:lnTo>
                        <a:pt x="975" y="1786"/>
                      </a:lnTo>
                      <a:cubicBezTo>
                        <a:pt x="944" y="1804"/>
                        <a:pt x="938" y="1853"/>
                        <a:pt x="962" y="1895"/>
                      </a:cubicBezTo>
                      <a:lnTo>
                        <a:pt x="962" y="1895"/>
                      </a:lnTo>
                      <a:cubicBezTo>
                        <a:pt x="987" y="1938"/>
                        <a:pt x="1032" y="1957"/>
                        <a:pt x="1063" y="1939"/>
                      </a:cubicBezTo>
                      <a:lnTo>
                        <a:pt x="1321" y="1790"/>
                      </a:lnTo>
                      <a:lnTo>
                        <a:pt x="1034" y="1956"/>
                      </a:lnTo>
                      <a:cubicBezTo>
                        <a:pt x="1003" y="1974"/>
                        <a:pt x="997" y="2023"/>
                        <a:pt x="1021" y="2065"/>
                      </a:cubicBezTo>
                      <a:lnTo>
                        <a:pt x="1021" y="2065"/>
                      </a:lnTo>
                      <a:cubicBezTo>
                        <a:pt x="1045" y="2107"/>
                        <a:pt x="1091" y="2126"/>
                        <a:pt x="1122" y="2108"/>
                      </a:cubicBezTo>
                      <a:lnTo>
                        <a:pt x="1502" y="1889"/>
                      </a:lnTo>
                      <a:cubicBezTo>
                        <a:pt x="1534" y="1871"/>
                        <a:pt x="1540" y="1822"/>
                        <a:pt x="1515" y="1780"/>
                      </a:cubicBezTo>
                      <a:lnTo>
                        <a:pt x="1515" y="1780"/>
                      </a:lnTo>
                      <a:cubicBezTo>
                        <a:pt x="1491" y="1737"/>
                        <a:pt x="1446" y="1718"/>
                        <a:pt x="1414" y="1736"/>
                      </a:cubicBezTo>
                      <a:lnTo>
                        <a:pt x="1386" y="1753"/>
                      </a:lnTo>
                      <a:cubicBezTo>
                        <a:pt x="1417" y="1734"/>
                        <a:pt x="1422" y="1686"/>
                        <a:pt x="1398" y="1644"/>
                      </a:cubicBezTo>
                      <a:lnTo>
                        <a:pt x="1398" y="1644"/>
                      </a:lnTo>
                      <a:cubicBezTo>
                        <a:pt x="1374" y="1602"/>
                        <a:pt x="1328" y="1582"/>
                        <a:pt x="1297" y="1600"/>
                      </a:cubicBezTo>
                      <a:lnTo>
                        <a:pt x="1216" y="1647"/>
                      </a:lnTo>
                      <a:lnTo>
                        <a:pt x="1268" y="1617"/>
                      </a:lnTo>
                      <a:cubicBezTo>
                        <a:pt x="1299" y="1599"/>
                        <a:pt x="1305" y="1550"/>
                        <a:pt x="1281" y="1508"/>
                      </a:cubicBezTo>
                      <a:lnTo>
                        <a:pt x="1281" y="1508"/>
                      </a:lnTo>
                      <a:cubicBezTo>
                        <a:pt x="1256" y="1466"/>
                        <a:pt x="1211" y="1446"/>
                        <a:pt x="1180" y="1465"/>
                      </a:cubicBezTo>
                      <a:lnTo>
                        <a:pt x="916" y="1617"/>
                      </a:lnTo>
                      <a:cubicBezTo>
                        <a:pt x="885" y="1635"/>
                        <a:pt x="879" y="1684"/>
                        <a:pt x="903" y="1726"/>
                      </a:cubicBezTo>
                      <a:close/>
                      <a:moveTo>
                        <a:pt x="44" y="1620"/>
                      </a:moveTo>
                      <a:cubicBezTo>
                        <a:pt x="78" y="1678"/>
                        <a:pt x="143" y="1707"/>
                        <a:pt x="205" y="1698"/>
                      </a:cubicBezTo>
                      <a:lnTo>
                        <a:pt x="367" y="1978"/>
                      </a:lnTo>
                      <a:lnTo>
                        <a:pt x="272" y="2032"/>
                      </a:lnTo>
                      <a:cubicBezTo>
                        <a:pt x="227" y="2058"/>
                        <a:pt x="208" y="2110"/>
                        <a:pt x="229" y="2147"/>
                      </a:cubicBezTo>
                      <a:lnTo>
                        <a:pt x="229" y="2147"/>
                      </a:lnTo>
                      <a:cubicBezTo>
                        <a:pt x="251" y="2185"/>
                        <a:pt x="305" y="2194"/>
                        <a:pt x="350" y="2168"/>
                      </a:cubicBezTo>
                      <a:lnTo>
                        <a:pt x="379" y="2152"/>
                      </a:lnTo>
                      <a:cubicBezTo>
                        <a:pt x="351" y="2168"/>
                        <a:pt x="346" y="2211"/>
                        <a:pt x="368" y="2249"/>
                      </a:cubicBezTo>
                      <a:lnTo>
                        <a:pt x="368" y="2249"/>
                      </a:lnTo>
                      <a:cubicBezTo>
                        <a:pt x="390" y="2286"/>
                        <a:pt x="430" y="2303"/>
                        <a:pt x="458" y="2287"/>
                      </a:cubicBezTo>
                      <a:lnTo>
                        <a:pt x="693" y="2152"/>
                      </a:lnTo>
                      <a:cubicBezTo>
                        <a:pt x="721" y="2136"/>
                        <a:pt x="726" y="2092"/>
                        <a:pt x="704" y="2055"/>
                      </a:cubicBezTo>
                      <a:lnTo>
                        <a:pt x="704" y="2055"/>
                      </a:lnTo>
                      <a:cubicBezTo>
                        <a:pt x="683" y="2017"/>
                        <a:pt x="642" y="2000"/>
                        <a:pt x="614" y="2016"/>
                      </a:cubicBezTo>
                      <a:lnTo>
                        <a:pt x="423" y="2126"/>
                      </a:lnTo>
                      <a:lnTo>
                        <a:pt x="643" y="1999"/>
                      </a:lnTo>
                      <a:cubicBezTo>
                        <a:pt x="688" y="1973"/>
                        <a:pt x="707" y="1922"/>
                        <a:pt x="686" y="1884"/>
                      </a:cubicBezTo>
                      <a:lnTo>
                        <a:pt x="686" y="1884"/>
                      </a:lnTo>
                      <a:cubicBezTo>
                        <a:pt x="664" y="1846"/>
                        <a:pt x="610" y="1837"/>
                        <a:pt x="565" y="1863"/>
                      </a:cubicBezTo>
                      <a:lnTo>
                        <a:pt x="411" y="1952"/>
                      </a:lnTo>
                      <a:lnTo>
                        <a:pt x="470" y="1918"/>
                      </a:lnTo>
                      <a:lnTo>
                        <a:pt x="309" y="1639"/>
                      </a:lnTo>
                      <a:cubicBezTo>
                        <a:pt x="348" y="1589"/>
                        <a:pt x="355" y="1518"/>
                        <a:pt x="321" y="1460"/>
                      </a:cubicBezTo>
                      <a:cubicBezTo>
                        <a:pt x="277" y="1384"/>
                        <a:pt x="179" y="1357"/>
                        <a:pt x="103" y="1401"/>
                      </a:cubicBezTo>
                      <a:cubicBezTo>
                        <a:pt x="27" y="1446"/>
                        <a:pt x="0" y="1543"/>
                        <a:pt x="44" y="1620"/>
                      </a:cubicBezTo>
                      <a:close/>
                      <a:moveTo>
                        <a:pt x="420" y="2400"/>
                      </a:moveTo>
                      <a:cubicBezTo>
                        <a:pt x="442" y="2437"/>
                        <a:pt x="483" y="2454"/>
                        <a:pt x="511" y="2438"/>
                      </a:cubicBezTo>
                      <a:lnTo>
                        <a:pt x="765" y="2292"/>
                      </a:lnTo>
                      <a:lnTo>
                        <a:pt x="485" y="2453"/>
                      </a:lnTo>
                      <a:cubicBezTo>
                        <a:pt x="457" y="2470"/>
                        <a:pt x="451" y="2513"/>
                        <a:pt x="473" y="2551"/>
                      </a:cubicBezTo>
                      <a:lnTo>
                        <a:pt x="473" y="2551"/>
                      </a:lnTo>
                      <a:cubicBezTo>
                        <a:pt x="495" y="2588"/>
                        <a:pt x="535" y="2605"/>
                        <a:pt x="563" y="2589"/>
                      </a:cubicBezTo>
                      <a:lnTo>
                        <a:pt x="902" y="2394"/>
                      </a:lnTo>
                      <a:cubicBezTo>
                        <a:pt x="930" y="2378"/>
                        <a:pt x="935" y="2334"/>
                        <a:pt x="913" y="2296"/>
                      </a:cubicBezTo>
                      <a:lnTo>
                        <a:pt x="913" y="2296"/>
                      </a:lnTo>
                      <a:cubicBezTo>
                        <a:pt x="891" y="2259"/>
                        <a:pt x="851" y="2242"/>
                        <a:pt x="823" y="2258"/>
                      </a:cubicBezTo>
                      <a:lnTo>
                        <a:pt x="797" y="2273"/>
                      </a:lnTo>
                      <a:cubicBezTo>
                        <a:pt x="825" y="2256"/>
                        <a:pt x="830" y="2213"/>
                        <a:pt x="809" y="2176"/>
                      </a:cubicBezTo>
                      <a:lnTo>
                        <a:pt x="809" y="2176"/>
                      </a:lnTo>
                      <a:cubicBezTo>
                        <a:pt x="787" y="2138"/>
                        <a:pt x="747" y="2121"/>
                        <a:pt x="719" y="2137"/>
                      </a:cubicBezTo>
                      <a:lnTo>
                        <a:pt x="432" y="2302"/>
                      </a:lnTo>
                      <a:cubicBezTo>
                        <a:pt x="404" y="2319"/>
                        <a:pt x="399" y="2362"/>
                        <a:pt x="420" y="2400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398" name="Freeform 103">
                  <a:extLst>
                    <a:ext uri="{FF2B5EF4-FFF2-40B4-BE49-F238E27FC236}">
                      <a16:creationId xmlns:a16="http://schemas.microsoft.com/office/drawing/2014/main" id="{5572A0E7-6D76-4684-BACD-9E11AEAEC5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56620" y="4382634"/>
                  <a:ext cx="82311" cy="65793"/>
                </a:xfrm>
                <a:custGeom>
                  <a:avLst/>
                  <a:gdLst>
                    <a:gd name="T0" fmla="*/ 1542 w 2947"/>
                    <a:gd name="T1" fmla="*/ 234 h 2476"/>
                    <a:gd name="T2" fmla="*/ 1291 w 2947"/>
                    <a:gd name="T3" fmla="*/ 234 h 2476"/>
                    <a:gd name="T4" fmla="*/ 2548 w 2947"/>
                    <a:gd name="T5" fmla="*/ 1674 h 2476"/>
                    <a:gd name="T6" fmla="*/ 2854 w 2947"/>
                    <a:gd name="T7" fmla="*/ 1349 h 2476"/>
                    <a:gd name="T8" fmla="*/ 2853 w 2947"/>
                    <a:gd name="T9" fmla="*/ 1175 h 2476"/>
                    <a:gd name="T10" fmla="*/ 2547 w 2947"/>
                    <a:gd name="T11" fmla="*/ 850 h 2476"/>
                    <a:gd name="T12" fmla="*/ 2853 w 2947"/>
                    <a:gd name="T13" fmla="*/ 1175 h 2476"/>
                    <a:gd name="T14" fmla="*/ 2586 w 2947"/>
                    <a:gd name="T15" fmla="*/ 94 h 2476"/>
                    <a:gd name="T16" fmla="*/ 2853 w 2947"/>
                    <a:gd name="T17" fmla="*/ 365 h 2476"/>
                    <a:gd name="T18" fmla="*/ 2853 w 2947"/>
                    <a:gd name="T19" fmla="*/ 445 h 2476"/>
                    <a:gd name="T20" fmla="*/ 2547 w 2947"/>
                    <a:gd name="T21" fmla="*/ 770 h 2476"/>
                    <a:gd name="T22" fmla="*/ 2547 w 2947"/>
                    <a:gd name="T23" fmla="*/ 944 h 2476"/>
                    <a:gd name="T24" fmla="*/ 2853 w 2947"/>
                    <a:gd name="T25" fmla="*/ 1269 h 2476"/>
                    <a:gd name="T26" fmla="*/ 2547 w 2947"/>
                    <a:gd name="T27" fmla="*/ 944 h 2476"/>
                    <a:gd name="T28" fmla="*/ 2854 w 2947"/>
                    <a:gd name="T29" fmla="*/ 2065 h 2476"/>
                    <a:gd name="T30" fmla="*/ 2548 w 2947"/>
                    <a:gd name="T31" fmla="*/ 2390 h 2476"/>
                    <a:gd name="T32" fmla="*/ 2474 w 2947"/>
                    <a:gd name="T33" fmla="*/ 2476 h 2476"/>
                    <a:gd name="T34" fmla="*/ 2548 w 2947"/>
                    <a:gd name="T35" fmla="*/ 2476 h 2476"/>
                    <a:gd name="T36" fmla="*/ 2854 w 2947"/>
                    <a:gd name="T37" fmla="*/ 2158 h 2476"/>
                    <a:gd name="T38" fmla="*/ 2947 w 2947"/>
                    <a:gd name="T39" fmla="*/ 2476 h 2476"/>
                    <a:gd name="T40" fmla="*/ 2899 w 2947"/>
                    <a:gd name="T41" fmla="*/ 0 h 2476"/>
                    <a:gd name="T42" fmla="*/ 2454 w 2947"/>
                    <a:gd name="T43" fmla="*/ 47 h 2476"/>
                    <a:gd name="T44" fmla="*/ 2474 w 2947"/>
                    <a:gd name="T45" fmla="*/ 2476 h 2476"/>
                    <a:gd name="T46" fmla="*/ 349 w 2947"/>
                    <a:gd name="T47" fmla="*/ 388 h 2476"/>
                    <a:gd name="T48" fmla="*/ 115 w 2947"/>
                    <a:gd name="T49" fmla="*/ 388 h 2476"/>
                    <a:gd name="T50" fmla="*/ 349 w 2947"/>
                    <a:gd name="T51" fmla="*/ 708 h 2476"/>
                    <a:gd name="T52" fmla="*/ 81 w 2947"/>
                    <a:gd name="T53" fmla="*/ 423 h 2476"/>
                    <a:gd name="T54" fmla="*/ 349 w 2947"/>
                    <a:gd name="T55" fmla="*/ 778 h 2476"/>
                    <a:gd name="T56" fmla="*/ 81 w 2947"/>
                    <a:gd name="T57" fmla="*/ 1063 h 2476"/>
                    <a:gd name="T58" fmla="*/ 349 w 2947"/>
                    <a:gd name="T59" fmla="*/ 778 h 2476"/>
                    <a:gd name="T60" fmla="*/ 350 w 2947"/>
                    <a:gd name="T61" fmla="*/ 1418 h 2476"/>
                    <a:gd name="T62" fmla="*/ 81 w 2947"/>
                    <a:gd name="T63" fmla="*/ 1133 h 2476"/>
                    <a:gd name="T64" fmla="*/ 350 w 2947"/>
                    <a:gd name="T65" fmla="*/ 1488 h 2476"/>
                    <a:gd name="T66" fmla="*/ 82 w 2947"/>
                    <a:gd name="T67" fmla="*/ 1773 h 2476"/>
                    <a:gd name="T68" fmla="*/ 350 w 2947"/>
                    <a:gd name="T69" fmla="*/ 1488 h 2476"/>
                    <a:gd name="T70" fmla="*/ 350 w 2947"/>
                    <a:gd name="T71" fmla="*/ 2128 h 2476"/>
                    <a:gd name="T72" fmla="*/ 82 w 2947"/>
                    <a:gd name="T73" fmla="*/ 1843 h 2476"/>
                    <a:gd name="T74" fmla="*/ 350 w 2947"/>
                    <a:gd name="T75" fmla="*/ 2198 h 2476"/>
                    <a:gd name="T76" fmla="*/ 431 w 2947"/>
                    <a:gd name="T77" fmla="*/ 2476 h 2476"/>
                    <a:gd name="T78" fmla="*/ 389 w 2947"/>
                    <a:gd name="T79" fmla="*/ 306 h 2476"/>
                    <a:gd name="T80" fmla="*/ 0 w 2947"/>
                    <a:gd name="T81" fmla="*/ 347 h 2476"/>
                    <a:gd name="T82" fmla="*/ 17 w 2947"/>
                    <a:gd name="T83" fmla="*/ 2476 h 2476"/>
                    <a:gd name="T84" fmla="*/ 82 w 2947"/>
                    <a:gd name="T85" fmla="*/ 2476 h 2476"/>
                    <a:gd name="T86" fmla="*/ 350 w 2947"/>
                    <a:gd name="T87" fmla="*/ 2198 h 2476"/>
                    <a:gd name="T88" fmla="*/ 1542 w 2947"/>
                    <a:gd name="T89" fmla="*/ 578 h 2476"/>
                    <a:gd name="T90" fmla="*/ 1254 w 2947"/>
                    <a:gd name="T91" fmla="*/ 271 h 2476"/>
                    <a:gd name="T92" fmla="*/ 1542 w 2947"/>
                    <a:gd name="T93" fmla="*/ 653 h 2476"/>
                    <a:gd name="T94" fmla="*/ 1255 w 2947"/>
                    <a:gd name="T95" fmla="*/ 959 h 2476"/>
                    <a:gd name="T96" fmla="*/ 1542 w 2947"/>
                    <a:gd name="T97" fmla="*/ 653 h 2476"/>
                    <a:gd name="T98" fmla="*/ 1543 w 2947"/>
                    <a:gd name="T99" fmla="*/ 1340 h 2476"/>
                    <a:gd name="T100" fmla="*/ 1255 w 2947"/>
                    <a:gd name="T101" fmla="*/ 1034 h 2476"/>
                    <a:gd name="T102" fmla="*/ 1543 w 2947"/>
                    <a:gd name="T103" fmla="*/ 1415 h 2476"/>
                    <a:gd name="T104" fmla="*/ 1255 w 2947"/>
                    <a:gd name="T105" fmla="*/ 1721 h 2476"/>
                    <a:gd name="T106" fmla="*/ 1543 w 2947"/>
                    <a:gd name="T107" fmla="*/ 1415 h 2476"/>
                    <a:gd name="T108" fmla="*/ 1543 w 2947"/>
                    <a:gd name="T109" fmla="*/ 2102 h 2476"/>
                    <a:gd name="T110" fmla="*/ 1255 w 2947"/>
                    <a:gd name="T111" fmla="*/ 1796 h 2476"/>
                    <a:gd name="T112" fmla="*/ 1543 w 2947"/>
                    <a:gd name="T113" fmla="*/ 2177 h 2476"/>
                    <a:gd name="T114" fmla="*/ 1631 w 2947"/>
                    <a:gd name="T115" fmla="*/ 2476 h 2476"/>
                    <a:gd name="T116" fmla="*/ 1586 w 2947"/>
                    <a:gd name="T117" fmla="*/ 145 h 2476"/>
                    <a:gd name="T118" fmla="*/ 1167 w 2947"/>
                    <a:gd name="T119" fmla="*/ 190 h 2476"/>
                    <a:gd name="T120" fmla="*/ 1186 w 2947"/>
                    <a:gd name="T121" fmla="*/ 2476 h 2476"/>
                    <a:gd name="T122" fmla="*/ 1256 w 2947"/>
                    <a:gd name="T123" fmla="*/ 2476 h 2476"/>
                    <a:gd name="T124" fmla="*/ 1543 w 2947"/>
                    <a:gd name="T125" fmla="*/ 2177 h 2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947" h="2476">
                      <a:moveTo>
                        <a:pt x="1291" y="234"/>
                      </a:moveTo>
                      <a:lnTo>
                        <a:pt x="1542" y="234"/>
                      </a:lnTo>
                      <a:lnTo>
                        <a:pt x="1542" y="489"/>
                      </a:lnTo>
                      <a:lnTo>
                        <a:pt x="1291" y="234"/>
                      </a:lnTo>
                      <a:close/>
                      <a:moveTo>
                        <a:pt x="2854" y="1985"/>
                      </a:moveTo>
                      <a:lnTo>
                        <a:pt x="2548" y="1674"/>
                      </a:lnTo>
                      <a:lnTo>
                        <a:pt x="2548" y="1659"/>
                      </a:lnTo>
                      <a:lnTo>
                        <a:pt x="2854" y="1349"/>
                      </a:lnTo>
                      <a:lnTo>
                        <a:pt x="2854" y="1985"/>
                      </a:lnTo>
                      <a:close/>
                      <a:moveTo>
                        <a:pt x="2853" y="1175"/>
                      </a:moveTo>
                      <a:lnTo>
                        <a:pt x="2547" y="864"/>
                      </a:lnTo>
                      <a:lnTo>
                        <a:pt x="2547" y="850"/>
                      </a:lnTo>
                      <a:lnTo>
                        <a:pt x="2853" y="539"/>
                      </a:lnTo>
                      <a:lnTo>
                        <a:pt x="2853" y="1175"/>
                      </a:lnTo>
                      <a:close/>
                      <a:moveTo>
                        <a:pt x="2853" y="365"/>
                      </a:moveTo>
                      <a:lnTo>
                        <a:pt x="2586" y="94"/>
                      </a:lnTo>
                      <a:lnTo>
                        <a:pt x="2853" y="94"/>
                      </a:lnTo>
                      <a:lnTo>
                        <a:pt x="2853" y="365"/>
                      </a:lnTo>
                      <a:close/>
                      <a:moveTo>
                        <a:pt x="2547" y="134"/>
                      </a:moveTo>
                      <a:lnTo>
                        <a:pt x="2853" y="445"/>
                      </a:lnTo>
                      <a:lnTo>
                        <a:pt x="2853" y="459"/>
                      </a:lnTo>
                      <a:lnTo>
                        <a:pt x="2547" y="770"/>
                      </a:lnTo>
                      <a:lnTo>
                        <a:pt x="2547" y="134"/>
                      </a:lnTo>
                      <a:close/>
                      <a:moveTo>
                        <a:pt x="2547" y="944"/>
                      </a:moveTo>
                      <a:lnTo>
                        <a:pt x="2853" y="1255"/>
                      </a:lnTo>
                      <a:lnTo>
                        <a:pt x="2853" y="1269"/>
                      </a:lnTo>
                      <a:lnTo>
                        <a:pt x="2548" y="1580"/>
                      </a:lnTo>
                      <a:lnTo>
                        <a:pt x="2547" y="944"/>
                      </a:lnTo>
                      <a:close/>
                      <a:moveTo>
                        <a:pt x="2548" y="1753"/>
                      </a:moveTo>
                      <a:lnTo>
                        <a:pt x="2854" y="2065"/>
                      </a:lnTo>
                      <a:lnTo>
                        <a:pt x="2854" y="2079"/>
                      </a:lnTo>
                      <a:lnTo>
                        <a:pt x="2548" y="2390"/>
                      </a:lnTo>
                      <a:lnTo>
                        <a:pt x="2548" y="1753"/>
                      </a:lnTo>
                      <a:close/>
                      <a:moveTo>
                        <a:pt x="2474" y="2476"/>
                      </a:moveTo>
                      <a:lnTo>
                        <a:pt x="2541" y="2476"/>
                      </a:lnTo>
                      <a:lnTo>
                        <a:pt x="2548" y="2476"/>
                      </a:lnTo>
                      <a:lnTo>
                        <a:pt x="2548" y="2469"/>
                      </a:lnTo>
                      <a:lnTo>
                        <a:pt x="2854" y="2158"/>
                      </a:lnTo>
                      <a:lnTo>
                        <a:pt x="2854" y="2476"/>
                      </a:lnTo>
                      <a:lnTo>
                        <a:pt x="2947" y="2476"/>
                      </a:lnTo>
                      <a:lnTo>
                        <a:pt x="2945" y="47"/>
                      </a:lnTo>
                      <a:cubicBezTo>
                        <a:pt x="2945" y="21"/>
                        <a:pt x="2926" y="0"/>
                        <a:pt x="2899" y="0"/>
                      </a:cubicBezTo>
                      <a:lnTo>
                        <a:pt x="2501" y="0"/>
                      </a:lnTo>
                      <a:cubicBezTo>
                        <a:pt x="2475" y="0"/>
                        <a:pt x="2454" y="21"/>
                        <a:pt x="2454" y="47"/>
                      </a:cubicBezTo>
                      <a:lnTo>
                        <a:pt x="2454" y="2476"/>
                      </a:lnTo>
                      <a:lnTo>
                        <a:pt x="2474" y="2476"/>
                      </a:lnTo>
                      <a:close/>
                      <a:moveTo>
                        <a:pt x="115" y="388"/>
                      </a:moveTo>
                      <a:lnTo>
                        <a:pt x="349" y="388"/>
                      </a:lnTo>
                      <a:lnTo>
                        <a:pt x="349" y="626"/>
                      </a:lnTo>
                      <a:lnTo>
                        <a:pt x="115" y="388"/>
                      </a:lnTo>
                      <a:close/>
                      <a:moveTo>
                        <a:pt x="349" y="696"/>
                      </a:moveTo>
                      <a:lnTo>
                        <a:pt x="349" y="708"/>
                      </a:lnTo>
                      <a:lnTo>
                        <a:pt x="81" y="980"/>
                      </a:lnTo>
                      <a:lnTo>
                        <a:pt x="81" y="423"/>
                      </a:lnTo>
                      <a:lnTo>
                        <a:pt x="349" y="696"/>
                      </a:lnTo>
                      <a:close/>
                      <a:moveTo>
                        <a:pt x="349" y="778"/>
                      </a:moveTo>
                      <a:lnTo>
                        <a:pt x="349" y="1336"/>
                      </a:lnTo>
                      <a:lnTo>
                        <a:pt x="81" y="1063"/>
                      </a:lnTo>
                      <a:lnTo>
                        <a:pt x="81" y="1050"/>
                      </a:lnTo>
                      <a:lnTo>
                        <a:pt x="349" y="778"/>
                      </a:lnTo>
                      <a:close/>
                      <a:moveTo>
                        <a:pt x="349" y="1405"/>
                      </a:moveTo>
                      <a:lnTo>
                        <a:pt x="350" y="1418"/>
                      </a:lnTo>
                      <a:lnTo>
                        <a:pt x="82" y="1690"/>
                      </a:lnTo>
                      <a:lnTo>
                        <a:pt x="81" y="1133"/>
                      </a:lnTo>
                      <a:lnTo>
                        <a:pt x="349" y="1405"/>
                      </a:lnTo>
                      <a:close/>
                      <a:moveTo>
                        <a:pt x="350" y="1488"/>
                      </a:moveTo>
                      <a:lnTo>
                        <a:pt x="350" y="2046"/>
                      </a:lnTo>
                      <a:lnTo>
                        <a:pt x="82" y="1773"/>
                      </a:lnTo>
                      <a:lnTo>
                        <a:pt x="82" y="1760"/>
                      </a:lnTo>
                      <a:lnTo>
                        <a:pt x="350" y="1488"/>
                      </a:lnTo>
                      <a:close/>
                      <a:moveTo>
                        <a:pt x="350" y="2115"/>
                      </a:moveTo>
                      <a:lnTo>
                        <a:pt x="350" y="2128"/>
                      </a:lnTo>
                      <a:lnTo>
                        <a:pt x="82" y="2400"/>
                      </a:lnTo>
                      <a:lnTo>
                        <a:pt x="82" y="1843"/>
                      </a:lnTo>
                      <a:lnTo>
                        <a:pt x="350" y="2115"/>
                      </a:lnTo>
                      <a:close/>
                      <a:moveTo>
                        <a:pt x="350" y="2198"/>
                      </a:moveTo>
                      <a:lnTo>
                        <a:pt x="350" y="2476"/>
                      </a:lnTo>
                      <a:lnTo>
                        <a:pt x="431" y="2476"/>
                      </a:lnTo>
                      <a:lnTo>
                        <a:pt x="430" y="347"/>
                      </a:lnTo>
                      <a:cubicBezTo>
                        <a:pt x="430" y="324"/>
                        <a:pt x="413" y="306"/>
                        <a:pt x="389" y="306"/>
                      </a:cubicBezTo>
                      <a:lnTo>
                        <a:pt x="40" y="306"/>
                      </a:lnTo>
                      <a:cubicBezTo>
                        <a:pt x="18" y="306"/>
                        <a:pt x="0" y="324"/>
                        <a:pt x="0" y="347"/>
                      </a:cubicBezTo>
                      <a:lnTo>
                        <a:pt x="0" y="2476"/>
                      </a:lnTo>
                      <a:lnTo>
                        <a:pt x="17" y="2476"/>
                      </a:lnTo>
                      <a:lnTo>
                        <a:pt x="76" y="2476"/>
                      </a:lnTo>
                      <a:lnTo>
                        <a:pt x="82" y="2476"/>
                      </a:lnTo>
                      <a:lnTo>
                        <a:pt x="82" y="2470"/>
                      </a:lnTo>
                      <a:lnTo>
                        <a:pt x="350" y="2198"/>
                      </a:lnTo>
                      <a:close/>
                      <a:moveTo>
                        <a:pt x="1542" y="564"/>
                      </a:moveTo>
                      <a:lnTo>
                        <a:pt x="1542" y="578"/>
                      </a:lnTo>
                      <a:lnTo>
                        <a:pt x="1255" y="870"/>
                      </a:lnTo>
                      <a:lnTo>
                        <a:pt x="1254" y="271"/>
                      </a:lnTo>
                      <a:lnTo>
                        <a:pt x="1542" y="564"/>
                      </a:lnTo>
                      <a:close/>
                      <a:moveTo>
                        <a:pt x="1542" y="653"/>
                      </a:moveTo>
                      <a:lnTo>
                        <a:pt x="1543" y="1251"/>
                      </a:lnTo>
                      <a:lnTo>
                        <a:pt x="1255" y="959"/>
                      </a:lnTo>
                      <a:lnTo>
                        <a:pt x="1255" y="945"/>
                      </a:lnTo>
                      <a:lnTo>
                        <a:pt x="1542" y="653"/>
                      </a:lnTo>
                      <a:close/>
                      <a:moveTo>
                        <a:pt x="1543" y="1327"/>
                      </a:moveTo>
                      <a:lnTo>
                        <a:pt x="1543" y="1340"/>
                      </a:lnTo>
                      <a:lnTo>
                        <a:pt x="1255" y="1632"/>
                      </a:lnTo>
                      <a:lnTo>
                        <a:pt x="1255" y="1034"/>
                      </a:lnTo>
                      <a:lnTo>
                        <a:pt x="1543" y="1327"/>
                      </a:lnTo>
                      <a:close/>
                      <a:moveTo>
                        <a:pt x="1543" y="1415"/>
                      </a:moveTo>
                      <a:lnTo>
                        <a:pt x="1543" y="2014"/>
                      </a:lnTo>
                      <a:lnTo>
                        <a:pt x="1255" y="1721"/>
                      </a:lnTo>
                      <a:lnTo>
                        <a:pt x="1255" y="1707"/>
                      </a:lnTo>
                      <a:lnTo>
                        <a:pt x="1543" y="1415"/>
                      </a:lnTo>
                      <a:close/>
                      <a:moveTo>
                        <a:pt x="1543" y="2089"/>
                      </a:moveTo>
                      <a:lnTo>
                        <a:pt x="1543" y="2102"/>
                      </a:lnTo>
                      <a:lnTo>
                        <a:pt x="1256" y="2395"/>
                      </a:lnTo>
                      <a:lnTo>
                        <a:pt x="1255" y="1796"/>
                      </a:lnTo>
                      <a:lnTo>
                        <a:pt x="1543" y="2089"/>
                      </a:lnTo>
                      <a:close/>
                      <a:moveTo>
                        <a:pt x="1543" y="2177"/>
                      </a:moveTo>
                      <a:lnTo>
                        <a:pt x="1544" y="2476"/>
                      </a:lnTo>
                      <a:lnTo>
                        <a:pt x="1631" y="2476"/>
                      </a:lnTo>
                      <a:lnTo>
                        <a:pt x="1629" y="190"/>
                      </a:lnTo>
                      <a:cubicBezTo>
                        <a:pt x="1629" y="165"/>
                        <a:pt x="1612" y="145"/>
                        <a:pt x="1586" y="145"/>
                      </a:cubicBezTo>
                      <a:lnTo>
                        <a:pt x="1211" y="145"/>
                      </a:lnTo>
                      <a:cubicBezTo>
                        <a:pt x="1187" y="145"/>
                        <a:pt x="1167" y="165"/>
                        <a:pt x="1167" y="190"/>
                      </a:cubicBezTo>
                      <a:lnTo>
                        <a:pt x="1167" y="2476"/>
                      </a:lnTo>
                      <a:lnTo>
                        <a:pt x="1186" y="2476"/>
                      </a:lnTo>
                      <a:lnTo>
                        <a:pt x="1249" y="2476"/>
                      </a:lnTo>
                      <a:lnTo>
                        <a:pt x="1256" y="2476"/>
                      </a:lnTo>
                      <a:lnTo>
                        <a:pt x="1256" y="2470"/>
                      </a:lnTo>
                      <a:lnTo>
                        <a:pt x="1543" y="2177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399" name="Freeform 104">
                  <a:extLst>
                    <a:ext uri="{FF2B5EF4-FFF2-40B4-BE49-F238E27FC236}">
                      <a16:creationId xmlns:a16="http://schemas.microsoft.com/office/drawing/2014/main" id="{00B3A2C1-684F-4D74-86D1-0CB5470EB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389" y="4446145"/>
                  <a:ext cx="20777" cy="2282"/>
                </a:xfrm>
                <a:custGeom>
                  <a:avLst/>
                  <a:gdLst>
                    <a:gd name="T0" fmla="*/ 752 w 752"/>
                    <a:gd name="T1" fmla="*/ 84 h 84"/>
                    <a:gd name="T2" fmla="*/ 0 w 752"/>
                    <a:gd name="T3" fmla="*/ 84 h 84"/>
                    <a:gd name="T4" fmla="*/ 118 w 752"/>
                    <a:gd name="T5" fmla="*/ 0 h 84"/>
                    <a:gd name="T6" fmla="*/ 634 w 752"/>
                    <a:gd name="T7" fmla="*/ 0 h 84"/>
                    <a:gd name="T8" fmla="*/ 752 w 752"/>
                    <a:gd name="T9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2" h="84">
                      <a:moveTo>
                        <a:pt x="752" y="84"/>
                      </a:moveTo>
                      <a:lnTo>
                        <a:pt x="0" y="84"/>
                      </a:lnTo>
                      <a:lnTo>
                        <a:pt x="118" y="0"/>
                      </a:lnTo>
                      <a:lnTo>
                        <a:pt x="634" y="0"/>
                      </a:lnTo>
                      <a:lnTo>
                        <a:pt x="752" y="84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00" name="Freeform 105">
                  <a:extLst>
                    <a:ext uri="{FF2B5EF4-FFF2-40B4-BE49-F238E27FC236}">
                      <a16:creationId xmlns:a16="http://schemas.microsoft.com/office/drawing/2014/main" id="{63C9E064-FCB0-4354-90BE-936BE5449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2301" y="4286796"/>
                  <a:ext cx="98693" cy="62751"/>
                </a:xfrm>
                <a:custGeom>
                  <a:avLst/>
                  <a:gdLst>
                    <a:gd name="T0" fmla="*/ 1934 w 3535"/>
                    <a:gd name="T1" fmla="*/ 1122 h 2361"/>
                    <a:gd name="T2" fmla="*/ 259 w 3535"/>
                    <a:gd name="T3" fmla="*/ 88 h 2361"/>
                    <a:gd name="T4" fmla="*/ 259 w 3535"/>
                    <a:gd name="T5" fmla="*/ 88 h 2361"/>
                    <a:gd name="T6" fmla="*/ 88 w 3535"/>
                    <a:gd name="T7" fmla="*/ 98 h 2361"/>
                    <a:gd name="T8" fmla="*/ 88 w 3535"/>
                    <a:gd name="T9" fmla="*/ 98 h 2361"/>
                    <a:gd name="T10" fmla="*/ 30 w 3535"/>
                    <a:gd name="T11" fmla="*/ 108 h 2361"/>
                    <a:gd name="T12" fmla="*/ 30 w 3535"/>
                    <a:gd name="T13" fmla="*/ 108 h 2361"/>
                    <a:gd name="T14" fmla="*/ 0 w 3535"/>
                    <a:gd name="T15" fmla="*/ 24 h 2361"/>
                    <a:gd name="T16" fmla="*/ 259 w 3535"/>
                    <a:gd name="T17" fmla="*/ 0 h 2361"/>
                    <a:gd name="T18" fmla="*/ 259 w 3535"/>
                    <a:gd name="T19" fmla="*/ 0 h 2361"/>
                    <a:gd name="T20" fmla="*/ 2051 w 3535"/>
                    <a:gd name="T21" fmla="*/ 1121 h 2361"/>
                    <a:gd name="T22" fmla="*/ 2051 w 3535"/>
                    <a:gd name="T23" fmla="*/ 1121 h 2361"/>
                    <a:gd name="T24" fmla="*/ 3472 w 3535"/>
                    <a:gd name="T25" fmla="*/ 2274 h 2361"/>
                    <a:gd name="T26" fmla="*/ 3472 w 3535"/>
                    <a:gd name="T27" fmla="*/ 2274 h 2361"/>
                    <a:gd name="T28" fmla="*/ 3503 w 3535"/>
                    <a:gd name="T29" fmla="*/ 2272 h 2361"/>
                    <a:gd name="T30" fmla="*/ 3503 w 3535"/>
                    <a:gd name="T31" fmla="*/ 2272 h 2361"/>
                    <a:gd name="T32" fmla="*/ 3511 w 3535"/>
                    <a:gd name="T33" fmla="*/ 2272 h 2361"/>
                    <a:gd name="T34" fmla="*/ 3511 w 3535"/>
                    <a:gd name="T35" fmla="*/ 2272 h 2361"/>
                    <a:gd name="T36" fmla="*/ 3535 w 3535"/>
                    <a:gd name="T37" fmla="*/ 2356 h 2361"/>
                    <a:gd name="T38" fmla="*/ 3472 w 3535"/>
                    <a:gd name="T39" fmla="*/ 2361 h 2361"/>
                    <a:gd name="T40" fmla="*/ 3472 w 3535"/>
                    <a:gd name="T41" fmla="*/ 2361 h 2361"/>
                    <a:gd name="T42" fmla="*/ 3468 w 3535"/>
                    <a:gd name="T43" fmla="*/ 2361 h 2361"/>
                    <a:gd name="T44" fmla="*/ 3468 w 3535"/>
                    <a:gd name="T45" fmla="*/ 2361 h 2361"/>
                    <a:gd name="T46" fmla="*/ 1934 w 3535"/>
                    <a:gd name="T47" fmla="*/ 1122 h 2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535" h="2361">
                      <a:moveTo>
                        <a:pt x="1934" y="1122"/>
                      </a:moveTo>
                      <a:cubicBezTo>
                        <a:pt x="1339" y="218"/>
                        <a:pt x="623" y="88"/>
                        <a:pt x="259" y="88"/>
                      </a:cubicBezTo>
                      <a:lnTo>
                        <a:pt x="259" y="88"/>
                      </a:lnTo>
                      <a:cubicBezTo>
                        <a:pt x="186" y="87"/>
                        <a:pt x="128" y="93"/>
                        <a:pt x="88" y="98"/>
                      </a:cubicBezTo>
                      <a:lnTo>
                        <a:pt x="88" y="98"/>
                      </a:lnTo>
                      <a:cubicBezTo>
                        <a:pt x="49" y="103"/>
                        <a:pt x="30" y="108"/>
                        <a:pt x="30" y="108"/>
                      </a:cubicBezTo>
                      <a:lnTo>
                        <a:pt x="30" y="108"/>
                      </a:lnTo>
                      <a:lnTo>
                        <a:pt x="0" y="24"/>
                      </a:lnTo>
                      <a:cubicBezTo>
                        <a:pt x="4" y="23"/>
                        <a:pt x="101" y="0"/>
                        <a:pt x="259" y="0"/>
                      </a:cubicBezTo>
                      <a:lnTo>
                        <a:pt x="259" y="0"/>
                      </a:lnTo>
                      <a:cubicBezTo>
                        <a:pt x="651" y="0"/>
                        <a:pt x="1404" y="140"/>
                        <a:pt x="2051" y="1121"/>
                      </a:cubicBezTo>
                      <a:lnTo>
                        <a:pt x="2051" y="1121"/>
                      </a:lnTo>
                      <a:cubicBezTo>
                        <a:pt x="2763" y="2200"/>
                        <a:pt x="3326" y="2272"/>
                        <a:pt x="3472" y="2274"/>
                      </a:cubicBezTo>
                      <a:lnTo>
                        <a:pt x="3472" y="2274"/>
                      </a:lnTo>
                      <a:cubicBezTo>
                        <a:pt x="3486" y="2274"/>
                        <a:pt x="3497" y="2273"/>
                        <a:pt x="3503" y="2272"/>
                      </a:cubicBezTo>
                      <a:lnTo>
                        <a:pt x="3503" y="2272"/>
                      </a:lnTo>
                      <a:cubicBezTo>
                        <a:pt x="3510" y="2272"/>
                        <a:pt x="3511" y="2271"/>
                        <a:pt x="3511" y="2272"/>
                      </a:cubicBezTo>
                      <a:lnTo>
                        <a:pt x="3511" y="2272"/>
                      </a:lnTo>
                      <a:lnTo>
                        <a:pt x="3535" y="2356"/>
                      </a:lnTo>
                      <a:cubicBezTo>
                        <a:pt x="3532" y="2357"/>
                        <a:pt x="3510" y="2361"/>
                        <a:pt x="3472" y="2361"/>
                      </a:cubicBezTo>
                      <a:lnTo>
                        <a:pt x="3472" y="2361"/>
                      </a:lnTo>
                      <a:cubicBezTo>
                        <a:pt x="3471" y="2361"/>
                        <a:pt x="3469" y="2361"/>
                        <a:pt x="3468" y="2361"/>
                      </a:cubicBezTo>
                      <a:lnTo>
                        <a:pt x="3468" y="2361"/>
                      </a:lnTo>
                      <a:cubicBezTo>
                        <a:pt x="3272" y="2361"/>
                        <a:pt x="2672" y="2245"/>
                        <a:pt x="1934" y="1122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01" name="Freeform 114">
                  <a:extLst>
                    <a:ext uri="{FF2B5EF4-FFF2-40B4-BE49-F238E27FC236}">
                      <a16:creationId xmlns:a16="http://schemas.microsoft.com/office/drawing/2014/main" id="{6DF8FABC-A696-4AB5-9B05-A476A17DE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0950" y="4446145"/>
                  <a:ext cx="21976" cy="2282"/>
                </a:xfrm>
                <a:custGeom>
                  <a:avLst/>
                  <a:gdLst>
                    <a:gd name="T0" fmla="*/ 798 w 798"/>
                    <a:gd name="T1" fmla="*/ 89 h 89"/>
                    <a:gd name="T2" fmla="*/ 0 w 798"/>
                    <a:gd name="T3" fmla="*/ 89 h 89"/>
                    <a:gd name="T4" fmla="*/ 125 w 798"/>
                    <a:gd name="T5" fmla="*/ 0 h 89"/>
                    <a:gd name="T6" fmla="*/ 673 w 798"/>
                    <a:gd name="T7" fmla="*/ 0 h 89"/>
                    <a:gd name="T8" fmla="*/ 798 w 798"/>
                    <a:gd name="T9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8" h="89">
                      <a:moveTo>
                        <a:pt x="798" y="89"/>
                      </a:moveTo>
                      <a:lnTo>
                        <a:pt x="0" y="89"/>
                      </a:lnTo>
                      <a:lnTo>
                        <a:pt x="125" y="0"/>
                      </a:lnTo>
                      <a:lnTo>
                        <a:pt x="673" y="0"/>
                      </a:lnTo>
                      <a:lnTo>
                        <a:pt x="798" y="89"/>
                      </a:ln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02" name="Freeform 115">
                  <a:extLst>
                    <a:ext uri="{FF2B5EF4-FFF2-40B4-BE49-F238E27FC236}">
                      <a16:creationId xmlns:a16="http://schemas.microsoft.com/office/drawing/2014/main" id="{BF279E23-4AD6-4E35-A8D9-C366AEF67A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3467" y="4268541"/>
                  <a:ext cx="103088" cy="75301"/>
                </a:xfrm>
                <a:custGeom>
                  <a:avLst/>
                  <a:gdLst>
                    <a:gd name="T0" fmla="*/ 2028 w 3706"/>
                    <a:gd name="T1" fmla="*/ 1347 h 2834"/>
                    <a:gd name="T2" fmla="*/ 272 w 3706"/>
                    <a:gd name="T3" fmla="*/ 105 h 2834"/>
                    <a:gd name="T4" fmla="*/ 272 w 3706"/>
                    <a:gd name="T5" fmla="*/ 105 h 2834"/>
                    <a:gd name="T6" fmla="*/ 93 w 3706"/>
                    <a:gd name="T7" fmla="*/ 117 h 2834"/>
                    <a:gd name="T8" fmla="*/ 93 w 3706"/>
                    <a:gd name="T9" fmla="*/ 117 h 2834"/>
                    <a:gd name="T10" fmla="*/ 32 w 3706"/>
                    <a:gd name="T11" fmla="*/ 129 h 2834"/>
                    <a:gd name="T12" fmla="*/ 32 w 3706"/>
                    <a:gd name="T13" fmla="*/ 129 h 2834"/>
                    <a:gd name="T14" fmla="*/ 0 w 3706"/>
                    <a:gd name="T15" fmla="*/ 28 h 2834"/>
                    <a:gd name="T16" fmla="*/ 272 w 3706"/>
                    <a:gd name="T17" fmla="*/ 0 h 2834"/>
                    <a:gd name="T18" fmla="*/ 272 w 3706"/>
                    <a:gd name="T19" fmla="*/ 0 h 2834"/>
                    <a:gd name="T20" fmla="*/ 2150 w 3706"/>
                    <a:gd name="T21" fmla="*/ 1346 h 2834"/>
                    <a:gd name="T22" fmla="*/ 2150 w 3706"/>
                    <a:gd name="T23" fmla="*/ 1346 h 2834"/>
                    <a:gd name="T24" fmla="*/ 3640 w 3706"/>
                    <a:gd name="T25" fmla="*/ 2729 h 2834"/>
                    <a:gd name="T26" fmla="*/ 3640 w 3706"/>
                    <a:gd name="T27" fmla="*/ 2729 h 2834"/>
                    <a:gd name="T28" fmla="*/ 3673 w 3706"/>
                    <a:gd name="T29" fmla="*/ 2727 h 2834"/>
                    <a:gd name="T30" fmla="*/ 3673 w 3706"/>
                    <a:gd name="T31" fmla="*/ 2727 h 2834"/>
                    <a:gd name="T32" fmla="*/ 3680 w 3706"/>
                    <a:gd name="T33" fmla="*/ 2726 h 2834"/>
                    <a:gd name="T34" fmla="*/ 3680 w 3706"/>
                    <a:gd name="T35" fmla="*/ 2726 h 2834"/>
                    <a:gd name="T36" fmla="*/ 3706 w 3706"/>
                    <a:gd name="T37" fmla="*/ 2828 h 2834"/>
                    <a:gd name="T38" fmla="*/ 3640 w 3706"/>
                    <a:gd name="T39" fmla="*/ 2834 h 2834"/>
                    <a:gd name="T40" fmla="*/ 3640 w 3706"/>
                    <a:gd name="T41" fmla="*/ 2834 h 2834"/>
                    <a:gd name="T42" fmla="*/ 3636 w 3706"/>
                    <a:gd name="T43" fmla="*/ 2834 h 2834"/>
                    <a:gd name="T44" fmla="*/ 3636 w 3706"/>
                    <a:gd name="T45" fmla="*/ 2834 h 2834"/>
                    <a:gd name="T46" fmla="*/ 2028 w 3706"/>
                    <a:gd name="T47" fmla="*/ 1347 h 2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706" h="2834">
                      <a:moveTo>
                        <a:pt x="2028" y="1347"/>
                      </a:moveTo>
                      <a:cubicBezTo>
                        <a:pt x="1404" y="261"/>
                        <a:pt x="653" y="105"/>
                        <a:pt x="272" y="105"/>
                      </a:cubicBezTo>
                      <a:lnTo>
                        <a:pt x="272" y="105"/>
                      </a:lnTo>
                      <a:cubicBezTo>
                        <a:pt x="196" y="105"/>
                        <a:pt x="134" y="111"/>
                        <a:pt x="93" y="117"/>
                      </a:cubicBezTo>
                      <a:lnTo>
                        <a:pt x="93" y="117"/>
                      </a:lnTo>
                      <a:cubicBezTo>
                        <a:pt x="51" y="124"/>
                        <a:pt x="32" y="129"/>
                        <a:pt x="32" y="129"/>
                      </a:cubicBezTo>
                      <a:lnTo>
                        <a:pt x="32" y="129"/>
                      </a:lnTo>
                      <a:lnTo>
                        <a:pt x="0" y="28"/>
                      </a:lnTo>
                      <a:cubicBezTo>
                        <a:pt x="4" y="27"/>
                        <a:pt x="106" y="0"/>
                        <a:pt x="272" y="0"/>
                      </a:cubicBezTo>
                      <a:lnTo>
                        <a:pt x="272" y="0"/>
                      </a:lnTo>
                      <a:cubicBezTo>
                        <a:pt x="682" y="0"/>
                        <a:pt x="1472" y="168"/>
                        <a:pt x="2150" y="1346"/>
                      </a:cubicBezTo>
                      <a:lnTo>
                        <a:pt x="2150" y="1346"/>
                      </a:lnTo>
                      <a:cubicBezTo>
                        <a:pt x="2896" y="2641"/>
                        <a:pt x="3487" y="2727"/>
                        <a:pt x="3640" y="2729"/>
                      </a:cubicBezTo>
                      <a:lnTo>
                        <a:pt x="3640" y="2729"/>
                      </a:lnTo>
                      <a:cubicBezTo>
                        <a:pt x="3655" y="2729"/>
                        <a:pt x="3666" y="2728"/>
                        <a:pt x="3673" y="2727"/>
                      </a:cubicBezTo>
                      <a:lnTo>
                        <a:pt x="3673" y="2727"/>
                      </a:lnTo>
                      <a:cubicBezTo>
                        <a:pt x="3680" y="2726"/>
                        <a:pt x="3680" y="2726"/>
                        <a:pt x="3680" y="2726"/>
                      </a:cubicBezTo>
                      <a:lnTo>
                        <a:pt x="3680" y="2726"/>
                      </a:lnTo>
                      <a:lnTo>
                        <a:pt x="3706" y="2828"/>
                      </a:lnTo>
                      <a:cubicBezTo>
                        <a:pt x="3702" y="2829"/>
                        <a:pt x="3679" y="2834"/>
                        <a:pt x="3640" y="2834"/>
                      </a:cubicBezTo>
                      <a:lnTo>
                        <a:pt x="3640" y="2834"/>
                      </a:lnTo>
                      <a:cubicBezTo>
                        <a:pt x="3638" y="2834"/>
                        <a:pt x="3637" y="2834"/>
                        <a:pt x="3636" y="2834"/>
                      </a:cubicBezTo>
                      <a:lnTo>
                        <a:pt x="3636" y="2834"/>
                      </a:lnTo>
                      <a:cubicBezTo>
                        <a:pt x="3431" y="2834"/>
                        <a:pt x="2802" y="2695"/>
                        <a:pt x="2028" y="1347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03" name="Freeform 159">
                  <a:extLst>
                    <a:ext uri="{FF2B5EF4-FFF2-40B4-BE49-F238E27FC236}">
                      <a16:creationId xmlns:a16="http://schemas.microsoft.com/office/drawing/2014/main" id="{E15BE3AD-A8E2-4B20-8385-B3ECF4B0B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4137" y="4251427"/>
                  <a:ext cx="101890" cy="55145"/>
                </a:xfrm>
                <a:custGeom>
                  <a:avLst/>
                  <a:gdLst>
                    <a:gd name="T0" fmla="*/ 1925 w 3650"/>
                    <a:gd name="T1" fmla="*/ 1135 h 2075"/>
                    <a:gd name="T2" fmla="*/ 48 w 3650"/>
                    <a:gd name="T3" fmla="*/ 98 h 2075"/>
                    <a:gd name="T4" fmla="*/ 48 w 3650"/>
                    <a:gd name="T5" fmla="*/ 98 h 2075"/>
                    <a:gd name="T6" fmla="*/ 0 w 3650"/>
                    <a:gd name="T7" fmla="*/ 92 h 2075"/>
                    <a:gd name="T8" fmla="*/ 0 w 3650"/>
                    <a:gd name="T9" fmla="*/ 92 h 2075"/>
                    <a:gd name="T10" fmla="*/ 11 w 3650"/>
                    <a:gd name="T11" fmla="*/ 0 h 2075"/>
                    <a:gd name="T12" fmla="*/ 2016 w 3650"/>
                    <a:gd name="T13" fmla="*/ 1083 h 2075"/>
                    <a:gd name="T14" fmla="*/ 2016 w 3650"/>
                    <a:gd name="T15" fmla="*/ 1083 h 2075"/>
                    <a:gd name="T16" fmla="*/ 3630 w 3650"/>
                    <a:gd name="T17" fmla="*/ 1982 h 2075"/>
                    <a:gd name="T18" fmla="*/ 3630 w 3650"/>
                    <a:gd name="T19" fmla="*/ 1982 h 2075"/>
                    <a:gd name="T20" fmla="*/ 3644 w 3650"/>
                    <a:gd name="T21" fmla="*/ 1982 h 2075"/>
                    <a:gd name="T22" fmla="*/ 3644 w 3650"/>
                    <a:gd name="T23" fmla="*/ 1982 h 2075"/>
                    <a:gd name="T24" fmla="*/ 3650 w 3650"/>
                    <a:gd name="T25" fmla="*/ 2075 h 2075"/>
                    <a:gd name="T26" fmla="*/ 3630 w 3650"/>
                    <a:gd name="T27" fmla="*/ 2075 h 2075"/>
                    <a:gd name="T28" fmla="*/ 3630 w 3650"/>
                    <a:gd name="T29" fmla="*/ 2075 h 2075"/>
                    <a:gd name="T30" fmla="*/ 3626 w 3650"/>
                    <a:gd name="T31" fmla="*/ 2075 h 2075"/>
                    <a:gd name="T32" fmla="*/ 3626 w 3650"/>
                    <a:gd name="T33" fmla="*/ 2075 h 2075"/>
                    <a:gd name="T34" fmla="*/ 1925 w 3650"/>
                    <a:gd name="T35" fmla="*/ 1135 h 2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50" h="2075">
                      <a:moveTo>
                        <a:pt x="1925" y="1135"/>
                      </a:moveTo>
                      <a:cubicBezTo>
                        <a:pt x="1250" y="309"/>
                        <a:pt x="277" y="130"/>
                        <a:pt x="48" y="98"/>
                      </a:cubicBezTo>
                      <a:lnTo>
                        <a:pt x="48" y="98"/>
                      </a:lnTo>
                      <a:cubicBezTo>
                        <a:pt x="16" y="94"/>
                        <a:pt x="0" y="92"/>
                        <a:pt x="0" y="92"/>
                      </a:cubicBezTo>
                      <a:lnTo>
                        <a:pt x="0" y="92"/>
                      </a:lnTo>
                      <a:lnTo>
                        <a:pt x="11" y="0"/>
                      </a:lnTo>
                      <a:cubicBezTo>
                        <a:pt x="18" y="1"/>
                        <a:pt x="1215" y="104"/>
                        <a:pt x="2016" y="1083"/>
                      </a:cubicBezTo>
                      <a:lnTo>
                        <a:pt x="2016" y="1083"/>
                      </a:lnTo>
                      <a:cubicBezTo>
                        <a:pt x="2728" y="1953"/>
                        <a:pt x="3516" y="1981"/>
                        <a:pt x="3630" y="1982"/>
                      </a:cubicBezTo>
                      <a:lnTo>
                        <a:pt x="3630" y="1982"/>
                      </a:lnTo>
                      <a:cubicBezTo>
                        <a:pt x="3640" y="1982"/>
                        <a:pt x="3644" y="1982"/>
                        <a:pt x="3644" y="1982"/>
                      </a:cubicBezTo>
                      <a:lnTo>
                        <a:pt x="3644" y="1982"/>
                      </a:lnTo>
                      <a:lnTo>
                        <a:pt x="3650" y="2075"/>
                      </a:lnTo>
                      <a:cubicBezTo>
                        <a:pt x="3649" y="2075"/>
                        <a:pt x="3642" y="2075"/>
                        <a:pt x="3630" y="2075"/>
                      </a:cubicBezTo>
                      <a:lnTo>
                        <a:pt x="3630" y="2075"/>
                      </a:lnTo>
                      <a:cubicBezTo>
                        <a:pt x="3629" y="2075"/>
                        <a:pt x="3627" y="2075"/>
                        <a:pt x="3626" y="2075"/>
                      </a:cubicBezTo>
                      <a:lnTo>
                        <a:pt x="3626" y="2075"/>
                      </a:lnTo>
                      <a:cubicBezTo>
                        <a:pt x="3476" y="2075"/>
                        <a:pt x="2650" y="2025"/>
                        <a:pt x="1925" y="1135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04" name="Freeform 160">
                  <a:extLst>
                    <a:ext uri="{FF2B5EF4-FFF2-40B4-BE49-F238E27FC236}">
                      <a16:creationId xmlns:a16="http://schemas.microsoft.com/office/drawing/2014/main" id="{B6111DF2-043D-4A4D-A1C7-1D1F75589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3716" y="4223665"/>
                  <a:ext cx="96695" cy="66174"/>
                </a:xfrm>
                <a:custGeom>
                  <a:avLst/>
                  <a:gdLst>
                    <a:gd name="T0" fmla="*/ 1828 w 3466"/>
                    <a:gd name="T1" fmla="*/ 1366 h 2497"/>
                    <a:gd name="T2" fmla="*/ 46 w 3466"/>
                    <a:gd name="T3" fmla="*/ 118 h 2497"/>
                    <a:gd name="T4" fmla="*/ 46 w 3466"/>
                    <a:gd name="T5" fmla="*/ 118 h 2497"/>
                    <a:gd name="T6" fmla="*/ 0 w 3466"/>
                    <a:gd name="T7" fmla="*/ 111 h 2497"/>
                    <a:gd name="T8" fmla="*/ 0 w 3466"/>
                    <a:gd name="T9" fmla="*/ 111 h 2497"/>
                    <a:gd name="T10" fmla="*/ 10 w 3466"/>
                    <a:gd name="T11" fmla="*/ 0 h 2497"/>
                    <a:gd name="T12" fmla="*/ 1915 w 3466"/>
                    <a:gd name="T13" fmla="*/ 1303 h 2497"/>
                    <a:gd name="T14" fmla="*/ 1915 w 3466"/>
                    <a:gd name="T15" fmla="*/ 1303 h 2497"/>
                    <a:gd name="T16" fmla="*/ 3447 w 3466"/>
                    <a:gd name="T17" fmla="*/ 2386 h 2497"/>
                    <a:gd name="T18" fmla="*/ 3447 w 3466"/>
                    <a:gd name="T19" fmla="*/ 2386 h 2497"/>
                    <a:gd name="T20" fmla="*/ 3461 w 3466"/>
                    <a:gd name="T21" fmla="*/ 2385 h 2497"/>
                    <a:gd name="T22" fmla="*/ 3461 w 3466"/>
                    <a:gd name="T23" fmla="*/ 2385 h 2497"/>
                    <a:gd name="T24" fmla="*/ 3466 w 3466"/>
                    <a:gd name="T25" fmla="*/ 2497 h 2497"/>
                    <a:gd name="T26" fmla="*/ 3447 w 3466"/>
                    <a:gd name="T27" fmla="*/ 2497 h 2497"/>
                    <a:gd name="T28" fmla="*/ 3447 w 3466"/>
                    <a:gd name="T29" fmla="*/ 2497 h 2497"/>
                    <a:gd name="T30" fmla="*/ 3443 w 3466"/>
                    <a:gd name="T31" fmla="*/ 2497 h 2497"/>
                    <a:gd name="T32" fmla="*/ 3443 w 3466"/>
                    <a:gd name="T33" fmla="*/ 2497 h 2497"/>
                    <a:gd name="T34" fmla="*/ 1828 w 3466"/>
                    <a:gd name="T35" fmla="*/ 1366 h 2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66" h="2497">
                      <a:moveTo>
                        <a:pt x="1828" y="1366"/>
                      </a:moveTo>
                      <a:cubicBezTo>
                        <a:pt x="1187" y="371"/>
                        <a:pt x="263" y="156"/>
                        <a:pt x="46" y="118"/>
                      </a:cubicBezTo>
                      <a:lnTo>
                        <a:pt x="46" y="118"/>
                      </a:lnTo>
                      <a:cubicBezTo>
                        <a:pt x="15" y="112"/>
                        <a:pt x="0" y="111"/>
                        <a:pt x="0" y="111"/>
                      </a:cubicBezTo>
                      <a:lnTo>
                        <a:pt x="0" y="111"/>
                      </a:lnTo>
                      <a:lnTo>
                        <a:pt x="10" y="0"/>
                      </a:lnTo>
                      <a:cubicBezTo>
                        <a:pt x="17" y="1"/>
                        <a:pt x="1154" y="124"/>
                        <a:pt x="1915" y="1303"/>
                      </a:cubicBezTo>
                      <a:lnTo>
                        <a:pt x="1915" y="1303"/>
                      </a:lnTo>
                      <a:cubicBezTo>
                        <a:pt x="2591" y="2350"/>
                        <a:pt x="3339" y="2385"/>
                        <a:pt x="3447" y="2386"/>
                      </a:cubicBezTo>
                      <a:lnTo>
                        <a:pt x="3447" y="2386"/>
                      </a:lnTo>
                      <a:cubicBezTo>
                        <a:pt x="3457" y="2386"/>
                        <a:pt x="3461" y="2385"/>
                        <a:pt x="3461" y="2385"/>
                      </a:cubicBezTo>
                      <a:lnTo>
                        <a:pt x="3461" y="2385"/>
                      </a:lnTo>
                      <a:lnTo>
                        <a:pt x="3466" y="2497"/>
                      </a:lnTo>
                      <a:cubicBezTo>
                        <a:pt x="3465" y="2497"/>
                        <a:pt x="3459" y="2497"/>
                        <a:pt x="3447" y="2497"/>
                      </a:cubicBezTo>
                      <a:lnTo>
                        <a:pt x="3447" y="2497"/>
                      </a:lnTo>
                      <a:cubicBezTo>
                        <a:pt x="3446" y="2497"/>
                        <a:pt x="3445" y="2497"/>
                        <a:pt x="3443" y="2497"/>
                      </a:cubicBezTo>
                      <a:lnTo>
                        <a:pt x="3443" y="2497"/>
                      </a:lnTo>
                      <a:cubicBezTo>
                        <a:pt x="3301" y="2497"/>
                        <a:pt x="2517" y="2437"/>
                        <a:pt x="1828" y="1366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05" name="Freeform 161">
                  <a:extLst>
                    <a:ext uri="{FF2B5EF4-FFF2-40B4-BE49-F238E27FC236}">
                      <a16:creationId xmlns:a16="http://schemas.microsoft.com/office/drawing/2014/main" id="{06EBC0FF-87F2-4FA7-A6D0-85D3BDCE6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292" y="4192860"/>
                  <a:ext cx="90702" cy="79484"/>
                </a:xfrm>
                <a:custGeom>
                  <a:avLst/>
                  <a:gdLst>
                    <a:gd name="T0" fmla="*/ 1720 w 3262"/>
                    <a:gd name="T1" fmla="*/ 1640 h 2999"/>
                    <a:gd name="T2" fmla="*/ 44 w 3262"/>
                    <a:gd name="T3" fmla="*/ 141 h 2999"/>
                    <a:gd name="T4" fmla="*/ 44 w 3262"/>
                    <a:gd name="T5" fmla="*/ 141 h 2999"/>
                    <a:gd name="T6" fmla="*/ 0 w 3262"/>
                    <a:gd name="T7" fmla="*/ 133 h 2999"/>
                    <a:gd name="T8" fmla="*/ 0 w 3262"/>
                    <a:gd name="T9" fmla="*/ 133 h 2999"/>
                    <a:gd name="T10" fmla="*/ 10 w 3262"/>
                    <a:gd name="T11" fmla="*/ 0 h 2999"/>
                    <a:gd name="T12" fmla="*/ 1802 w 3262"/>
                    <a:gd name="T13" fmla="*/ 1565 h 2999"/>
                    <a:gd name="T14" fmla="*/ 1802 w 3262"/>
                    <a:gd name="T15" fmla="*/ 1565 h 2999"/>
                    <a:gd name="T16" fmla="*/ 3244 w 3262"/>
                    <a:gd name="T17" fmla="*/ 2865 h 2999"/>
                    <a:gd name="T18" fmla="*/ 3244 w 3262"/>
                    <a:gd name="T19" fmla="*/ 2865 h 2999"/>
                    <a:gd name="T20" fmla="*/ 3257 w 3262"/>
                    <a:gd name="T21" fmla="*/ 2865 h 2999"/>
                    <a:gd name="T22" fmla="*/ 3257 w 3262"/>
                    <a:gd name="T23" fmla="*/ 2865 h 2999"/>
                    <a:gd name="T24" fmla="*/ 3262 w 3262"/>
                    <a:gd name="T25" fmla="*/ 2999 h 2999"/>
                    <a:gd name="T26" fmla="*/ 3244 w 3262"/>
                    <a:gd name="T27" fmla="*/ 2999 h 2999"/>
                    <a:gd name="T28" fmla="*/ 3244 w 3262"/>
                    <a:gd name="T29" fmla="*/ 2999 h 2999"/>
                    <a:gd name="T30" fmla="*/ 3241 w 3262"/>
                    <a:gd name="T31" fmla="*/ 2999 h 2999"/>
                    <a:gd name="T32" fmla="*/ 3241 w 3262"/>
                    <a:gd name="T33" fmla="*/ 2999 h 2999"/>
                    <a:gd name="T34" fmla="*/ 1720 w 3262"/>
                    <a:gd name="T35" fmla="*/ 1640 h 2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62" h="2999">
                      <a:moveTo>
                        <a:pt x="1720" y="1640"/>
                      </a:moveTo>
                      <a:cubicBezTo>
                        <a:pt x="1117" y="446"/>
                        <a:pt x="248" y="187"/>
                        <a:pt x="44" y="141"/>
                      </a:cubicBezTo>
                      <a:lnTo>
                        <a:pt x="44" y="141"/>
                      </a:lnTo>
                      <a:cubicBezTo>
                        <a:pt x="14" y="135"/>
                        <a:pt x="0" y="133"/>
                        <a:pt x="0" y="133"/>
                      </a:cubicBezTo>
                      <a:lnTo>
                        <a:pt x="0" y="133"/>
                      </a:lnTo>
                      <a:lnTo>
                        <a:pt x="10" y="0"/>
                      </a:lnTo>
                      <a:cubicBezTo>
                        <a:pt x="16" y="1"/>
                        <a:pt x="1086" y="150"/>
                        <a:pt x="1802" y="1565"/>
                      </a:cubicBezTo>
                      <a:lnTo>
                        <a:pt x="1802" y="1565"/>
                      </a:lnTo>
                      <a:cubicBezTo>
                        <a:pt x="2439" y="2823"/>
                        <a:pt x="3142" y="2864"/>
                        <a:pt x="3244" y="2865"/>
                      </a:cubicBezTo>
                      <a:lnTo>
                        <a:pt x="3244" y="2865"/>
                      </a:lnTo>
                      <a:cubicBezTo>
                        <a:pt x="3253" y="2865"/>
                        <a:pt x="3257" y="2865"/>
                        <a:pt x="3257" y="2865"/>
                      </a:cubicBezTo>
                      <a:lnTo>
                        <a:pt x="3257" y="2865"/>
                      </a:lnTo>
                      <a:lnTo>
                        <a:pt x="3262" y="2999"/>
                      </a:lnTo>
                      <a:cubicBezTo>
                        <a:pt x="3261" y="2999"/>
                        <a:pt x="3255" y="2999"/>
                        <a:pt x="3244" y="2999"/>
                      </a:cubicBezTo>
                      <a:lnTo>
                        <a:pt x="3244" y="2999"/>
                      </a:lnTo>
                      <a:cubicBezTo>
                        <a:pt x="3243" y="2999"/>
                        <a:pt x="3242" y="2999"/>
                        <a:pt x="3241" y="2999"/>
                      </a:cubicBezTo>
                      <a:lnTo>
                        <a:pt x="3241" y="2999"/>
                      </a:lnTo>
                      <a:cubicBezTo>
                        <a:pt x="3107" y="2999"/>
                        <a:pt x="2369" y="2926"/>
                        <a:pt x="1720" y="1640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06" name="Rectangle 162">
                  <a:extLst>
                    <a:ext uri="{FF2B5EF4-FFF2-40B4-BE49-F238E27FC236}">
                      <a16:creationId xmlns:a16="http://schemas.microsoft.com/office/drawing/2014/main" id="{4F9CEC1D-1FCD-4713-B822-0833B5A92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62938" y="4253329"/>
                  <a:ext cx="3596" cy="19396"/>
                </a:xfrm>
                <a:prstGeom prst="rect">
                  <a:avLst/>
                </a:pr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07" name="Freeform 163">
                  <a:extLst>
                    <a:ext uri="{FF2B5EF4-FFF2-40B4-BE49-F238E27FC236}">
                      <a16:creationId xmlns:a16="http://schemas.microsoft.com/office/drawing/2014/main" id="{5319590F-C3CC-4F5D-8420-6A2C7B62AC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16189" y="4189057"/>
                  <a:ext cx="108682" cy="259370"/>
                </a:xfrm>
                <a:custGeom>
                  <a:avLst/>
                  <a:gdLst>
                    <a:gd name="T0" fmla="*/ 1561 w 3899"/>
                    <a:gd name="T1" fmla="*/ 2419 h 9774"/>
                    <a:gd name="T2" fmla="*/ 3020 w 3899"/>
                    <a:gd name="T3" fmla="*/ 9223 h 9774"/>
                    <a:gd name="T4" fmla="*/ 3374 w 3899"/>
                    <a:gd name="T5" fmla="*/ 9404 h 9774"/>
                    <a:gd name="T6" fmla="*/ 3706 w 3899"/>
                    <a:gd name="T7" fmla="*/ 9223 h 9774"/>
                    <a:gd name="T8" fmla="*/ 3899 w 3899"/>
                    <a:gd name="T9" fmla="*/ 3147 h 9774"/>
                    <a:gd name="T10" fmla="*/ 3706 w 3899"/>
                    <a:gd name="T11" fmla="*/ 2450 h 9774"/>
                    <a:gd name="T12" fmla="*/ 2758 w 3899"/>
                    <a:gd name="T13" fmla="*/ 2389 h 9774"/>
                    <a:gd name="T14" fmla="*/ 2758 w 3899"/>
                    <a:gd name="T15" fmla="*/ 2209 h 9774"/>
                    <a:gd name="T16" fmla="*/ 2502 w 3899"/>
                    <a:gd name="T17" fmla="*/ 1554 h 9774"/>
                    <a:gd name="T18" fmla="*/ 2251 w 3899"/>
                    <a:gd name="T19" fmla="*/ 1384 h 9774"/>
                    <a:gd name="T20" fmla="*/ 2176 w 3899"/>
                    <a:gd name="T21" fmla="*/ 2120 h 9774"/>
                    <a:gd name="T22" fmla="*/ 2176 w 3899"/>
                    <a:gd name="T23" fmla="*/ 2299 h 9774"/>
                    <a:gd name="T24" fmla="*/ 2176 w 3899"/>
                    <a:gd name="T25" fmla="*/ 2478 h 9774"/>
                    <a:gd name="T26" fmla="*/ 2176 w 3899"/>
                    <a:gd name="T27" fmla="*/ 2658 h 9774"/>
                    <a:gd name="T28" fmla="*/ 2109 w 3899"/>
                    <a:gd name="T29" fmla="*/ 2752 h 9774"/>
                    <a:gd name="T30" fmla="*/ 0 w 3899"/>
                    <a:gd name="T31" fmla="*/ 3147 h 9774"/>
                    <a:gd name="T32" fmla="*/ 116 w 3899"/>
                    <a:gd name="T33" fmla="*/ 9774 h 9774"/>
                    <a:gd name="T34" fmla="*/ 836 w 3899"/>
                    <a:gd name="T35" fmla="*/ 9774 h 9774"/>
                    <a:gd name="T36" fmla="*/ 3020 w 3899"/>
                    <a:gd name="T37" fmla="*/ 9223 h 9774"/>
                    <a:gd name="T38" fmla="*/ 2176 w 3899"/>
                    <a:gd name="T39" fmla="*/ 3017 h 9774"/>
                    <a:gd name="T40" fmla="*/ 2176 w 3899"/>
                    <a:gd name="T41" fmla="*/ 2837 h 9774"/>
                    <a:gd name="T42" fmla="*/ 1341 w 3899"/>
                    <a:gd name="T43" fmla="*/ 6892 h 9774"/>
                    <a:gd name="T44" fmla="*/ 1161 w 3899"/>
                    <a:gd name="T45" fmla="*/ 6892 h 9774"/>
                    <a:gd name="T46" fmla="*/ 1251 w 3899"/>
                    <a:gd name="T47" fmla="*/ 3539 h 9774"/>
                    <a:gd name="T48" fmla="*/ 3142 w 3899"/>
                    <a:gd name="T49" fmla="*/ 6892 h 9774"/>
                    <a:gd name="T50" fmla="*/ 2963 w 3899"/>
                    <a:gd name="T51" fmla="*/ 6892 h 9774"/>
                    <a:gd name="T52" fmla="*/ 3053 w 3899"/>
                    <a:gd name="T53" fmla="*/ 3539 h 9774"/>
                    <a:gd name="T54" fmla="*/ 2692 w 3899"/>
                    <a:gd name="T55" fmla="*/ 6892 h 9774"/>
                    <a:gd name="T56" fmla="*/ 2512 w 3899"/>
                    <a:gd name="T57" fmla="*/ 6892 h 9774"/>
                    <a:gd name="T58" fmla="*/ 2602 w 3899"/>
                    <a:gd name="T59" fmla="*/ 3539 h 9774"/>
                    <a:gd name="T60" fmla="*/ 2242 w 3899"/>
                    <a:gd name="T61" fmla="*/ 6892 h 9774"/>
                    <a:gd name="T62" fmla="*/ 2062 w 3899"/>
                    <a:gd name="T63" fmla="*/ 6892 h 9774"/>
                    <a:gd name="T64" fmla="*/ 2152 w 3899"/>
                    <a:gd name="T65" fmla="*/ 3539 h 9774"/>
                    <a:gd name="T66" fmla="*/ 1791 w 3899"/>
                    <a:gd name="T67" fmla="*/ 6892 h 9774"/>
                    <a:gd name="T68" fmla="*/ 1612 w 3899"/>
                    <a:gd name="T69" fmla="*/ 6892 h 9774"/>
                    <a:gd name="T70" fmla="*/ 1702 w 3899"/>
                    <a:gd name="T71" fmla="*/ 3539 h 9774"/>
                    <a:gd name="T72" fmla="*/ 2710 w 3899"/>
                    <a:gd name="T73" fmla="*/ 2475 h 9774"/>
                    <a:gd name="T74" fmla="*/ 2710 w 3899"/>
                    <a:gd name="T75" fmla="*/ 2475 h 9774"/>
                    <a:gd name="T76" fmla="*/ 2691 w 3899"/>
                    <a:gd name="T77" fmla="*/ 2658 h 9774"/>
                    <a:gd name="T78" fmla="*/ 3285 w 3899"/>
                    <a:gd name="T79" fmla="*/ 397 h 9774"/>
                    <a:gd name="T80" fmla="*/ 3574 w 3899"/>
                    <a:gd name="T81" fmla="*/ 1136 h 9774"/>
                    <a:gd name="T82" fmla="*/ 3574 w 3899"/>
                    <a:gd name="T83" fmla="*/ 1338 h 9774"/>
                    <a:gd name="T84" fmla="*/ 3574 w 3899"/>
                    <a:gd name="T85" fmla="*/ 1540 h 9774"/>
                    <a:gd name="T86" fmla="*/ 3574 w 3899"/>
                    <a:gd name="T87" fmla="*/ 1743 h 9774"/>
                    <a:gd name="T88" fmla="*/ 3574 w 3899"/>
                    <a:gd name="T89" fmla="*/ 1945 h 9774"/>
                    <a:gd name="T90" fmla="*/ 3574 w 3899"/>
                    <a:gd name="T91" fmla="*/ 2147 h 9774"/>
                    <a:gd name="T92" fmla="*/ 3574 w 3899"/>
                    <a:gd name="T93" fmla="*/ 2349 h 9774"/>
                    <a:gd name="T94" fmla="*/ 2918 w 3899"/>
                    <a:gd name="T95" fmla="*/ 2450 h 9774"/>
                    <a:gd name="T96" fmla="*/ 2918 w 3899"/>
                    <a:gd name="T97" fmla="*/ 2248 h 9774"/>
                    <a:gd name="T98" fmla="*/ 2918 w 3899"/>
                    <a:gd name="T99" fmla="*/ 2046 h 9774"/>
                    <a:gd name="T100" fmla="*/ 2918 w 3899"/>
                    <a:gd name="T101" fmla="*/ 1844 h 9774"/>
                    <a:gd name="T102" fmla="*/ 2918 w 3899"/>
                    <a:gd name="T103" fmla="*/ 1641 h 9774"/>
                    <a:gd name="T104" fmla="*/ 2918 w 3899"/>
                    <a:gd name="T105" fmla="*/ 1439 h 9774"/>
                    <a:gd name="T106" fmla="*/ 2918 w 3899"/>
                    <a:gd name="T107" fmla="*/ 1237 h 9774"/>
                    <a:gd name="T108" fmla="*/ 2918 w 3899"/>
                    <a:gd name="T109" fmla="*/ 1035 h 9774"/>
                    <a:gd name="T110" fmla="*/ 3002 w 3899"/>
                    <a:gd name="T111" fmla="*/ 206 h 9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899" h="9774">
                      <a:moveTo>
                        <a:pt x="1926" y="2419"/>
                      </a:moveTo>
                      <a:cubicBezTo>
                        <a:pt x="1926" y="2520"/>
                        <a:pt x="1845" y="2602"/>
                        <a:pt x="1744" y="2602"/>
                      </a:cubicBezTo>
                      <a:cubicBezTo>
                        <a:pt x="1643" y="2602"/>
                        <a:pt x="1561" y="2520"/>
                        <a:pt x="1561" y="2419"/>
                      </a:cubicBezTo>
                      <a:cubicBezTo>
                        <a:pt x="1561" y="2319"/>
                        <a:pt x="1643" y="2237"/>
                        <a:pt x="1744" y="2237"/>
                      </a:cubicBezTo>
                      <a:cubicBezTo>
                        <a:pt x="1845" y="2237"/>
                        <a:pt x="1926" y="2319"/>
                        <a:pt x="1926" y="2419"/>
                      </a:cubicBezTo>
                      <a:close/>
                      <a:moveTo>
                        <a:pt x="3020" y="9223"/>
                      </a:moveTo>
                      <a:lnTo>
                        <a:pt x="2942" y="9774"/>
                      </a:lnTo>
                      <a:lnTo>
                        <a:pt x="3075" y="9774"/>
                      </a:lnTo>
                      <a:cubicBezTo>
                        <a:pt x="3075" y="9570"/>
                        <a:pt x="3209" y="9404"/>
                        <a:pt x="3374" y="9404"/>
                      </a:cubicBezTo>
                      <a:cubicBezTo>
                        <a:pt x="3539" y="9404"/>
                        <a:pt x="3673" y="9570"/>
                        <a:pt x="3673" y="9774"/>
                      </a:cubicBezTo>
                      <a:lnTo>
                        <a:pt x="3783" y="9774"/>
                      </a:lnTo>
                      <a:lnTo>
                        <a:pt x="3706" y="9223"/>
                      </a:lnTo>
                      <a:lnTo>
                        <a:pt x="3899" y="8828"/>
                      </a:lnTo>
                      <a:lnTo>
                        <a:pt x="3899" y="3147"/>
                      </a:lnTo>
                      <a:lnTo>
                        <a:pt x="3899" y="3147"/>
                      </a:lnTo>
                      <a:lnTo>
                        <a:pt x="3706" y="2752"/>
                      </a:lnTo>
                      <a:lnTo>
                        <a:pt x="3706" y="2752"/>
                      </a:lnTo>
                      <a:lnTo>
                        <a:pt x="3706" y="2450"/>
                      </a:lnTo>
                      <a:lnTo>
                        <a:pt x="2740" y="2450"/>
                      </a:lnTo>
                      <a:cubicBezTo>
                        <a:pt x="2751" y="2434"/>
                        <a:pt x="2758" y="2412"/>
                        <a:pt x="2758" y="2389"/>
                      </a:cubicBezTo>
                      <a:lnTo>
                        <a:pt x="2758" y="2389"/>
                      </a:lnTo>
                      <a:cubicBezTo>
                        <a:pt x="2758" y="2339"/>
                        <a:pt x="2728" y="2299"/>
                        <a:pt x="2691" y="2299"/>
                      </a:cubicBezTo>
                      <a:cubicBezTo>
                        <a:pt x="2728" y="2299"/>
                        <a:pt x="2758" y="2259"/>
                        <a:pt x="2758" y="2209"/>
                      </a:cubicBezTo>
                      <a:lnTo>
                        <a:pt x="2758" y="2209"/>
                      </a:lnTo>
                      <a:cubicBezTo>
                        <a:pt x="2758" y="2160"/>
                        <a:pt x="2728" y="2120"/>
                        <a:pt x="2691" y="2120"/>
                      </a:cubicBezTo>
                      <a:lnTo>
                        <a:pt x="2502" y="2120"/>
                      </a:lnTo>
                      <a:lnTo>
                        <a:pt x="2502" y="1554"/>
                      </a:lnTo>
                      <a:cubicBezTo>
                        <a:pt x="2569" y="1527"/>
                        <a:pt x="2616" y="1461"/>
                        <a:pt x="2616" y="1384"/>
                      </a:cubicBezTo>
                      <a:cubicBezTo>
                        <a:pt x="2616" y="1283"/>
                        <a:pt x="2534" y="1201"/>
                        <a:pt x="2433" y="1201"/>
                      </a:cubicBezTo>
                      <a:cubicBezTo>
                        <a:pt x="2332" y="1201"/>
                        <a:pt x="2251" y="1283"/>
                        <a:pt x="2251" y="1384"/>
                      </a:cubicBezTo>
                      <a:cubicBezTo>
                        <a:pt x="2251" y="1461"/>
                        <a:pt x="2298" y="1527"/>
                        <a:pt x="2365" y="1554"/>
                      </a:cubicBezTo>
                      <a:lnTo>
                        <a:pt x="2365" y="2120"/>
                      </a:lnTo>
                      <a:lnTo>
                        <a:pt x="2176" y="2120"/>
                      </a:lnTo>
                      <a:cubicBezTo>
                        <a:pt x="2139" y="2120"/>
                        <a:pt x="2109" y="2160"/>
                        <a:pt x="2109" y="2209"/>
                      </a:cubicBezTo>
                      <a:lnTo>
                        <a:pt x="2109" y="2209"/>
                      </a:lnTo>
                      <a:cubicBezTo>
                        <a:pt x="2109" y="2259"/>
                        <a:pt x="2139" y="2299"/>
                        <a:pt x="2176" y="2299"/>
                      </a:cubicBezTo>
                      <a:cubicBezTo>
                        <a:pt x="2139" y="2299"/>
                        <a:pt x="2109" y="2339"/>
                        <a:pt x="2109" y="2389"/>
                      </a:cubicBezTo>
                      <a:lnTo>
                        <a:pt x="2109" y="2389"/>
                      </a:lnTo>
                      <a:cubicBezTo>
                        <a:pt x="2109" y="2438"/>
                        <a:pt x="2139" y="2478"/>
                        <a:pt x="2176" y="2478"/>
                      </a:cubicBezTo>
                      <a:cubicBezTo>
                        <a:pt x="2139" y="2478"/>
                        <a:pt x="2109" y="2519"/>
                        <a:pt x="2109" y="2568"/>
                      </a:cubicBezTo>
                      <a:lnTo>
                        <a:pt x="2109" y="2568"/>
                      </a:lnTo>
                      <a:cubicBezTo>
                        <a:pt x="2109" y="2618"/>
                        <a:pt x="2139" y="2658"/>
                        <a:pt x="2176" y="2658"/>
                      </a:cubicBezTo>
                      <a:cubicBezTo>
                        <a:pt x="2139" y="2658"/>
                        <a:pt x="2109" y="2698"/>
                        <a:pt x="2109" y="2748"/>
                      </a:cubicBezTo>
                      <a:lnTo>
                        <a:pt x="2109" y="2748"/>
                      </a:lnTo>
                      <a:cubicBezTo>
                        <a:pt x="2109" y="2749"/>
                        <a:pt x="2109" y="2751"/>
                        <a:pt x="2109" y="2752"/>
                      </a:cubicBezTo>
                      <a:lnTo>
                        <a:pt x="193" y="2752"/>
                      </a:lnTo>
                      <a:lnTo>
                        <a:pt x="0" y="3147"/>
                      </a:lnTo>
                      <a:lnTo>
                        <a:pt x="0" y="3147"/>
                      </a:lnTo>
                      <a:lnTo>
                        <a:pt x="0" y="8828"/>
                      </a:lnTo>
                      <a:lnTo>
                        <a:pt x="193" y="9223"/>
                      </a:lnTo>
                      <a:lnTo>
                        <a:pt x="116" y="9774"/>
                      </a:lnTo>
                      <a:lnTo>
                        <a:pt x="237" y="9774"/>
                      </a:lnTo>
                      <a:cubicBezTo>
                        <a:pt x="237" y="9570"/>
                        <a:pt x="371" y="9404"/>
                        <a:pt x="537" y="9404"/>
                      </a:cubicBezTo>
                      <a:cubicBezTo>
                        <a:pt x="702" y="9404"/>
                        <a:pt x="836" y="9570"/>
                        <a:pt x="836" y="9774"/>
                      </a:cubicBezTo>
                      <a:lnTo>
                        <a:pt x="957" y="9774"/>
                      </a:lnTo>
                      <a:lnTo>
                        <a:pt x="880" y="9223"/>
                      </a:lnTo>
                      <a:lnTo>
                        <a:pt x="3020" y="9223"/>
                      </a:lnTo>
                      <a:close/>
                      <a:moveTo>
                        <a:pt x="2758" y="2927"/>
                      </a:moveTo>
                      <a:cubicBezTo>
                        <a:pt x="2758" y="2977"/>
                        <a:pt x="2728" y="3017"/>
                        <a:pt x="2691" y="3017"/>
                      </a:cubicBezTo>
                      <a:lnTo>
                        <a:pt x="2176" y="3017"/>
                      </a:lnTo>
                      <a:cubicBezTo>
                        <a:pt x="2139" y="3017"/>
                        <a:pt x="2109" y="2977"/>
                        <a:pt x="2109" y="2927"/>
                      </a:cubicBezTo>
                      <a:lnTo>
                        <a:pt x="2109" y="2927"/>
                      </a:lnTo>
                      <a:cubicBezTo>
                        <a:pt x="2109" y="2877"/>
                        <a:pt x="2139" y="2837"/>
                        <a:pt x="2176" y="2837"/>
                      </a:cubicBezTo>
                      <a:lnTo>
                        <a:pt x="2691" y="2837"/>
                      </a:lnTo>
                      <a:cubicBezTo>
                        <a:pt x="2728" y="2837"/>
                        <a:pt x="2758" y="2877"/>
                        <a:pt x="2758" y="2927"/>
                      </a:cubicBezTo>
                      <a:close/>
                      <a:moveTo>
                        <a:pt x="1341" y="6892"/>
                      </a:moveTo>
                      <a:cubicBezTo>
                        <a:pt x="1341" y="6942"/>
                        <a:pt x="1301" y="6982"/>
                        <a:pt x="1251" y="6982"/>
                      </a:cubicBezTo>
                      <a:lnTo>
                        <a:pt x="1251" y="6982"/>
                      </a:lnTo>
                      <a:cubicBezTo>
                        <a:pt x="1202" y="6982"/>
                        <a:pt x="1161" y="6942"/>
                        <a:pt x="1161" y="6892"/>
                      </a:cubicBezTo>
                      <a:lnTo>
                        <a:pt x="1161" y="3629"/>
                      </a:lnTo>
                      <a:cubicBezTo>
                        <a:pt x="1161" y="3579"/>
                        <a:pt x="1202" y="3539"/>
                        <a:pt x="1251" y="3539"/>
                      </a:cubicBezTo>
                      <a:lnTo>
                        <a:pt x="1251" y="3539"/>
                      </a:lnTo>
                      <a:cubicBezTo>
                        <a:pt x="1301" y="3539"/>
                        <a:pt x="1341" y="3579"/>
                        <a:pt x="1341" y="3629"/>
                      </a:cubicBezTo>
                      <a:lnTo>
                        <a:pt x="1341" y="6892"/>
                      </a:lnTo>
                      <a:close/>
                      <a:moveTo>
                        <a:pt x="3142" y="6892"/>
                      </a:moveTo>
                      <a:cubicBezTo>
                        <a:pt x="3142" y="6942"/>
                        <a:pt x="3102" y="6982"/>
                        <a:pt x="3053" y="6982"/>
                      </a:cubicBezTo>
                      <a:lnTo>
                        <a:pt x="3053" y="6982"/>
                      </a:lnTo>
                      <a:cubicBezTo>
                        <a:pt x="3003" y="6982"/>
                        <a:pt x="2963" y="6942"/>
                        <a:pt x="2963" y="6892"/>
                      </a:cubicBezTo>
                      <a:lnTo>
                        <a:pt x="2963" y="3629"/>
                      </a:lnTo>
                      <a:cubicBezTo>
                        <a:pt x="2963" y="3579"/>
                        <a:pt x="3003" y="3539"/>
                        <a:pt x="3053" y="3539"/>
                      </a:cubicBezTo>
                      <a:lnTo>
                        <a:pt x="3053" y="3539"/>
                      </a:lnTo>
                      <a:cubicBezTo>
                        <a:pt x="3102" y="3539"/>
                        <a:pt x="3142" y="3579"/>
                        <a:pt x="3142" y="3629"/>
                      </a:cubicBezTo>
                      <a:lnTo>
                        <a:pt x="3142" y="6892"/>
                      </a:lnTo>
                      <a:close/>
                      <a:moveTo>
                        <a:pt x="2692" y="6892"/>
                      </a:moveTo>
                      <a:cubicBezTo>
                        <a:pt x="2692" y="6942"/>
                        <a:pt x="2652" y="6982"/>
                        <a:pt x="2602" y="6982"/>
                      </a:cubicBezTo>
                      <a:lnTo>
                        <a:pt x="2602" y="6982"/>
                      </a:lnTo>
                      <a:cubicBezTo>
                        <a:pt x="2553" y="6982"/>
                        <a:pt x="2512" y="6942"/>
                        <a:pt x="2512" y="6892"/>
                      </a:cubicBezTo>
                      <a:lnTo>
                        <a:pt x="2512" y="3629"/>
                      </a:lnTo>
                      <a:cubicBezTo>
                        <a:pt x="2512" y="3579"/>
                        <a:pt x="2553" y="3539"/>
                        <a:pt x="2602" y="3539"/>
                      </a:cubicBezTo>
                      <a:lnTo>
                        <a:pt x="2602" y="3539"/>
                      </a:lnTo>
                      <a:cubicBezTo>
                        <a:pt x="2652" y="3539"/>
                        <a:pt x="2692" y="3579"/>
                        <a:pt x="2692" y="3629"/>
                      </a:cubicBezTo>
                      <a:lnTo>
                        <a:pt x="2692" y="6892"/>
                      </a:lnTo>
                      <a:close/>
                      <a:moveTo>
                        <a:pt x="2242" y="6892"/>
                      </a:moveTo>
                      <a:cubicBezTo>
                        <a:pt x="2242" y="6942"/>
                        <a:pt x="2202" y="6982"/>
                        <a:pt x="2152" y="6982"/>
                      </a:cubicBezTo>
                      <a:lnTo>
                        <a:pt x="2152" y="6982"/>
                      </a:lnTo>
                      <a:cubicBezTo>
                        <a:pt x="2102" y="6982"/>
                        <a:pt x="2062" y="6942"/>
                        <a:pt x="2062" y="6892"/>
                      </a:cubicBezTo>
                      <a:lnTo>
                        <a:pt x="2062" y="3629"/>
                      </a:lnTo>
                      <a:cubicBezTo>
                        <a:pt x="2062" y="3579"/>
                        <a:pt x="2102" y="3539"/>
                        <a:pt x="2152" y="3539"/>
                      </a:cubicBezTo>
                      <a:lnTo>
                        <a:pt x="2152" y="3539"/>
                      </a:lnTo>
                      <a:cubicBezTo>
                        <a:pt x="2202" y="3539"/>
                        <a:pt x="2242" y="3579"/>
                        <a:pt x="2242" y="3629"/>
                      </a:cubicBezTo>
                      <a:lnTo>
                        <a:pt x="2242" y="6892"/>
                      </a:lnTo>
                      <a:close/>
                      <a:moveTo>
                        <a:pt x="1791" y="6892"/>
                      </a:moveTo>
                      <a:cubicBezTo>
                        <a:pt x="1791" y="6942"/>
                        <a:pt x="1751" y="6982"/>
                        <a:pt x="1702" y="6982"/>
                      </a:cubicBezTo>
                      <a:lnTo>
                        <a:pt x="1702" y="6982"/>
                      </a:lnTo>
                      <a:cubicBezTo>
                        <a:pt x="1652" y="6982"/>
                        <a:pt x="1612" y="6942"/>
                        <a:pt x="1612" y="6892"/>
                      </a:cubicBezTo>
                      <a:lnTo>
                        <a:pt x="1612" y="3629"/>
                      </a:lnTo>
                      <a:cubicBezTo>
                        <a:pt x="1612" y="3579"/>
                        <a:pt x="1652" y="3539"/>
                        <a:pt x="1702" y="3539"/>
                      </a:cubicBezTo>
                      <a:lnTo>
                        <a:pt x="1702" y="3539"/>
                      </a:lnTo>
                      <a:cubicBezTo>
                        <a:pt x="1751" y="3539"/>
                        <a:pt x="1791" y="3579"/>
                        <a:pt x="1791" y="3629"/>
                      </a:cubicBezTo>
                      <a:lnTo>
                        <a:pt x="1791" y="6892"/>
                      </a:lnTo>
                      <a:close/>
                      <a:moveTo>
                        <a:pt x="2710" y="2475"/>
                      </a:moveTo>
                      <a:lnTo>
                        <a:pt x="2710" y="2482"/>
                      </a:lnTo>
                      <a:cubicBezTo>
                        <a:pt x="2704" y="2480"/>
                        <a:pt x="2698" y="2478"/>
                        <a:pt x="2691" y="2478"/>
                      </a:cubicBezTo>
                      <a:cubicBezTo>
                        <a:pt x="2698" y="2478"/>
                        <a:pt x="2704" y="2477"/>
                        <a:pt x="2710" y="2475"/>
                      </a:cubicBezTo>
                      <a:close/>
                      <a:moveTo>
                        <a:pt x="2710" y="2654"/>
                      </a:moveTo>
                      <a:lnTo>
                        <a:pt x="2710" y="2661"/>
                      </a:lnTo>
                      <a:cubicBezTo>
                        <a:pt x="2704" y="2659"/>
                        <a:pt x="2698" y="2658"/>
                        <a:pt x="2691" y="2658"/>
                      </a:cubicBezTo>
                      <a:cubicBezTo>
                        <a:pt x="2698" y="2658"/>
                        <a:pt x="2704" y="2657"/>
                        <a:pt x="2710" y="2654"/>
                      </a:cubicBezTo>
                      <a:close/>
                      <a:moveTo>
                        <a:pt x="3414" y="206"/>
                      </a:moveTo>
                      <a:cubicBezTo>
                        <a:pt x="3414" y="293"/>
                        <a:pt x="3360" y="367"/>
                        <a:pt x="3285" y="397"/>
                      </a:cubicBezTo>
                      <a:lnTo>
                        <a:pt x="3285" y="1035"/>
                      </a:lnTo>
                      <a:lnTo>
                        <a:pt x="3498" y="1035"/>
                      </a:lnTo>
                      <a:cubicBezTo>
                        <a:pt x="3540" y="1035"/>
                        <a:pt x="3574" y="1080"/>
                        <a:pt x="3574" y="1136"/>
                      </a:cubicBezTo>
                      <a:lnTo>
                        <a:pt x="3574" y="1136"/>
                      </a:lnTo>
                      <a:cubicBezTo>
                        <a:pt x="3574" y="1192"/>
                        <a:pt x="3540" y="1237"/>
                        <a:pt x="3498" y="1237"/>
                      </a:cubicBezTo>
                      <a:cubicBezTo>
                        <a:pt x="3540" y="1237"/>
                        <a:pt x="3574" y="1282"/>
                        <a:pt x="3574" y="1338"/>
                      </a:cubicBezTo>
                      <a:lnTo>
                        <a:pt x="3574" y="1338"/>
                      </a:lnTo>
                      <a:cubicBezTo>
                        <a:pt x="3574" y="1394"/>
                        <a:pt x="3540" y="1439"/>
                        <a:pt x="3498" y="1439"/>
                      </a:cubicBezTo>
                      <a:cubicBezTo>
                        <a:pt x="3540" y="1439"/>
                        <a:pt x="3574" y="1485"/>
                        <a:pt x="3574" y="1540"/>
                      </a:cubicBezTo>
                      <a:lnTo>
                        <a:pt x="3574" y="1540"/>
                      </a:lnTo>
                      <a:cubicBezTo>
                        <a:pt x="3574" y="1596"/>
                        <a:pt x="3540" y="1641"/>
                        <a:pt x="3498" y="1641"/>
                      </a:cubicBezTo>
                      <a:cubicBezTo>
                        <a:pt x="3540" y="1641"/>
                        <a:pt x="3574" y="1687"/>
                        <a:pt x="3574" y="1743"/>
                      </a:cubicBezTo>
                      <a:lnTo>
                        <a:pt x="3574" y="1743"/>
                      </a:lnTo>
                      <a:cubicBezTo>
                        <a:pt x="3574" y="1798"/>
                        <a:pt x="3540" y="1844"/>
                        <a:pt x="3498" y="1844"/>
                      </a:cubicBezTo>
                      <a:cubicBezTo>
                        <a:pt x="3540" y="1844"/>
                        <a:pt x="3574" y="1889"/>
                        <a:pt x="3574" y="1945"/>
                      </a:cubicBezTo>
                      <a:lnTo>
                        <a:pt x="3574" y="1945"/>
                      </a:lnTo>
                      <a:cubicBezTo>
                        <a:pt x="3574" y="2001"/>
                        <a:pt x="3540" y="2046"/>
                        <a:pt x="3498" y="2046"/>
                      </a:cubicBezTo>
                      <a:cubicBezTo>
                        <a:pt x="3540" y="2046"/>
                        <a:pt x="3574" y="2091"/>
                        <a:pt x="3574" y="2147"/>
                      </a:cubicBezTo>
                      <a:lnTo>
                        <a:pt x="3574" y="2147"/>
                      </a:lnTo>
                      <a:cubicBezTo>
                        <a:pt x="3574" y="2203"/>
                        <a:pt x="3540" y="2248"/>
                        <a:pt x="3498" y="2248"/>
                      </a:cubicBezTo>
                      <a:cubicBezTo>
                        <a:pt x="3540" y="2248"/>
                        <a:pt x="3574" y="2293"/>
                        <a:pt x="3574" y="2349"/>
                      </a:cubicBezTo>
                      <a:lnTo>
                        <a:pt x="3574" y="2349"/>
                      </a:lnTo>
                      <a:cubicBezTo>
                        <a:pt x="3574" y="2405"/>
                        <a:pt x="3540" y="2450"/>
                        <a:pt x="3498" y="2450"/>
                      </a:cubicBezTo>
                      <a:lnTo>
                        <a:pt x="2918" y="2450"/>
                      </a:lnTo>
                      <a:cubicBezTo>
                        <a:pt x="2876" y="2450"/>
                        <a:pt x="2842" y="2405"/>
                        <a:pt x="2842" y="2349"/>
                      </a:cubicBezTo>
                      <a:lnTo>
                        <a:pt x="2842" y="2349"/>
                      </a:lnTo>
                      <a:cubicBezTo>
                        <a:pt x="2842" y="2293"/>
                        <a:pt x="2876" y="2248"/>
                        <a:pt x="2918" y="2248"/>
                      </a:cubicBezTo>
                      <a:cubicBezTo>
                        <a:pt x="2876" y="2248"/>
                        <a:pt x="2842" y="2203"/>
                        <a:pt x="2842" y="2147"/>
                      </a:cubicBezTo>
                      <a:lnTo>
                        <a:pt x="2842" y="2147"/>
                      </a:lnTo>
                      <a:cubicBezTo>
                        <a:pt x="2842" y="2091"/>
                        <a:pt x="2876" y="2046"/>
                        <a:pt x="2918" y="2046"/>
                      </a:cubicBezTo>
                      <a:cubicBezTo>
                        <a:pt x="2876" y="2046"/>
                        <a:pt x="2842" y="2001"/>
                        <a:pt x="2842" y="1945"/>
                      </a:cubicBezTo>
                      <a:lnTo>
                        <a:pt x="2842" y="1945"/>
                      </a:lnTo>
                      <a:cubicBezTo>
                        <a:pt x="2842" y="1889"/>
                        <a:pt x="2876" y="1844"/>
                        <a:pt x="2918" y="1844"/>
                      </a:cubicBezTo>
                      <a:cubicBezTo>
                        <a:pt x="2876" y="1844"/>
                        <a:pt x="2842" y="1798"/>
                        <a:pt x="2842" y="1743"/>
                      </a:cubicBezTo>
                      <a:lnTo>
                        <a:pt x="2842" y="1743"/>
                      </a:lnTo>
                      <a:cubicBezTo>
                        <a:pt x="2842" y="1687"/>
                        <a:pt x="2876" y="1641"/>
                        <a:pt x="2918" y="1641"/>
                      </a:cubicBezTo>
                      <a:cubicBezTo>
                        <a:pt x="2876" y="1641"/>
                        <a:pt x="2842" y="1596"/>
                        <a:pt x="2842" y="1540"/>
                      </a:cubicBezTo>
                      <a:lnTo>
                        <a:pt x="2842" y="1540"/>
                      </a:lnTo>
                      <a:cubicBezTo>
                        <a:pt x="2842" y="1485"/>
                        <a:pt x="2876" y="1439"/>
                        <a:pt x="2918" y="1439"/>
                      </a:cubicBezTo>
                      <a:cubicBezTo>
                        <a:pt x="2876" y="1439"/>
                        <a:pt x="2842" y="1394"/>
                        <a:pt x="2842" y="1338"/>
                      </a:cubicBezTo>
                      <a:lnTo>
                        <a:pt x="2842" y="1338"/>
                      </a:lnTo>
                      <a:cubicBezTo>
                        <a:pt x="2842" y="1282"/>
                        <a:pt x="2876" y="1237"/>
                        <a:pt x="2918" y="1237"/>
                      </a:cubicBezTo>
                      <a:cubicBezTo>
                        <a:pt x="2876" y="1237"/>
                        <a:pt x="2842" y="1192"/>
                        <a:pt x="2842" y="1136"/>
                      </a:cubicBezTo>
                      <a:lnTo>
                        <a:pt x="2842" y="1136"/>
                      </a:lnTo>
                      <a:cubicBezTo>
                        <a:pt x="2842" y="1080"/>
                        <a:pt x="2876" y="1035"/>
                        <a:pt x="2918" y="1035"/>
                      </a:cubicBezTo>
                      <a:lnTo>
                        <a:pt x="3131" y="1035"/>
                      </a:lnTo>
                      <a:lnTo>
                        <a:pt x="3131" y="397"/>
                      </a:lnTo>
                      <a:cubicBezTo>
                        <a:pt x="3055" y="367"/>
                        <a:pt x="3002" y="293"/>
                        <a:pt x="3002" y="206"/>
                      </a:cubicBezTo>
                      <a:cubicBezTo>
                        <a:pt x="3002" y="93"/>
                        <a:pt x="3094" y="0"/>
                        <a:pt x="3208" y="0"/>
                      </a:cubicBezTo>
                      <a:cubicBezTo>
                        <a:pt x="3322" y="0"/>
                        <a:pt x="3414" y="93"/>
                        <a:pt x="3414" y="206"/>
                      </a:cubicBezTo>
                      <a:close/>
                    </a:path>
                  </a:pathLst>
                </a:custGeom>
                <a:solidFill>
                  <a:srgbClr val="003C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  <p:sp>
              <p:nvSpPr>
                <p:cNvPr id="408" name="Freeform 166">
                  <a:extLst>
                    <a:ext uri="{FF2B5EF4-FFF2-40B4-BE49-F238E27FC236}">
                      <a16:creationId xmlns:a16="http://schemas.microsoft.com/office/drawing/2014/main" id="{A9FB834C-A6DB-4402-A2E7-EFE7F30906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09979" y="4317601"/>
                  <a:ext cx="88704" cy="74921"/>
                </a:xfrm>
                <a:custGeom>
                  <a:avLst/>
                  <a:gdLst>
                    <a:gd name="T0" fmla="*/ 2765 w 3185"/>
                    <a:gd name="T1" fmla="*/ 995 h 2826"/>
                    <a:gd name="T2" fmla="*/ 1798 w 3185"/>
                    <a:gd name="T3" fmla="*/ 437 h 2826"/>
                    <a:gd name="T4" fmla="*/ 2050 w 3185"/>
                    <a:gd name="T5" fmla="*/ 0 h 2826"/>
                    <a:gd name="T6" fmla="*/ 3017 w 3185"/>
                    <a:gd name="T7" fmla="*/ 559 h 2826"/>
                    <a:gd name="T8" fmla="*/ 2765 w 3185"/>
                    <a:gd name="T9" fmla="*/ 995 h 2826"/>
                    <a:gd name="T10" fmla="*/ 2984 w 3185"/>
                    <a:gd name="T11" fmla="*/ 1364 h 2826"/>
                    <a:gd name="T12" fmla="*/ 3185 w 3185"/>
                    <a:gd name="T13" fmla="*/ 1364 h 2826"/>
                    <a:gd name="T14" fmla="*/ 3185 w 3185"/>
                    <a:gd name="T15" fmla="*/ 2826 h 2826"/>
                    <a:gd name="T16" fmla="*/ 2984 w 3185"/>
                    <a:gd name="T17" fmla="*/ 2826 h 2826"/>
                    <a:gd name="T18" fmla="*/ 2984 w 3185"/>
                    <a:gd name="T19" fmla="*/ 1364 h 2826"/>
                    <a:gd name="T20" fmla="*/ 0 w 3185"/>
                    <a:gd name="T21" fmla="*/ 2826 h 2826"/>
                    <a:gd name="T22" fmla="*/ 202 w 3185"/>
                    <a:gd name="T23" fmla="*/ 2826 h 2826"/>
                    <a:gd name="T24" fmla="*/ 202 w 3185"/>
                    <a:gd name="T25" fmla="*/ 1364 h 2826"/>
                    <a:gd name="T26" fmla="*/ 0 w 3185"/>
                    <a:gd name="T27" fmla="*/ 1364 h 2826"/>
                    <a:gd name="T28" fmla="*/ 0 w 3185"/>
                    <a:gd name="T29" fmla="*/ 2826 h 2826"/>
                    <a:gd name="T30" fmla="*/ 421 w 3185"/>
                    <a:gd name="T31" fmla="*/ 995 h 2826"/>
                    <a:gd name="T32" fmla="*/ 169 w 3185"/>
                    <a:gd name="T33" fmla="*/ 559 h 2826"/>
                    <a:gd name="T34" fmla="*/ 1136 w 3185"/>
                    <a:gd name="T35" fmla="*/ 0 h 2826"/>
                    <a:gd name="T36" fmla="*/ 1388 w 3185"/>
                    <a:gd name="T37" fmla="*/ 437 h 2826"/>
                    <a:gd name="T38" fmla="*/ 421 w 3185"/>
                    <a:gd name="T39" fmla="*/ 995 h 2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85" h="2826">
                      <a:moveTo>
                        <a:pt x="2765" y="995"/>
                      </a:moveTo>
                      <a:lnTo>
                        <a:pt x="1798" y="437"/>
                      </a:lnTo>
                      <a:lnTo>
                        <a:pt x="2050" y="0"/>
                      </a:lnTo>
                      <a:lnTo>
                        <a:pt x="3017" y="559"/>
                      </a:lnTo>
                      <a:lnTo>
                        <a:pt x="2765" y="995"/>
                      </a:lnTo>
                      <a:close/>
                      <a:moveTo>
                        <a:pt x="2984" y="1364"/>
                      </a:moveTo>
                      <a:lnTo>
                        <a:pt x="3185" y="1364"/>
                      </a:lnTo>
                      <a:lnTo>
                        <a:pt x="3185" y="2826"/>
                      </a:lnTo>
                      <a:lnTo>
                        <a:pt x="2984" y="2826"/>
                      </a:lnTo>
                      <a:lnTo>
                        <a:pt x="2984" y="1364"/>
                      </a:lnTo>
                      <a:close/>
                      <a:moveTo>
                        <a:pt x="0" y="2826"/>
                      </a:moveTo>
                      <a:lnTo>
                        <a:pt x="202" y="2826"/>
                      </a:lnTo>
                      <a:lnTo>
                        <a:pt x="202" y="1364"/>
                      </a:lnTo>
                      <a:lnTo>
                        <a:pt x="0" y="1364"/>
                      </a:lnTo>
                      <a:lnTo>
                        <a:pt x="0" y="2826"/>
                      </a:lnTo>
                      <a:close/>
                      <a:moveTo>
                        <a:pt x="421" y="995"/>
                      </a:moveTo>
                      <a:lnTo>
                        <a:pt x="169" y="559"/>
                      </a:lnTo>
                      <a:lnTo>
                        <a:pt x="1136" y="0"/>
                      </a:lnTo>
                      <a:lnTo>
                        <a:pt x="1388" y="437"/>
                      </a:lnTo>
                      <a:lnTo>
                        <a:pt x="421" y="99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50"/>
                </a:p>
              </p:txBody>
            </p:sp>
          </p:grpSp>
          <p:sp>
            <p:nvSpPr>
              <p:cNvPr id="393" name="Овал 392">
                <a:extLst>
                  <a:ext uri="{FF2B5EF4-FFF2-40B4-BE49-F238E27FC236}">
                    <a16:creationId xmlns:a16="http://schemas.microsoft.com/office/drawing/2014/main" id="{E8018C9D-7703-4BFF-8B36-32F8FC3E486A}"/>
                  </a:ext>
                </a:extLst>
              </p:cNvPr>
              <p:cNvSpPr/>
              <p:nvPr/>
            </p:nvSpPr>
            <p:spPr bwMode="auto">
              <a:xfrm>
                <a:off x="4194519" y="4430078"/>
                <a:ext cx="628582" cy="59650"/>
              </a:xfrm>
              <a:prstGeom prst="ellipse">
                <a:avLst/>
              </a:prstGeom>
              <a:solidFill>
                <a:srgbClr val="003C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spcBef>
                    <a:spcPct val="50000"/>
                  </a:spcBef>
                </a:pPr>
                <a:endParaRPr lang="ru-RU" sz="1050">
                  <a:latin typeface="Arial" charset="0"/>
                </a:endParaRPr>
              </a:p>
            </p:txBody>
          </p:sp>
        </p:grpSp>
      </p:grpSp>
      <p:grpSp>
        <p:nvGrpSpPr>
          <p:cNvPr id="504" name="Группа 503">
            <a:extLst>
              <a:ext uri="{FF2B5EF4-FFF2-40B4-BE49-F238E27FC236}">
                <a16:creationId xmlns:a16="http://schemas.microsoft.com/office/drawing/2014/main" id="{F0F74BA2-18A5-4416-A400-87552BDE88AA}"/>
              </a:ext>
            </a:extLst>
          </p:cNvPr>
          <p:cNvGrpSpPr>
            <a:grpSpLocks noChangeAspect="1"/>
          </p:cNvGrpSpPr>
          <p:nvPr/>
        </p:nvGrpSpPr>
        <p:grpSpPr>
          <a:xfrm>
            <a:off x="3420511" y="3959523"/>
            <a:ext cx="648000" cy="648000"/>
            <a:chOff x="3698791" y="4812881"/>
            <a:chExt cx="773802" cy="773802"/>
          </a:xfrm>
        </p:grpSpPr>
        <p:sp>
          <p:nvSpPr>
            <p:cNvPr id="499" name="Овал 498">
              <a:extLst>
                <a:ext uri="{FF2B5EF4-FFF2-40B4-BE49-F238E27FC236}">
                  <a16:creationId xmlns:a16="http://schemas.microsoft.com/office/drawing/2014/main" id="{641F55D5-00B1-49D5-885A-8F186DA3787C}"/>
                </a:ext>
              </a:extLst>
            </p:cNvPr>
            <p:cNvSpPr/>
            <p:nvPr/>
          </p:nvSpPr>
          <p:spPr bwMode="auto">
            <a:xfrm>
              <a:off x="3698791" y="4812881"/>
              <a:ext cx="773802" cy="773802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119A26F6-B612-48A8-8F66-0577FE7E3341}"/>
                </a:ext>
              </a:extLst>
            </p:cNvPr>
            <p:cNvGrpSpPr/>
            <p:nvPr/>
          </p:nvGrpSpPr>
          <p:grpSpPr>
            <a:xfrm>
              <a:off x="3805682" y="4917270"/>
              <a:ext cx="589990" cy="589990"/>
              <a:chOff x="1801684" y="1663572"/>
              <a:chExt cx="1112966" cy="1112966"/>
            </a:xfrm>
          </p:grpSpPr>
          <p:sp>
            <p:nvSpPr>
              <p:cNvPr id="296" name="Freeform 23">
                <a:extLst>
                  <a:ext uri="{FF2B5EF4-FFF2-40B4-BE49-F238E27FC236}">
                    <a16:creationId xmlns:a16="http://schemas.microsoft.com/office/drawing/2014/main" id="{611B6989-DBCC-4BBC-BD35-8B1B22303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130" y="2018288"/>
                <a:ext cx="654113" cy="429566"/>
              </a:xfrm>
              <a:custGeom>
                <a:avLst/>
                <a:gdLst>
                  <a:gd name="T0" fmla="*/ 878 w 878"/>
                  <a:gd name="T1" fmla="*/ 418 h 575"/>
                  <a:gd name="T2" fmla="*/ 606 w 878"/>
                  <a:gd name="T3" fmla="*/ 575 h 575"/>
                  <a:gd name="T4" fmla="*/ 0 w 878"/>
                  <a:gd name="T5" fmla="*/ 43 h 575"/>
                  <a:gd name="T6" fmla="*/ 113 w 878"/>
                  <a:gd name="T7" fmla="*/ 0 h 575"/>
                  <a:gd name="T8" fmla="*/ 878 w 878"/>
                  <a:gd name="T9" fmla="*/ 4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8" h="575">
                    <a:moveTo>
                      <a:pt x="878" y="418"/>
                    </a:moveTo>
                    <a:lnTo>
                      <a:pt x="606" y="575"/>
                    </a:lnTo>
                    <a:lnTo>
                      <a:pt x="0" y="43"/>
                    </a:lnTo>
                    <a:lnTo>
                      <a:pt x="113" y="0"/>
                    </a:lnTo>
                    <a:lnTo>
                      <a:pt x="878" y="418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97" name="Freeform 24">
                <a:extLst>
                  <a:ext uri="{FF2B5EF4-FFF2-40B4-BE49-F238E27FC236}">
                    <a16:creationId xmlns:a16="http://schemas.microsoft.com/office/drawing/2014/main" id="{DC37E285-B22D-4354-AC44-DC06073EF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924" y="2070357"/>
                <a:ext cx="549975" cy="533703"/>
              </a:xfrm>
              <a:custGeom>
                <a:avLst/>
                <a:gdLst>
                  <a:gd name="T0" fmla="*/ 731 w 731"/>
                  <a:gd name="T1" fmla="*/ 551 h 713"/>
                  <a:gd name="T2" fmla="*/ 448 w 731"/>
                  <a:gd name="T3" fmla="*/ 713 h 713"/>
                  <a:gd name="T4" fmla="*/ 0 w 731"/>
                  <a:gd name="T5" fmla="*/ 52 h 713"/>
                  <a:gd name="T6" fmla="*/ 137 w 731"/>
                  <a:gd name="T7" fmla="*/ 0 h 713"/>
                  <a:gd name="T8" fmla="*/ 731 w 731"/>
                  <a:gd name="T9" fmla="*/ 551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1" h="713">
                    <a:moveTo>
                      <a:pt x="731" y="551"/>
                    </a:moveTo>
                    <a:lnTo>
                      <a:pt x="448" y="713"/>
                    </a:lnTo>
                    <a:lnTo>
                      <a:pt x="0" y="52"/>
                    </a:lnTo>
                    <a:lnTo>
                      <a:pt x="137" y="0"/>
                    </a:lnTo>
                    <a:lnTo>
                      <a:pt x="731" y="55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98" name="Freeform 25">
                <a:extLst>
                  <a:ext uri="{FF2B5EF4-FFF2-40B4-BE49-F238E27FC236}">
                    <a16:creationId xmlns:a16="http://schemas.microsoft.com/office/drawing/2014/main" id="{CCC6473E-BCC4-49EA-9D3B-1C4E55457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954" y="2128934"/>
                <a:ext cx="439330" cy="647604"/>
              </a:xfrm>
              <a:custGeom>
                <a:avLst/>
                <a:gdLst>
                  <a:gd name="T0" fmla="*/ 588 w 588"/>
                  <a:gd name="T1" fmla="*/ 686 h 868"/>
                  <a:gd name="T2" fmla="*/ 271 w 588"/>
                  <a:gd name="T3" fmla="*/ 868 h 868"/>
                  <a:gd name="T4" fmla="*/ 0 w 588"/>
                  <a:gd name="T5" fmla="*/ 63 h 868"/>
                  <a:gd name="T6" fmla="*/ 163 w 588"/>
                  <a:gd name="T7" fmla="*/ 0 h 868"/>
                  <a:gd name="T8" fmla="*/ 588 w 588"/>
                  <a:gd name="T9" fmla="*/ 686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8" h="868">
                    <a:moveTo>
                      <a:pt x="588" y="686"/>
                    </a:moveTo>
                    <a:lnTo>
                      <a:pt x="271" y="868"/>
                    </a:lnTo>
                    <a:lnTo>
                      <a:pt x="0" y="63"/>
                    </a:lnTo>
                    <a:lnTo>
                      <a:pt x="163" y="0"/>
                    </a:lnTo>
                    <a:lnTo>
                      <a:pt x="588" y="686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99" name="Freeform 26">
                <a:extLst>
                  <a:ext uri="{FF2B5EF4-FFF2-40B4-BE49-F238E27FC236}">
                    <a16:creationId xmlns:a16="http://schemas.microsoft.com/office/drawing/2014/main" id="{E079161B-338A-435F-A5A3-6BCB5CFE9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518" y="2610568"/>
                <a:ext cx="156206" cy="91120"/>
              </a:xfrm>
              <a:custGeom>
                <a:avLst/>
                <a:gdLst>
                  <a:gd name="T0" fmla="*/ 113 w 210"/>
                  <a:gd name="T1" fmla="*/ 24 h 120"/>
                  <a:gd name="T2" fmla="*/ 88 w 210"/>
                  <a:gd name="T3" fmla="*/ 38 h 120"/>
                  <a:gd name="T4" fmla="*/ 0 w 210"/>
                  <a:gd name="T5" fmla="*/ 120 h 120"/>
                  <a:gd name="T6" fmla="*/ 210 w 210"/>
                  <a:gd name="T7" fmla="*/ 0 h 120"/>
                  <a:gd name="T8" fmla="*/ 113 w 210"/>
                  <a:gd name="T9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20">
                    <a:moveTo>
                      <a:pt x="113" y="24"/>
                    </a:moveTo>
                    <a:lnTo>
                      <a:pt x="88" y="38"/>
                    </a:lnTo>
                    <a:lnTo>
                      <a:pt x="0" y="120"/>
                    </a:lnTo>
                    <a:lnTo>
                      <a:pt x="210" y="0"/>
                    </a:lnTo>
                    <a:lnTo>
                      <a:pt x="113" y="2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00" name="Freeform 27">
                <a:extLst>
                  <a:ext uri="{FF2B5EF4-FFF2-40B4-BE49-F238E27FC236}">
                    <a16:creationId xmlns:a16="http://schemas.microsoft.com/office/drawing/2014/main" id="{014BB6F2-9CEF-4A9F-8C97-167354287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604" y="2532465"/>
                <a:ext cx="19526" cy="107392"/>
              </a:xfrm>
              <a:custGeom>
                <a:avLst/>
                <a:gdLst>
                  <a:gd name="T0" fmla="*/ 25 w 25"/>
                  <a:gd name="T1" fmla="*/ 130 h 144"/>
                  <a:gd name="T2" fmla="*/ 0 w 25"/>
                  <a:gd name="T3" fmla="*/ 144 h 144"/>
                  <a:gd name="T4" fmla="*/ 0 w 25"/>
                  <a:gd name="T5" fmla="*/ 30 h 144"/>
                  <a:gd name="T6" fmla="*/ 25 w 25"/>
                  <a:gd name="T7" fmla="*/ 0 h 144"/>
                  <a:gd name="T8" fmla="*/ 25 w 25"/>
                  <a:gd name="T9" fmla="*/ 13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44">
                    <a:moveTo>
                      <a:pt x="25" y="130"/>
                    </a:moveTo>
                    <a:lnTo>
                      <a:pt x="0" y="144"/>
                    </a:lnTo>
                    <a:lnTo>
                      <a:pt x="0" y="30"/>
                    </a:lnTo>
                    <a:lnTo>
                      <a:pt x="25" y="0"/>
                    </a:lnTo>
                    <a:lnTo>
                      <a:pt x="25" y="13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01" name="Freeform 28">
                <a:extLst>
                  <a:ext uri="{FF2B5EF4-FFF2-40B4-BE49-F238E27FC236}">
                    <a16:creationId xmlns:a16="http://schemas.microsoft.com/office/drawing/2014/main" id="{11DBBB90-330E-4ABB-82BC-826BBACCA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115" y="2467380"/>
                <a:ext cx="143189" cy="81358"/>
              </a:xfrm>
              <a:custGeom>
                <a:avLst/>
                <a:gdLst>
                  <a:gd name="T0" fmla="*/ 104 w 194"/>
                  <a:gd name="T1" fmla="*/ 22 h 111"/>
                  <a:gd name="T2" fmla="*/ 81 w 194"/>
                  <a:gd name="T3" fmla="*/ 35 h 111"/>
                  <a:gd name="T4" fmla="*/ 0 w 194"/>
                  <a:gd name="T5" fmla="*/ 111 h 111"/>
                  <a:gd name="T6" fmla="*/ 194 w 194"/>
                  <a:gd name="T7" fmla="*/ 0 h 111"/>
                  <a:gd name="T8" fmla="*/ 104 w 194"/>
                  <a:gd name="T9" fmla="*/ 2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111">
                    <a:moveTo>
                      <a:pt x="104" y="22"/>
                    </a:moveTo>
                    <a:lnTo>
                      <a:pt x="81" y="35"/>
                    </a:lnTo>
                    <a:lnTo>
                      <a:pt x="0" y="111"/>
                    </a:lnTo>
                    <a:lnTo>
                      <a:pt x="194" y="0"/>
                    </a:lnTo>
                    <a:lnTo>
                      <a:pt x="104" y="2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02" name="Freeform 29">
                <a:extLst>
                  <a:ext uri="{FF2B5EF4-FFF2-40B4-BE49-F238E27FC236}">
                    <a16:creationId xmlns:a16="http://schemas.microsoft.com/office/drawing/2014/main" id="{9BC94027-66B0-49AB-BB54-74317AF0F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692" y="2366498"/>
                <a:ext cx="19526" cy="126918"/>
              </a:xfrm>
              <a:custGeom>
                <a:avLst/>
                <a:gdLst>
                  <a:gd name="T0" fmla="*/ 23 w 23"/>
                  <a:gd name="T1" fmla="*/ 158 h 171"/>
                  <a:gd name="T2" fmla="*/ 0 w 23"/>
                  <a:gd name="T3" fmla="*/ 171 h 171"/>
                  <a:gd name="T4" fmla="*/ 0 w 23"/>
                  <a:gd name="T5" fmla="*/ 31 h 171"/>
                  <a:gd name="T6" fmla="*/ 23 w 23"/>
                  <a:gd name="T7" fmla="*/ 0 h 171"/>
                  <a:gd name="T8" fmla="*/ 23 w 23"/>
                  <a:gd name="T9" fmla="*/ 15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1">
                    <a:moveTo>
                      <a:pt x="23" y="158"/>
                    </a:moveTo>
                    <a:lnTo>
                      <a:pt x="0" y="171"/>
                    </a:lnTo>
                    <a:lnTo>
                      <a:pt x="0" y="31"/>
                    </a:lnTo>
                    <a:lnTo>
                      <a:pt x="23" y="0"/>
                    </a:lnTo>
                    <a:lnTo>
                      <a:pt x="23" y="15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03" name="Freeform 30">
                <a:extLst>
                  <a:ext uri="{FF2B5EF4-FFF2-40B4-BE49-F238E27FC236}">
                    <a16:creationId xmlns:a16="http://schemas.microsoft.com/office/drawing/2014/main" id="{D91F9F0D-D3AB-42AE-BCBB-7F126BB1C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423" y="2346972"/>
                <a:ext cx="117154" cy="68341"/>
              </a:xfrm>
              <a:custGeom>
                <a:avLst/>
                <a:gdLst>
                  <a:gd name="T0" fmla="*/ 84 w 157"/>
                  <a:gd name="T1" fmla="*/ 17 h 90"/>
                  <a:gd name="T2" fmla="*/ 65 w 157"/>
                  <a:gd name="T3" fmla="*/ 28 h 90"/>
                  <a:gd name="T4" fmla="*/ 0 w 157"/>
                  <a:gd name="T5" fmla="*/ 90 h 90"/>
                  <a:gd name="T6" fmla="*/ 157 w 157"/>
                  <a:gd name="T7" fmla="*/ 0 h 90"/>
                  <a:gd name="T8" fmla="*/ 84 w 157"/>
                  <a:gd name="T9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90">
                    <a:moveTo>
                      <a:pt x="84" y="17"/>
                    </a:moveTo>
                    <a:lnTo>
                      <a:pt x="65" y="28"/>
                    </a:lnTo>
                    <a:lnTo>
                      <a:pt x="0" y="90"/>
                    </a:lnTo>
                    <a:lnTo>
                      <a:pt x="157" y="0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04" name="Freeform 31">
                <a:extLst>
                  <a:ext uri="{FF2B5EF4-FFF2-40B4-BE49-F238E27FC236}">
                    <a16:creationId xmlns:a16="http://schemas.microsoft.com/office/drawing/2014/main" id="{C91A427E-5BC8-44F4-A45F-5121B53B8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238" y="2236326"/>
                <a:ext cx="13017" cy="133427"/>
              </a:xfrm>
              <a:custGeom>
                <a:avLst/>
                <a:gdLst>
                  <a:gd name="T0" fmla="*/ 19 w 19"/>
                  <a:gd name="T1" fmla="*/ 168 h 179"/>
                  <a:gd name="T2" fmla="*/ 0 w 19"/>
                  <a:gd name="T3" fmla="*/ 179 h 179"/>
                  <a:gd name="T4" fmla="*/ 0 w 19"/>
                  <a:gd name="T5" fmla="*/ 28 h 179"/>
                  <a:gd name="T6" fmla="*/ 19 w 19"/>
                  <a:gd name="T7" fmla="*/ 0 h 179"/>
                  <a:gd name="T8" fmla="*/ 19 w 19"/>
                  <a:gd name="T9" fmla="*/ 16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9">
                    <a:moveTo>
                      <a:pt x="19" y="168"/>
                    </a:moveTo>
                    <a:lnTo>
                      <a:pt x="0" y="179"/>
                    </a:lnTo>
                    <a:lnTo>
                      <a:pt x="0" y="28"/>
                    </a:lnTo>
                    <a:lnTo>
                      <a:pt x="19" y="0"/>
                    </a:lnTo>
                    <a:lnTo>
                      <a:pt x="19" y="16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05" name="Freeform 32">
                <a:extLst>
                  <a:ext uri="{FF2B5EF4-FFF2-40B4-BE49-F238E27FC236}">
                    <a16:creationId xmlns:a16="http://schemas.microsoft.com/office/drawing/2014/main" id="{AFE8BB01-2E85-488C-96AA-4C9076D3F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440" y="1676589"/>
                <a:ext cx="113901" cy="549975"/>
              </a:xfrm>
              <a:custGeom>
                <a:avLst/>
                <a:gdLst>
                  <a:gd name="T0" fmla="*/ 150 w 150"/>
                  <a:gd name="T1" fmla="*/ 734 h 734"/>
                  <a:gd name="T2" fmla="*/ 0 w 150"/>
                  <a:gd name="T3" fmla="*/ 650 h 734"/>
                  <a:gd name="T4" fmla="*/ 0 w 150"/>
                  <a:gd name="T5" fmla="*/ 0 h 734"/>
                  <a:gd name="T6" fmla="*/ 150 w 150"/>
                  <a:gd name="T7" fmla="*/ 44 h 734"/>
                  <a:gd name="T8" fmla="*/ 150 w 150"/>
                  <a:gd name="T9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734">
                    <a:moveTo>
                      <a:pt x="150" y="734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150" y="44"/>
                    </a:lnTo>
                    <a:lnTo>
                      <a:pt x="150" y="73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06" name="Freeform 33">
                <a:extLst>
                  <a:ext uri="{FF2B5EF4-FFF2-40B4-BE49-F238E27FC236}">
                    <a16:creationId xmlns:a16="http://schemas.microsoft.com/office/drawing/2014/main" id="{FBC57223-4D49-4F82-8317-31345DD7E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204" y="1692860"/>
                <a:ext cx="94375" cy="517433"/>
              </a:xfrm>
              <a:custGeom>
                <a:avLst/>
                <a:gdLst>
                  <a:gd name="T0" fmla="*/ 126 w 126"/>
                  <a:gd name="T1" fmla="*/ 694 h 694"/>
                  <a:gd name="T2" fmla="*/ 0 w 126"/>
                  <a:gd name="T3" fmla="*/ 624 h 694"/>
                  <a:gd name="T4" fmla="*/ 0 w 126"/>
                  <a:gd name="T5" fmla="*/ 0 h 694"/>
                  <a:gd name="T6" fmla="*/ 126 w 126"/>
                  <a:gd name="T7" fmla="*/ 37 h 694"/>
                  <a:gd name="T8" fmla="*/ 126 w 126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694">
                    <a:moveTo>
                      <a:pt x="126" y="694"/>
                    </a:moveTo>
                    <a:lnTo>
                      <a:pt x="0" y="624"/>
                    </a:lnTo>
                    <a:lnTo>
                      <a:pt x="0" y="0"/>
                    </a:lnTo>
                    <a:lnTo>
                      <a:pt x="126" y="37"/>
                    </a:lnTo>
                    <a:lnTo>
                      <a:pt x="126" y="69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07" name="Freeform 34">
                <a:extLst>
                  <a:ext uri="{FF2B5EF4-FFF2-40B4-BE49-F238E27FC236}">
                    <a16:creationId xmlns:a16="http://schemas.microsoft.com/office/drawing/2014/main" id="{6AC6817C-335A-4F1F-9481-834E57637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341" y="1686351"/>
                <a:ext cx="107392" cy="540212"/>
              </a:xfrm>
              <a:custGeom>
                <a:avLst/>
                <a:gdLst>
                  <a:gd name="T0" fmla="*/ 0 w 147"/>
                  <a:gd name="T1" fmla="*/ 724 h 724"/>
                  <a:gd name="T2" fmla="*/ 147 w 147"/>
                  <a:gd name="T3" fmla="*/ 662 h 724"/>
                  <a:gd name="T4" fmla="*/ 147 w 147"/>
                  <a:gd name="T5" fmla="*/ 0 h 724"/>
                  <a:gd name="T6" fmla="*/ 0 w 147"/>
                  <a:gd name="T7" fmla="*/ 34 h 724"/>
                  <a:gd name="T8" fmla="*/ 0 w 147"/>
                  <a:gd name="T9" fmla="*/ 72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724">
                    <a:moveTo>
                      <a:pt x="0" y="724"/>
                    </a:moveTo>
                    <a:lnTo>
                      <a:pt x="147" y="662"/>
                    </a:lnTo>
                    <a:lnTo>
                      <a:pt x="147" y="0"/>
                    </a:lnTo>
                    <a:lnTo>
                      <a:pt x="0" y="34"/>
                    </a:lnTo>
                    <a:lnTo>
                      <a:pt x="0" y="72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08" name="Freeform 35">
                <a:extLst>
                  <a:ext uri="{FF2B5EF4-FFF2-40B4-BE49-F238E27FC236}">
                    <a16:creationId xmlns:a16="http://schemas.microsoft.com/office/drawing/2014/main" id="{B148DB9C-A7DA-47F0-B674-EC44E02DE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730" y="1878355"/>
                <a:ext cx="48815" cy="58577"/>
              </a:xfrm>
              <a:custGeom>
                <a:avLst/>
                <a:gdLst>
                  <a:gd name="T0" fmla="*/ 64 w 64"/>
                  <a:gd name="T1" fmla="*/ 23 h 76"/>
                  <a:gd name="T2" fmla="*/ 0 w 64"/>
                  <a:gd name="T3" fmla="*/ 0 h 76"/>
                  <a:gd name="T4" fmla="*/ 0 w 64"/>
                  <a:gd name="T5" fmla="*/ 52 h 76"/>
                  <a:gd name="T6" fmla="*/ 64 w 64"/>
                  <a:gd name="T7" fmla="*/ 76 h 76"/>
                  <a:gd name="T8" fmla="*/ 64 w 64"/>
                  <a:gd name="T9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6">
                    <a:moveTo>
                      <a:pt x="64" y="23"/>
                    </a:moveTo>
                    <a:lnTo>
                      <a:pt x="0" y="0"/>
                    </a:lnTo>
                    <a:lnTo>
                      <a:pt x="0" y="52"/>
                    </a:lnTo>
                    <a:lnTo>
                      <a:pt x="64" y="76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09" name="Freeform 36">
                <a:extLst>
                  <a:ext uri="{FF2B5EF4-FFF2-40B4-BE49-F238E27FC236}">
                    <a16:creationId xmlns:a16="http://schemas.microsoft.com/office/drawing/2014/main" id="{3BAD5951-3A00-42CA-9C81-C5B3788B9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730" y="1813269"/>
                <a:ext cx="48815" cy="55324"/>
              </a:xfrm>
              <a:custGeom>
                <a:avLst/>
                <a:gdLst>
                  <a:gd name="T0" fmla="*/ 64 w 64"/>
                  <a:gd name="T1" fmla="*/ 21 h 74"/>
                  <a:gd name="T2" fmla="*/ 0 w 64"/>
                  <a:gd name="T3" fmla="*/ 0 h 74"/>
                  <a:gd name="T4" fmla="*/ 0 w 64"/>
                  <a:gd name="T5" fmla="*/ 52 h 74"/>
                  <a:gd name="T6" fmla="*/ 64 w 64"/>
                  <a:gd name="T7" fmla="*/ 74 h 74"/>
                  <a:gd name="T8" fmla="*/ 64 w 64"/>
                  <a:gd name="T9" fmla="*/ 2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4">
                    <a:moveTo>
                      <a:pt x="64" y="21"/>
                    </a:moveTo>
                    <a:lnTo>
                      <a:pt x="0" y="0"/>
                    </a:lnTo>
                    <a:lnTo>
                      <a:pt x="0" y="52"/>
                    </a:lnTo>
                    <a:lnTo>
                      <a:pt x="64" y="74"/>
                    </a:lnTo>
                    <a:lnTo>
                      <a:pt x="64" y="2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10" name="Freeform 37">
                <a:extLst>
                  <a:ext uri="{FF2B5EF4-FFF2-40B4-BE49-F238E27FC236}">
                    <a16:creationId xmlns:a16="http://schemas.microsoft.com/office/drawing/2014/main" id="{FF78B864-F739-4983-93C1-57805353B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730" y="1744928"/>
                <a:ext cx="48815" cy="55324"/>
              </a:xfrm>
              <a:custGeom>
                <a:avLst/>
                <a:gdLst>
                  <a:gd name="T0" fmla="*/ 64 w 64"/>
                  <a:gd name="T1" fmla="*/ 19 h 72"/>
                  <a:gd name="T2" fmla="*/ 0 w 64"/>
                  <a:gd name="T3" fmla="*/ 0 h 72"/>
                  <a:gd name="T4" fmla="*/ 0 w 64"/>
                  <a:gd name="T5" fmla="*/ 52 h 72"/>
                  <a:gd name="T6" fmla="*/ 64 w 64"/>
                  <a:gd name="T7" fmla="*/ 72 h 72"/>
                  <a:gd name="T8" fmla="*/ 64 w 64"/>
                  <a:gd name="T9" fmla="*/ 1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2">
                    <a:moveTo>
                      <a:pt x="64" y="19"/>
                    </a:moveTo>
                    <a:lnTo>
                      <a:pt x="0" y="0"/>
                    </a:lnTo>
                    <a:lnTo>
                      <a:pt x="0" y="52"/>
                    </a:lnTo>
                    <a:lnTo>
                      <a:pt x="64" y="72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11" name="Freeform 38">
                <a:extLst>
                  <a:ext uri="{FF2B5EF4-FFF2-40B4-BE49-F238E27FC236}">
                    <a16:creationId xmlns:a16="http://schemas.microsoft.com/office/drawing/2014/main" id="{01E8FD3D-25A7-42F9-B09B-0A1E6F11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341" y="2109408"/>
                <a:ext cx="234309" cy="117154"/>
              </a:xfrm>
              <a:custGeom>
                <a:avLst/>
                <a:gdLst>
                  <a:gd name="T0" fmla="*/ 147 w 316"/>
                  <a:gd name="T1" fmla="*/ 95 h 157"/>
                  <a:gd name="T2" fmla="*/ 0 w 316"/>
                  <a:gd name="T3" fmla="*/ 157 h 157"/>
                  <a:gd name="T4" fmla="*/ 109 w 316"/>
                  <a:gd name="T5" fmla="*/ 157 h 157"/>
                  <a:gd name="T6" fmla="*/ 316 w 316"/>
                  <a:gd name="T7" fmla="*/ 62 h 157"/>
                  <a:gd name="T8" fmla="*/ 147 w 316"/>
                  <a:gd name="T9" fmla="*/ 0 h 157"/>
                  <a:gd name="T10" fmla="*/ 147 w 316"/>
                  <a:gd name="T11" fmla="*/ 9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6" h="157">
                    <a:moveTo>
                      <a:pt x="147" y="95"/>
                    </a:moveTo>
                    <a:lnTo>
                      <a:pt x="0" y="157"/>
                    </a:lnTo>
                    <a:lnTo>
                      <a:pt x="109" y="157"/>
                    </a:lnTo>
                    <a:lnTo>
                      <a:pt x="316" y="62"/>
                    </a:lnTo>
                    <a:lnTo>
                      <a:pt x="147" y="0"/>
                    </a:lnTo>
                    <a:lnTo>
                      <a:pt x="147" y="95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12" name="Freeform 39">
                <a:extLst>
                  <a:ext uri="{FF2B5EF4-FFF2-40B4-BE49-F238E27FC236}">
                    <a16:creationId xmlns:a16="http://schemas.microsoft.com/office/drawing/2014/main" id="{BAEA55B3-81C3-495D-B241-2A9D1453C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440" y="1663572"/>
                <a:ext cx="221291" cy="45560"/>
              </a:xfrm>
              <a:custGeom>
                <a:avLst/>
                <a:gdLst>
                  <a:gd name="T0" fmla="*/ 0 w 297"/>
                  <a:gd name="T1" fmla="*/ 20 h 64"/>
                  <a:gd name="T2" fmla="*/ 153 w 297"/>
                  <a:gd name="T3" fmla="*/ 0 h 64"/>
                  <a:gd name="T4" fmla="*/ 297 w 297"/>
                  <a:gd name="T5" fmla="*/ 30 h 64"/>
                  <a:gd name="T6" fmla="*/ 150 w 297"/>
                  <a:gd name="T7" fmla="*/ 64 h 64"/>
                  <a:gd name="T8" fmla="*/ 0 w 297"/>
                  <a:gd name="T9" fmla="*/ 2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64">
                    <a:moveTo>
                      <a:pt x="0" y="20"/>
                    </a:moveTo>
                    <a:lnTo>
                      <a:pt x="153" y="0"/>
                    </a:lnTo>
                    <a:lnTo>
                      <a:pt x="297" y="30"/>
                    </a:lnTo>
                    <a:lnTo>
                      <a:pt x="150" y="6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13" name="Freeform 40">
                <a:extLst>
                  <a:ext uri="{FF2B5EF4-FFF2-40B4-BE49-F238E27FC236}">
                    <a16:creationId xmlns:a16="http://schemas.microsoft.com/office/drawing/2014/main" id="{D26615D5-4001-4A5D-ACAB-D2BD27A23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155" y="2063848"/>
                <a:ext cx="29290" cy="143189"/>
              </a:xfrm>
              <a:custGeom>
                <a:avLst/>
                <a:gdLst>
                  <a:gd name="T0" fmla="*/ 36 w 36"/>
                  <a:gd name="T1" fmla="*/ 0 h 192"/>
                  <a:gd name="T2" fmla="*/ 0 w 36"/>
                  <a:gd name="T3" fmla="*/ 11 h 192"/>
                  <a:gd name="T4" fmla="*/ 0 w 36"/>
                  <a:gd name="T5" fmla="*/ 192 h 192"/>
                  <a:gd name="T6" fmla="*/ 36 w 36"/>
                  <a:gd name="T7" fmla="*/ 176 h 192"/>
                  <a:gd name="T8" fmla="*/ 36 w 36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2">
                    <a:moveTo>
                      <a:pt x="36" y="0"/>
                    </a:moveTo>
                    <a:lnTo>
                      <a:pt x="0" y="11"/>
                    </a:lnTo>
                    <a:lnTo>
                      <a:pt x="0" y="192"/>
                    </a:lnTo>
                    <a:lnTo>
                      <a:pt x="36" y="17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14" name="Freeform 41">
                <a:extLst>
                  <a:ext uri="{FF2B5EF4-FFF2-40B4-BE49-F238E27FC236}">
                    <a16:creationId xmlns:a16="http://schemas.microsoft.com/office/drawing/2014/main" id="{CB1B86D3-4099-4F2E-8AD9-B4BAD49B1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684" y="1966220"/>
                <a:ext cx="416549" cy="680147"/>
              </a:xfrm>
              <a:custGeom>
                <a:avLst/>
                <a:gdLst>
                  <a:gd name="T0" fmla="*/ 558 w 558"/>
                  <a:gd name="T1" fmla="*/ 626 h 909"/>
                  <a:gd name="T2" fmla="*/ 323 w 558"/>
                  <a:gd name="T3" fmla="*/ 909 h 909"/>
                  <a:gd name="T4" fmla="*/ 0 w 558"/>
                  <a:gd name="T5" fmla="*/ 120 h 909"/>
                  <a:gd name="T6" fmla="*/ 117 w 558"/>
                  <a:gd name="T7" fmla="*/ 0 h 909"/>
                  <a:gd name="T8" fmla="*/ 558 w 558"/>
                  <a:gd name="T9" fmla="*/ 626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8" h="909">
                    <a:moveTo>
                      <a:pt x="558" y="626"/>
                    </a:moveTo>
                    <a:lnTo>
                      <a:pt x="323" y="909"/>
                    </a:lnTo>
                    <a:lnTo>
                      <a:pt x="0" y="120"/>
                    </a:lnTo>
                    <a:lnTo>
                      <a:pt x="117" y="0"/>
                    </a:lnTo>
                    <a:lnTo>
                      <a:pt x="558" y="626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15" name="Freeform 42">
                <a:extLst>
                  <a:ext uri="{FF2B5EF4-FFF2-40B4-BE49-F238E27FC236}">
                    <a16:creationId xmlns:a16="http://schemas.microsoft.com/office/drawing/2014/main" id="{49892F7E-99DF-4611-A40E-75544E16A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617" y="1917406"/>
                <a:ext cx="514177" cy="579263"/>
              </a:xfrm>
              <a:custGeom>
                <a:avLst/>
                <a:gdLst>
                  <a:gd name="T0" fmla="*/ 686 w 686"/>
                  <a:gd name="T1" fmla="*/ 496 h 774"/>
                  <a:gd name="T2" fmla="*/ 477 w 686"/>
                  <a:gd name="T3" fmla="*/ 774 h 774"/>
                  <a:gd name="T4" fmla="*/ 0 w 686"/>
                  <a:gd name="T5" fmla="*/ 115 h 774"/>
                  <a:gd name="T6" fmla="*/ 104 w 686"/>
                  <a:gd name="T7" fmla="*/ 0 h 774"/>
                  <a:gd name="T8" fmla="*/ 686 w 686"/>
                  <a:gd name="T9" fmla="*/ 496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6" h="774">
                    <a:moveTo>
                      <a:pt x="686" y="496"/>
                    </a:moveTo>
                    <a:lnTo>
                      <a:pt x="477" y="774"/>
                    </a:lnTo>
                    <a:lnTo>
                      <a:pt x="0" y="115"/>
                    </a:lnTo>
                    <a:lnTo>
                      <a:pt x="104" y="0"/>
                    </a:lnTo>
                    <a:lnTo>
                      <a:pt x="686" y="496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16" name="Freeform 43">
                <a:extLst>
                  <a:ext uri="{FF2B5EF4-FFF2-40B4-BE49-F238E27FC236}">
                    <a16:creationId xmlns:a16="http://schemas.microsoft.com/office/drawing/2014/main" id="{273DC855-7999-482B-9677-FE14A2043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061" y="1868591"/>
                <a:ext cx="595535" cy="471873"/>
              </a:xfrm>
              <a:custGeom>
                <a:avLst/>
                <a:gdLst>
                  <a:gd name="T0" fmla="*/ 795 w 795"/>
                  <a:gd name="T1" fmla="*/ 353 h 631"/>
                  <a:gd name="T2" fmla="*/ 613 w 795"/>
                  <a:gd name="T3" fmla="*/ 631 h 631"/>
                  <a:gd name="T4" fmla="*/ 0 w 795"/>
                  <a:gd name="T5" fmla="*/ 115 h 631"/>
                  <a:gd name="T6" fmla="*/ 96 w 795"/>
                  <a:gd name="T7" fmla="*/ 0 h 631"/>
                  <a:gd name="T8" fmla="*/ 795 w 795"/>
                  <a:gd name="T9" fmla="*/ 35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5" h="631">
                    <a:moveTo>
                      <a:pt x="795" y="353"/>
                    </a:moveTo>
                    <a:lnTo>
                      <a:pt x="613" y="631"/>
                    </a:lnTo>
                    <a:lnTo>
                      <a:pt x="0" y="115"/>
                    </a:lnTo>
                    <a:lnTo>
                      <a:pt x="96" y="0"/>
                    </a:lnTo>
                    <a:lnTo>
                      <a:pt x="795" y="353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17" name="Freeform 44">
                <a:extLst>
                  <a:ext uri="{FF2B5EF4-FFF2-40B4-BE49-F238E27FC236}">
                    <a16:creationId xmlns:a16="http://schemas.microsoft.com/office/drawing/2014/main" id="{3769CE08-62BF-4F6B-A3FB-11EB83756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446" y="1982492"/>
                <a:ext cx="110646" cy="136680"/>
              </a:xfrm>
              <a:custGeom>
                <a:avLst/>
                <a:gdLst>
                  <a:gd name="T0" fmla="*/ 101 w 145"/>
                  <a:gd name="T1" fmla="*/ 0 h 183"/>
                  <a:gd name="T2" fmla="*/ 0 w 145"/>
                  <a:gd name="T3" fmla="*/ 103 h 183"/>
                  <a:gd name="T4" fmla="*/ 34 w 145"/>
                  <a:gd name="T5" fmla="*/ 183 h 183"/>
                  <a:gd name="T6" fmla="*/ 145 w 145"/>
                  <a:gd name="T7" fmla="*/ 66 h 183"/>
                  <a:gd name="T8" fmla="*/ 101 w 145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83">
                    <a:moveTo>
                      <a:pt x="101" y="0"/>
                    </a:moveTo>
                    <a:lnTo>
                      <a:pt x="0" y="103"/>
                    </a:lnTo>
                    <a:lnTo>
                      <a:pt x="34" y="183"/>
                    </a:lnTo>
                    <a:lnTo>
                      <a:pt x="145" y="6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18" name="Freeform 45">
                <a:extLst>
                  <a:ext uri="{FF2B5EF4-FFF2-40B4-BE49-F238E27FC236}">
                    <a16:creationId xmlns:a16="http://schemas.microsoft.com/office/drawing/2014/main" id="{645FC2E9-6394-462D-8950-85B7DACFA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718" y="2002018"/>
                <a:ext cx="78103" cy="94375"/>
              </a:xfrm>
              <a:custGeom>
                <a:avLst/>
                <a:gdLst>
                  <a:gd name="T0" fmla="*/ 19 w 104"/>
                  <a:gd name="T1" fmla="*/ 126 h 126"/>
                  <a:gd name="T2" fmla="*/ 0 w 104"/>
                  <a:gd name="T3" fmla="*/ 81 h 126"/>
                  <a:gd name="T4" fmla="*/ 79 w 104"/>
                  <a:gd name="T5" fmla="*/ 0 h 126"/>
                  <a:gd name="T6" fmla="*/ 104 w 104"/>
                  <a:gd name="T7" fmla="*/ 37 h 126"/>
                  <a:gd name="T8" fmla="*/ 19 w 104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26">
                    <a:moveTo>
                      <a:pt x="19" y="126"/>
                    </a:moveTo>
                    <a:lnTo>
                      <a:pt x="0" y="81"/>
                    </a:lnTo>
                    <a:lnTo>
                      <a:pt x="79" y="0"/>
                    </a:lnTo>
                    <a:lnTo>
                      <a:pt x="104" y="37"/>
                    </a:lnTo>
                    <a:lnTo>
                      <a:pt x="19" y="126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19" name="Freeform 46">
                <a:extLst>
                  <a:ext uri="{FF2B5EF4-FFF2-40B4-BE49-F238E27FC236}">
                    <a16:creationId xmlns:a16="http://schemas.microsoft.com/office/drawing/2014/main" id="{5A46FD0E-E63A-4BF0-9522-E03F6D4B6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855" y="2210292"/>
                <a:ext cx="172478" cy="237564"/>
              </a:xfrm>
              <a:custGeom>
                <a:avLst/>
                <a:gdLst>
                  <a:gd name="T0" fmla="*/ 149 w 230"/>
                  <a:gd name="T1" fmla="*/ 0 h 317"/>
                  <a:gd name="T2" fmla="*/ 0 w 230"/>
                  <a:gd name="T3" fmla="*/ 170 h 317"/>
                  <a:gd name="T4" fmla="*/ 63 w 230"/>
                  <a:gd name="T5" fmla="*/ 317 h 317"/>
                  <a:gd name="T6" fmla="*/ 230 w 230"/>
                  <a:gd name="T7" fmla="*/ 119 h 317"/>
                  <a:gd name="T8" fmla="*/ 149 w 230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317">
                    <a:moveTo>
                      <a:pt x="149" y="0"/>
                    </a:moveTo>
                    <a:lnTo>
                      <a:pt x="0" y="170"/>
                    </a:lnTo>
                    <a:lnTo>
                      <a:pt x="63" y="317"/>
                    </a:lnTo>
                    <a:lnTo>
                      <a:pt x="230" y="1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20" name="Freeform 47">
                <a:extLst>
                  <a:ext uri="{FF2B5EF4-FFF2-40B4-BE49-F238E27FC236}">
                    <a16:creationId xmlns:a16="http://schemas.microsoft.com/office/drawing/2014/main" id="{D488EC98-4F7B-4D58-B2B1-A9044FA14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873" y="2229818"/>
                <a:ext cx="143189" cy="195257"/>
              </a:xfrm>
              <a:custGeom>
                <a:avLst/>
                <a:gdLst>
                  <a:gd name="T0" fmla="*/ 48 w 190"/>
                  <a:gd name="T1" fmla="*/ 259 h 259"/>
                  <a:gd name="T2" fmla="*/ 0 w 190"/>
                  <a:gd name="T3" fmla="*/ 146 h 259"/>
                  <a:gd name="T4" fmla="*/ 128 w 190"/>
                  <a:gd name="T5" fmla="*/ 0 h 259"/>
                  <a:gd name="T6" fmla="*/ 190 w 190"/>
                  <a:gd name="T7" fmla="*/ 90 h 259"/>
                  <a:gd name="T8" fmla="*/ 48 w 190"/>
                  <a:gd name="T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59">
                    <a:moveTo>
                      <a:pt x="48" y="259"/>
                    </a:moveTo>
                    <a:lnTo>
                      <a:pt x="0" y="146"/>
                    </a:lnTo>
                    <a:lnTo>
                      <a:pt x="128" y="0"/>
                    </a:lnTo>
                    <a:lnTo>
                      <a:pt x="190" y="90"/>
                    </a:lnTo>
                    <a:lnTo>
                      <a:pt x="48" y="259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21" name="Freeform 48">
                <a:extLst>
                  <a:ext uri="{FF2B5EF4-FFF2-40B4-BE49-F238E27FC236}">
                    <a16:creationId xmlns:a16="http://schemas.microsoft.com/office/drawing/2014/main" id="{9829766B-BC75-4D6B-B5AD-EBF3EB07F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040" y="2115917"/>
                <a:ext cx="149697" cy="201766"/>
              </a:xfrm>
              <a:custGeom>
                <a:avLst/>
                <a:gdLst>
                  <a:gd name="T0" fmla="*/ 130 w 200"/>
                  <a:gd name="T1" fmla="*/ 0 h 270"/>
                  <a:gd name="T2" fmla="*/ 0 w 200"/>
                  <a:gd name="T3" fmla="*/ 142 h 270"/>
                  <a:gd name="T4" fmla="*/ 55 w 200"/>
                  <a:gd name="T5" fmla="*/ 270 h 270"/>
                  <a:gd name="T6" fmla="*/ 200 w 200"/>
                  <a:gd name="T7" fmla="*/ 103 h 270"/>
                  <a:gd name="T8" fmla="*/ 130 w 200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70">
                    <a:moveTo>
                      <a:pt x="130" y="0"/>
                    </a:moveTo>
                    <a:lnTo>
                      <a:pt x="0" y="142"/>
                    </a:lnTo>
                    <a:lnTo>
                      <a:pt x="55" y="270"/>
                    </a:lnTo>
                    <a:lnTo>
                      <a:pt x="200" y="10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22" name="Freeform 49">
                <a:extLst>
                  <a:ext uri="{FF2B5EF4-FFF2-40B4-BE49-F238E27FC236}">
                    <a16:creationId xmlns:a16="http://schemas.microsoft.com/office/drawing/2014/main" id="{9E6F3353-0C49-4D25-8D5A-4A1A4E5CA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057" y="2135443"/>
                <a:ext cx="120410" cy="159461"/>
              </a:xfrm>
              <a:custGeom>
                <a:avLst/>
                <a:gdLst>
                  <a:gd name="T0" fmla="*/ 40 w 159"/>
                  <a:gd name="T1" fmla="*/ 212 h 212"/>
                  <a:gd name="T2" fmla="*/ 0 w 159"/>
                  <a:gd name="T3" fmla="*/ 119 h 212"/>
                  <a:gd name="T4" fmla="*/ 108 w 159"/>
                  <a:gd name="T5" fmla="*/ 0 h 212"/>
                  <a:gd name="T6" fmla="*/ 159 w 159"/>
                  <a:gd name="T7" fmla="*/ 75 h 212"/>
                  <a:gd name="T8" fmla="*/ 40 w 159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12">
                    <a:moveTo>
                      <a:pt x="40" y="212"/>
                    </a:moveTo>
                    <a:lnTo>
                      <a:pt x="0" y="119"/>
                    </a:lnTo>
                    <a:lnTo>
                      <a:pt x="108" y="0"/>
                    </a:lnTo>
                    <a:lnTo>
                      <a:pt x="159" y="75"/>
                    </a:lnTo>
                    <a:lnTo>
                      <a:pt x="40" y="21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23" name="Freeform 50">
                <a:extLst>
                  <a:ext uri="{FF2B5EF4-FFF2-40B4-BE49-F238E27FC236}">
                    <a16:creationId xmlns:a16="http://schemas.microsoft.com/office/drawing/2014/main" id="{992B6266-9BF6-432A-AD15-9E6324F3D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735" y="2037814"/>
                <a:ext cx="130171" cy="172478"/>
              </a:xfrm>
              <a:custGeom>
                <a:avLst/>
                <a:gdLst>
                  <a:gd name="T0" fmla="*/ 113 w 173"/>
                  <a:gd name="T1" fmla="*/ 0 h 228"/>
                  <a:gd name="T2" fmla="*/ 0 w 173"/>
                  <a:gd name="T3" fmla="*/ 120 h 228"/>
                  <a:gd name="T4" fmla="*/ 46 w 173"/>
                  <a:gd name="T5" fmla="*/ 228 h 228"/>
                  <a:gd name="T6" fmla="*/ 173 w 173"/>
                  <a:gd name="T7" fmla="*/ 88 h 228"/>
                  <a:gd name="T8" fmla="*/ 113 w 173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28">
                    <a:moveTo>
                      <a:pt x="113" y="0"/>
                    </a:moveTo>
                    <a:lnTo>
                      <a:pt x="0" y="120"/>
                    </a:lnTo>
                    <a:lnTo>
                      <a:pt x="46" y="228"/>
                    </a:lnTo>
                    <a:lnTo>
                      <a:pt x="173" y="8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24" name="Freeform 51">
                <a:extLst>
                  <a:ext uri="{FF2B5EF4-FFF2-40B4-BE49-F238E27FC236}">
                    <a16:creationId xmlns:a16="http://schemas.microsoft.com/office/drawing/2014/main" id="{F5D728A5-4798-4D45-814D-6733512DA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006" y="2057340"/>
                <a:ext cx="97629" cy="130171"/>
              </a:xfrm>
              <a:custGeom>
                <a:avLst/>
                <a:gdLst>
                  <a:gd name="T0" fmla="*/ 31 w 132"/>
                  <a:gd name="T1" fmla="*/ 170 h 170"/>
                  <a:gd name="T2" fmla="*/ 0 w 132"/>
                  <a:gd name="T3" fmla="*/ 97 h 170"/>
                  <a:gd name="T4" fmla="*/ 91 w 132"/>
                  <a:gd name="T5" fmla="*/ 0 h 170"/>
                  <a:gd name="T6" fmla="*/ 132 w 132"/>
                  <a:gd name="T7" fmla="*/ 60 h 170"/>
                  <a:gd name="T8" fmla="*/ 31 w 132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70">
                    <a:moveTo>
                      <a:pt x="31" y="170"/>
                    </a:moveTo>
                    <a:lnTo>
                      <a:pt x="0" y="97"/>
                    </a:lnTo>
                    <a:lnTo>
                      <a:pt x="91" y="0"/>
                    </a:lnTo>
                    <a:lnTo>
                      <a:pt x="132" y="60"/>
                    </a:lnTo>
                    <a:lnTo>
                      <a:pt x="31" y="17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25" name="Freeform 52">
                <a:extLst>
                  <a:ext uri="{FF2B5EF4-FFF2-40B4-BE49-F238E27FC236}">
                    <a16:creationId xmlns:a16="http://schemas.microsoft.com/office/drawing/2014/main" id="{BFFDC47B-6D1C-475F-A01E-66DED2B28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177" y="2317683"/>
                <a:ext cx="208274" cy="292886"/>
              </a:xfrm>
              <a:custGeom>
                <a:avLst/>
                <a:gdLst>
                  <a:gd name="T0" fmla="*/ 279 w 279"/>
                  <a:gd name="T1" fmla="*/ 156 h 392"/>
                  <a:gd name="T2" fmla="*/ 172 w 279"/>
                  <a:gd name="T3" fmla="*/ 0 h 392"/>
                  <a:gd name="T4" fmla="*/ 0 w 279"/>
                  <a:gd name="T5" fmla="*/ 204 h 392"/>
                  <a:gd name="T6" fmla="*/ 81 w 279"/>
                  <a:gd name="T7" fmla="*/ 392 h 392"/>
                  <a:gd name="T8" fmla="*/ 279 w 279"/>
                  <a:gd name="T9" fmla="*/ 15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392">
                    <a:moveTo>
                      <a:pt x="279" y="156"/>
                    </a:moveTo>
                    <a:lnTo>
                      <a:pt x="172" y="0"/>
                    </a:lnTo>
                    <a:lnTo>
                      <a:pt x="0" y="204"/>
                    </a:lnTo>
                    <a:lnTo>
                      <a:pt x="81" y="392"/>
                    </a:lnTo>
                    <a:lnTo>
                      <a:pt x="279" y="15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26" name="Freeform 53">
                <a:extLst>
                  <a:ext uri="{FF2B5EF4-FFF2-40B4-BE49-F238E27FC236}">
                    <a16:creationId xmlns:a16="http://schemas.microsoft.com/office/drawing/2014/main" id="{E8C49DB9-DC00-4B10-933A-9396742A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450" y="2340464"/>
                <a:ext cx="178987" cy="247326"/>
              </a:xfrm>
              <a:custGeom>
                <a:avLst/>
                <a:gdLst>
                  <a:gd name="T0" fmla="*/ 65 w 238"/>
                  <a:gd name="T1" fmla="*/ 333 h 333"/>
                  <a:gd name="T2" fmla="*/ 0 w 238"/>
                  <a:gd name="T3" fmla="*/ 179 h 333"/>
                  <a:gd name="T4" fmla="*/ 151 w 238"/>
                  <a:gd name="T5" fmla="*/ 0 h 333"/>
                  <a:gd name="T6" fmla="*/ 238 w 238"/>
                  <a:gd name="T7" fmla="*/ 127 h 333"/>
                  <a:gd name="T8" fmla="*/ 65 w 238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333">
                    <a:moveTo>
                      <a:pt x="65" y="333"/>
                    </a:moveTo>
                    <a:lnTo>
                      <a:pt x="0" y="179"/>
                    </a:lnTo>
                    <a:lnTo>
                      <a:pt x="151" y="0"/>
                    </a:lnTo>
                    <a:lnTo>
                      <a:pt x="238" y="127"/>
                    </a:lnTo>
                    <a:lnTo>
                      <a:pt x="65" y="333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27" name="Freeform 58">
                <a:extLst>
                  <a:ext uri="{FF2B5EF4-FFF2-40B4-BE49-F238E27FC236}">
                    <a16:creationId xmlns:a16="http://schemas.microsoft.com/office/drawing/2014/main" id="{9B2DFB2B-ED1C-47D6-B101-55E73CC76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194" y="1979237"/>
                <a:ext cx="133427" cy="152952"/>
              </a:xfrm>
              <a:custGeom>
                <a:avLst/>
                <a:gdLst>
                  <a:gd name="T0" fmla="*/ 99 w 178"/>
                  <a:gd name="T1" fmla="*/ 0 h 205"/>
                  <a:gd name="T2" fmla="*/ 0 w 178"/>
                  <a:gd name="T3" fmla="*/ 117 h 205"/>
                  <a:gd name="T4" fmla="*/ 66 w 178"/>
                  <a:gd name="T5" fmla="*/ 205 h 205"/>
                  <a:gd name="T6" fmla="*/ 178 w 178"/>
                  <a:gd name="T7" fmla="*/ 68 h 205"/>
                  <a:gd name="T8" fmla="*/ 99 w 178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05">
                    <a:moveTo>
                      <a:pt x="99" y="0"/>
                    </a:moveTo>
                    <a:lnTo>
                      <a:pt x="0" y="117"/>
                    </a:lnTo>
                    <a:lnTo>
                      <a:pt x="66" y="205"/>
                    </a:lnTo>
                    <a:lnTo>
                      <a:pt x="178" y="68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28" name="Freeform 59">
                <a:extLst>
                  <a:ext uri="{FF2B5EF4-FFF2-40B4-BE49-F238E27FC236}">
                    <a16:creationId xmlns:a16="http://schemas.microsoft.com/office/drawing/2014/main" id="{8E8685B2-FD5E-4357-A985-E0A845EA2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467" y="1995509"/>
                <a:ext cx="100884" cy="117154"/>
              </a:xfrm>
              <a:custGeom>
                <a:avLst/>
                <a:gdLst>
                  <a:gd name="T0" fmla="*/ 45 w 134"/>
                  <a:gd name="T1" fmla="*/ 154 h 154"/>
                  <a:gd name="T2" fmla="*/ 0 w 134"/>
                  <a:gd name="T3" fmla="*/ 93 h 154"/>
                  <a:gd name="T4" fmla="*/ 80 w 134"/>
                  <a:gd name="T5" fmla="*/ 0 h 154"/>
                  <a:gd name="T6" fmla="*/ 134 w 134"/>
                  <a:gd name="T7" fmla="*/ 46 h 154"/>
                  <a:gd name="T8" fmla="*/ 45 w 134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54">
                    <a:moveTo>
                      <a:pt x="45" y="154"/>
                    </a:moveTo>
                    <a:lnTo>
                      <a:pt x="0" y="93"/>
                    </a:lnTo>
                    <a:lnTo>
                      <a:pt x="80" y="0"/>
                    </a:lnTo>
                    <a:lnTo>
                      <a:pt x="134" y="46"/>
                    </a:lnTo>
                    <a:lnTo>
                      <a:pt x="45" y="15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29" name="Freeform 60">
                <a:extLst>
                  <a:ext uri="{FF2B5EF4-FFF2-40B4-BE49-F238E27FC236}">
                    <a16:creationId xmlns:a16="http://schemas.microsoft.com/office/drawing/2014/main" id="{072C7973-1D1E-4AC9-B7AD-3F474AA73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772" y="2037814"/>
                <a:ext cx="152952" cy="182240"/>
              </a:xfrm>
              <a:custGeom>
                <a:avLst/>
                <a:gdLst>
                  <a:gd name="T0" fmla="*/ 115 w 206"/>
                  <a:gd name="T1" fmla="*/ 0 h 244"/>
                  <a:gd name="T2" fmla="*/ 0 w 206"/>
                  <a:gd name="T3" fmla="*/ 140 h 244"/>
                  <a:gd name="T4" fmla="*/ 77 w 206"/>
                  <a:gd name="T5" fmla="*/ 244 h 244"/>
                  <a:gd name="T6" fmla="*/ 206 w 206"/>
                  <a:gd name="T7" fmla="*/ 80 h 244"/>
                  <a:gd name="T8" fmla="*/ 115 w 206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44">
                    <a:moveTo>
                      <a:pt x="115" y="0"/>
                    </a:moveTo>
                    <a:lnTo>
                      <a:pt x="0" y="140"/>
                    </a:lnTo>
                    <a:lnTo>
                      <a:pt x="77" y="244"/>
                    </a:lnTo>
                    <a:lnTo>
                      <a:pt x="206" y="8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30" name="Freeform 61">
                <a:extLst>
                  <a:ext uri="{FF2B5EF4-FFF2-40B4-BE49-F238E27FC236}">
                    <a16:creationId xmlns:a16="http://schemas.microsoft.com/office/drawing/2014/main" id="{F334860D-0400-4069-A58C-A947B59DE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044" y="2057340"/>
                <a:ext cx="120410" cy="143189"/>
              </a:xfrm>
              <a:custGeom>
                <a:avLst/>
                <a:gdLst>
                  <a:gd name="T0" fmla="*/ 57 w 162"/>
                  <a:gd name="T1" fmla="*/ 191 h 191"/>
                  <a:gd name="T2" fmla="*/ 0 w 162"/>
                  <a:gd name="T3" fmla="*/ 116 h 191"/>
                  <a:gd name="T4" fmla="*/ 96 w 162"/>
                  <a:gd name="T5" fmla="*/ 0 h 191"/>
                  <a:gd name="T6" fmla="*/ 162 w 162"/>
                  <a:gd name="T7" fmla="*/ 58 h 191"/>
                  <a:gd name="T8" fmla="*/ 57 w 162"/>
                  <a:gd name="T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91">
                    <a:moveTo>
                      <a:pt x="57" y="191"/>
                    </a:moveTo>
                    <a:lnTo>
                      <a:pt x="0" y="116"/>
                    </a:lnTo>
                    <a:lnTo>
                      <a:pt x="96" y="0"/>
                    </a:lnTo>
                    <a:lnTo>
                      <a:pt x="162" y="58"/>
                    </a:lnTo>
                    <a:lnTo>
                      <a:pt x="57" y="19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31" name="Freeform 62">
                <a:extLst>
                  <a:ext uri="{FF2B5EF4-FFF2-40B4-BE49-F238E27FC236}">
                    <a16:creationId xmlns:a16="http://schemas.microsoft.com/office/drawing/2014/main" id="{0E112EE4-51FE-4C2C-A7FF-E360B93F9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634" y="1930423"/>
                <a:ext cx="113901" cy="126918"/>
              </a:xfrm>
              <a:custGeom>
                <a:avLst/>
                <a:gdLst>
                  <a:gd name="T0" fmla="*/ 89 w 153"/>
                  <a:gd name="T1" fmla="*/ 0 h 171"/>
                  <a:gd name="T2" fmla="*/ 0 w 153"/>
                  <a:gd name="T3" fmla="*/ 97 h 171"/>
                  <a:gd name="T4" fmla="*/ 55 w 153"/>
                  <a:gd name="T5" fmla="*/ 171 h 171"/>
                  <a:gd name="T6" fmla="*/ 153 w 153"/>
                  <a:gd name="T7" fmla="*/ 56 h 171"/>
                  <a:gd name="T8" fmla="*/ 89 w 153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71">
                    <a:moveTo>
                      <a:pt x="89" y="0"/>
                    </a:moveTo>
                    <a:lnTo>
                      <a:pt x="0" y="97"/>
                    </a:lnTo>
                    <a:lnTo>
                      <a:pt x="55" y="171"/>
                    </a:lnTo>
                    <a:lnTo>
                      <a:pt x="153" y="56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32" name="Freeform 63">
                <a:extLst>
                  <a:ext uri="{FF2B5EF4-FFF2-40B4-BE49-F238E27FC236}">
                    <a16:creationId xmlns:a16="http://schemas.microsoft.com/office/drawing/2014/main" id="{F050D309-3731-4147-A654-C2BC888C5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907" y="1946694"/>
                <a:ext cx="78103" cy="91120"/>
              </a:xfrm>
              <a:custGeom>
                <a:avLst/>
                <a:gdLst>
                  <a:gd name="T0" fmla="*/ 34 w 108"/>
                  <a:gd name="T1" fmla="*/ 120 h 120"/>
                  <a:gd name="T2" fmla="*/ 0 w 108"/>
                  <a:gd name="T3" fmla="*/ 75 h 120"/>
                  <a:gd name="T4" fmla="*/ 69 w 108"/>
                  <a:gd name="T5" fmla="*/ 0 h 120"/>
                  <a:gd name="T6" fmla="*/ 108 w 108"/>
                  <a:gd name="T7" fmla="*/ 34 h 120"/>
                  <a:gd name="T8" fmla="*/ 34 w 108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20">
                    <a:moveTo>
                      <a:pt x="34" y="120"/>
                    </a:moveTo>
                    <a:lnTo>
                      <a:pt x="0" y="75"/>
                    </a:lnTo>
                    <a:lnTo>
                      <a:pt x="69" y="0"/>
                    </a:lnTo>
                    <a:lnTo>
                      <a:pt x="108" y="34"/>
                    </a:lnTo>
                    <a:lnTo>
                      <a:pt x="34" y="12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33" name="Freeform 64">
                <a:extLst>
                  <a:ext uri="{FF2B5EF4-FFF2-40B4-BE49-F238E27FC236}">
                    <a16:creationId xmlns:a16="http://schemas.microsoft.com/office/drawing/2014/main" id="{7405BBE1-868E-465F-9047-877C0602C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113" y="2109408"/>
                <a:ext cx="178987" cy="214783"/>
              </a:xfrm>
              <a:custGeom>
                <a:avLst/>
                <a:gdLst>
                  <a:gd name="T0" fmla="*/ 133 w 238"/>
                  <a:gd name="T1" fmla="*/ 0 h 287"/>
                  <a:gd name="T2" fmla="*/ 0 w 238"/>
                  <a:gd name="T3" fmla="*/ 168 h 287"/>
                  <a:gd name="T4" fmla="*/ 89 w 238"/>
                  <a:gd name="T5" fmla="*/ 287 h 287"/>
                  <a:gd name="T6" fmla="*/ 238 w 238"/>
                  <a:gd name="T7" fmla="*/ 92 h 287"/>
                  <a:gd name="T8" fmla="*/ 133 w 238"/>
                  <a:gd name="T9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87">
                    <a:moveTo>
                      <a:pt x="133" y="0"/>
                    </a:moveTo>
                    <a:lnTo>
                      <a:pt x="0" y="168"/>
                    </a:lnTo>
                    <a:lnTo>
                      <a:pt x="89" y="287"/>
                    </a:lnTo>
                    <a:lnTo>
                      <a:pt x="238" y="92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34" name="Freeform 65">
                <a:extLst>
                  <a:ext uri="{FF2B5EF4-FFF2-40B4-BE49-F238E27FC236}">
                    <a16:creationId xmlns:a16="http://schemas.microsoft.com/office/drawing/2014/main" id="{5D2AF16F-C493-4F88-9DED-659E1B2A6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383" y="2128934"/>
                <a:ext cx="143189" cy="175731"/>
              </a:xfrm>
              <a:custGeom>
                <a:avLst/>
                <a:gdLst>
                  <a:gd name="T0" fmla="*/ 67 w 193"/>
                  <a:gd name="T1" fmla="*/ 234 h 234"/>
                  <a:gd name="T2" fmla="*/ 0 w 193"/>
                  <a:gd name="T3" fmla="*/ 143 h 234"/>
                  <a:gd name="T4" fmla="*/ 113 w 193"/>
                  <a:gd name="T5" fmla="*/ 0 h 234"/>
                  <a:gd name="T6" fmla="*/ 193 w 193"/>
                  <a:gd name="T7" fmla="*/ 69 h 234"/>
                  <a:gd name="T8" fmla="*/ 67 w 193"/>
                  <a:gd name="T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34">
                    <a:moveTo>
                      <a:pt x="67" y="234"/>
                    </a:moveTo>
                    <a:lnTo>
                      <a:pt x="0" y="143"/>
                    </a:lnTo>
                    <a:lnTo>
                      <a:pt x="113" y="0"/>
                    </a:lnTo>
                    <a:lnTo>
                      <a:pt x="193" y="69"/>
                    </a:lnTo>
                    <a:lnTo>
                      <a:pt x="67" y="23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35" name="Freeform 66">
                <a:extLst>
                  <a:ext uri="{FF2B5EF4-FFF2-40B4-BE49-F238E27FC236}">
                    <a16:creationId xmlns:a16="http://schemas.microsoft.com/office/drawing/2014/main" id="{2EA40ED7-411E-47E7-9B6A-6ADC89C73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469" y="2194020"/>
                <a:ext cx="221291" cy="270107"/>
              </a:xfrm>
              <a:custGeom>
                <a:avLst/>
                <a:gdLst>
                  <a:gd name="T0" fmla="*/ 299 w 299"/>
                  <a:gd name="T1" fmla="*/ 128 h 363"/>
                  <a:gd name="T2" fmla="*/ 153 w 299"/>
                  <a:gd name="T3" fmla="*/ 0 h 363"/>
                  <a:gd name="T4" fmla="*/ 0 w 299"/>
                  <a:gd name="T5" fmla="*/ 201 h 363"/>
                  <a:gd name="T6" fmla="*/ 121 w 299"/>
                  <a:gd name="T7" fmla="*/ 363 h 363"/>
                  <a:gd name="T8" fmla="*/ 299 w 299"/>
                  <a:gd name="T9" fmla="*/ 128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363">
                    <a:moveTo>
                      <a:pt x="299" y="128"/>
                    </a:moveTo>
                    <a:lnTo>
                      <a:pt x="153" y="0"/>
                    </a:lnTo>
                    <a:lnTo>
                      <a:pt x="0" y="201"/>
                    </a:lnTo>
                    <a:lnTo>
                      <a:pt x="121" y="363"/>
                    </a:lnTo>
                    <a:lnTo>
                      <a:pt x="299" y="12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36" name="Freeform 67">
                <a:extLst>
                  <a:ext uri="{FF2B5EF4-FFF2-40B4-BE49-F238E27FC236}">
                    <a16:creationId xmlns:a16="http://schemas.microsoft.com/office/drawing/2014/main" id="{57E8B184-4893-461C-A39F-8C47FE9BF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741" y="2213545"/>
                <a:ext cx="188749" cy="231055"/>
              </a:xfrm>
              <a:custGeom>
                <a:avLst/>
                <a:gdLst>
                  <a:gd name="T0" fmla="*/ 100 w 255"/>
                  <a:gd name="T1" fmla="*/ 310 h 310"/>
                  <a:gd name="T2" fmla="*/ 0 w 255"/>
                  <a:gd name="T3" fmla="*/ 176 h 310"/>
                  <a:gd name="T4" fmla="*/ 134 w 255"/>
                  <a:gd name="T5" fmla="*/ 0 h 310"/>
                  <a:gd name="T6" fmla="*/ 255 w 255"/>
                  <a:gd name="T7" fmla="*/ 105 h 310"/>
                  <a:gd name="T8" fmla="*/ 100 w 255"/>
                  <a:gd name="T9" fmla="*/ 31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0">
                    <a:moveTo>
                      <a:pt x="100" y="310"/>
                    </a:moveTo>
                    <a:lnTo>
                      <a:pt x="0" y="176"/>
                    </a:lnTo>
                    <a:lnTo>
                      <a:pt x="134" y="0"/>
                    </a:lnTo>
                    <a:lnTo>
                      <a:pt x="255" y="105"/>
                    </a:lnTo>
                    <a:lnTo>
                      <a:pt x="100" y="31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37" name="Freeform 72">
                <a:extLst>
                  <a:ext uri="{FF2B5EF4-FFF2-40B4-BE49-F238E27FC236}">
                    <a16:creationId xmlns:a16="http://schemas.microsoft.com/office/drawing/2014/main" id="{D5215632-CC5A-452B-86A4-ADE7E35E7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370" y="2011780"/>
                <a:ext cx="185495" cy="195257"/>
              </a:xfrm>
              <a:custGeom>
                <a:avLst/>
                <a:gdLst>
                  <a:gd name="T0" fmla="*/ 121 w 249"/>
                  <a:gd name="T1" fmla="*/ 0 h 259"/>
                  <a:gd name="T2" fmla="*/ 0 w 249"/>
                  <a:gd name="T3" fmla="*/ 164 h 259"/>
                  <a:gd name="T4" fmla="*/ 114 w 249"/>
                  <a:gd name="T5" fmla="*/ 259 h 259"/>
                  <a:gd name="T6" fmla="*/ 249 w 249"/>
                  <a:gd name="T7" fmla="*/ 68 h 259"/>
                  <a:gd name="T8" fmla="*/ 121 w 249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259">
                    <a:moveTo>
                      <a:pt x="121" y="0"/>
                    </a:moveTo>
                    <a:lnTo>
                      <a:pt x="0" y="164"/>
                    </a:lnTo>
                    <a:lnTo>
                      <a:pt x="114" y="259"/>
                    </a:lnTo>
                    <a:lnTo>
                      <a:pt x="249" y="6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38" name="Freeform 73">
                <a:extLst>
                  <a:ext uri="{FF2B5EF4-FFF2-40B4-BE49-F238E27FC236}">
                    <a16:creationId xmlns:a16="http://schemas.microsoft.com/office/drawing/2014/main" id="{C614DEB8-CFC4-4860-A7EB-04740AB72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640" y="2028052"/>
                <a:ext cx="149697" cy="159461"/>
              </a:xfrm>
              <a:custGeom>
                <a:avLst/>
                <a:gdLst>
                  <a:gd name="T0" fmla="*/ 88 w 201"/>
                  <a:gd name="T1" fmla="*/ 212 h 212"/>
                  <a:gd name="T2" fmla="*/ 0 w 201"/>
                  <a:gd name="T3" fmla="*/ 139 h 212"/>
                  <a:gd name="T4" fmla="*/ 102 w 201"/>
                  <a:gd name="T5" fmla="*/ 0 h 212"/>
                  <a:gd name="T6" fmla="*/ 201 w 201"/>
                  <a:gd name="T7" fmla="*/ 52 h 212"/>
                  <a:gd name="T8" fmla="*/ 88 w 201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12">
                    <a:moveTo>
                      <a:pt x="88" y="212"/>
                    </a:moveTo>
                    <a:lnTo>
                      <a:pt x="0" y="139"/>
                    </a:lnTo>
                    <a:lnTo>
                      <a:pt x="102" y="0"/>
                    </a:lnTo>
                    <a:lnTo>
                      <a:pt x="201" y="52"/>
                    </a:lnTo>
                    <a:lnTo>
                      <a:pt x="88" y="21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39" name="Freeform 74">
                <a:extLst>
                  <a:ext uri="{FF2B5EF4-FFF2-40B4-BE49-F238E27FC236}">
                    <a16:creationId xmlns:a16="http://schemas.microsoft.com/office/drawing/2014/main" id="{14D6E0C6-029C-41A3-B14D-8A9B0620F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503" y="1959711"/>
                <a:ext cx="159461" cy="162714"/>
              </a:xfrm>
              <a:custGeom>
                <a:avLst/>
                <a:gdLst>
                  <a:gd name="T0" fmla="*/ 105 w 213"/>
                  <a:gd name="T1" fmla="*/ 0 h 217"/>
                  <a:gd name="T2" fmla="*/ 0 w 213"/>
                  <a:gd name="T3" fmla="*/ 138 h 217"/>
                  <a:gd name="T4" fmla="*/ 95 w 213"/>
                  <a:gd name="T5" fmla="*/ 217 h 217"/>
                  <a:gd name="T6" fmla="*/ 213 w 213"/>
                  <a:gd name="T7" fmla="*/ 57 h 217"/>
                  <a:gd name="T8" fmla="*/ 105 w 213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17">
                    <a:moveTo>
                      <a:pt x="105" y="0"/>
                    </a:moveTo>
                    <a:lnTo>
                      <a:pt x="0" y="138"/>
                    </a:lnTo>
                    <a:lnTo>
                      <a:pt x="95" y="217"/>
                    </a:lnTo>
                    <a:lnTo>
                      <a:pt x="213" y="57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40" name="Freeform 75">
                <a:extLst>
                  <a:ext uri="{FF2B5EF4-FFF2-40B4-BE49-F238E27FC236}">
                    <a16:creationId xmlns:a16="http://schemas.microsoft.com/office/drawing/2014/main" id="{0EE3CC75-F3EC-43D1-9AD9-6ECF204C0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029" y="1975984"/>
                <a:ext cx="120410" cy="126918"/>
              </a:xfrm>
              <a:custGeom>
                <a:avLst/>
                <a:gdLst>
                  <a:gd name="T0" fmla="*/ 70 w 164"/>
                  <a:gd name="T1" fmla="*/ 171 h 171"/>
                  <a:gd name="T2" fmla="*/ 0 w 164"/>
                  <a:gd name="T3" fmla="*/ 113 h 171"/>
                  <a:gd name="T4" fmla="*/ 86 w 164"/>
                  <a:gd name="T5" fmla="*/ 0 h 171"/>
                  <a:gd name="T6" fmla="*/ 164 w 164"/>
                  <a:gd name="T7" fmla="*/ 41 h 171"/>
                  <a:gd name="T8" fmla="*/ 70 w 164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71">
                    <a:moveTo>
                      <a:pt x="70" y="171"/>
                    </a:moveTo>
                    <a:lnTo>
                      <a:pt x="0" y="113"/>
                    </a:lnTo>
                    <a:lnTo>
                      <a:pt x="86" y="0"/>
                    </a:lnTo>
                    <a:lnTo>
                      <a:pt x="164" y="41"/>
                    </a:lnTo>
                    <a:lnTo>
                      <a:pt x="70" y="17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41" name="Freeform 76">
                <a:extLst>
                  <a:ext uri="{FF2B5EF4-FFF2-40B4-BE49-F238E27FC236}">
                    <a16:creationId xmlns:a16="http://schemas.microsoft.com/office/drawing/2014/main" id="{91D7299D-1CAE-4461-A5B0-8BAD1A455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909" y="1917406"/>
                <a:ext cx="139935" cy="136680"/>
              </a:xfrm>
              <a:custGeom>
                <a:avLst/>
                <a:gdLst>
                  <a:gd name="T0" fmla="*/ 92 w 185"/>
                  <a:gd name="T1" fmla="*/ 0 h 184"/>
                  <a:gd name="T2" fmla="*/ 0 w 185"/>
                  <a:gd name="T3" fmla="*/ 115 h 184"/>
                  <a:gd name="T4" fmla="*/ 83 w 185"/>
                  <a:gd name="T5" fmla="*/ 184 h 184"/>
                  <a:gd name="T6" fmla="*/ 185 w 185"/>
                  <a:gd name="T7" fmla="*/ 49 h 184"/>
                  <a:gd name="T8" fmla="*/ 92 w 185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lnTo>
                      <a:pt x="0" y="115"/>
                    </a:lnTo>
                    <a:lnTo>
                      <a:pt x="83" y="184"/>
                    </a:lnTo>
                    <a:lnTo>
                      <a:pt x="185" y="4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42" name="Freeform 77">
                <a:extLst>
                  <a:ext uri="{FF2B5EF4-FFF2-40B4-BE49-F238E27FC236}">
                    <a16:creationId xmlns:a16="http://schemas.microsoft.com/office/drawing/2014/main" id="{58D646B2-B00A-4A7F-BA8B-B2B844BB4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435" y="1933677"/>
                <a:ext cx="100884" cy="104137"/>
              </a:xfrm>
              <a:custGeom>
                <a:avLst/>
                <a:gdLst>
                  <a:gd name="T0" fmla="*/ 56 w 136"/>
                  <a:gd name="T1" fmla="*/ 139 h 139"/>
                  <a:gd name="T2" fmla="*/ 0 w 136"/>
                  <a:gd name="T3" fmla="*/ 92 h 139"/>
                  <a:gd name="T4" fmla="*/ 72 w 136"/>
                  <a:gd name="T5" fmla="*/ 0 h 139"/>
                  <a:gd name="T6" fmla="*/ 136 w 136"/>
                  <a:gd name="T7" fmla="*/ 34 h 139"/>
                  <a:gd name="T8" fmla="*/ 56 w 136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39">
                    <a:moveTo>
                      <a:pt x="56" y="139"/>
                    </a:moveTo>
                    <a:lnTo>
                      <a:pt x="0" y="92"/>
                    </a:lnTo>
                    <a:lnTo>
                      <a:pt x="72" y="0"/>
                    </a:lnTo>
                    <a:lnTo>
                      <a:pt x="136" y="34"/>
                    </a:lnTo>
                    <a:lnTo>
                      <a:pt x="56" y="139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43" name="Freeform 78">
                <a:extLst>
                  <a:ext uri="{FF2B5EF4-FFF2-40B4-BE49-F238E27FC236}">
                    <a16:creationId xmlns:a16="http://schemas.microsoft.com/office/drawing/2014/main" id="{285C49D1-9ECC-4D78-8B18-17A60594A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078" y="1878355"/>
                <a:ext cx="123663" cy="120410"/>
              </a:xfrm>
              <a:custGeom>
                <a:avLst/>
                <a:gdLst>
                  <a:gd name="T0" fmla="*/ 81 w 163"/>
                  <a:gd name="T1" fmla="*/ 0 h 157"/>
                  <a:gd name="T2" fmla="*/ 0 w 163"/>
                  <a:gd name="T3" fmla="*/ 96 h 157"/>
                  <a:gd name="T4" fmla="*/ 73 w 163"/>
                  <a:gd name="T5" fmla="*/ 157 h 157"/>
                  <a:gd name="T6" fmla="*/ 163 w 163"/>
                  <a:gd name="T7" fmla="*/ 43 h 157"/>
                  <a:gd name="T8" fmla="*/ 81 w 163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57">
                    <a:moveTo>
                      <a:pt x="81" y="0"/>
                    </a:moveTo>
                    <a:lnTo>
                      <a:pt x="0" y="96"/>
                    </a:lnTo>
                    <a:lnTo>
                      <a:pt x="73" y="157"/>
                    </a:lnTo>
                    <a:lnTo>
                      <a:pt x="163" y="4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44" name="Freeform 79">
                <a:extLst>
                  <a:ext uri="{FF2B5EF4-FFF2-40B4-BE49-F238E27FC236}">
                    <a16:creationId xmlns:a16="http://schemas.microsoft.com/office/drawing/2014/main" id="{B9378D9B-52B6-45F6-A6E4-71F61C329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604" y="1894625"/>
                <a:ext cx="84611" cy="84611"/>
              </a:xfrm>
              <a:custGeom>
                <a:avLst/>
                <a:gdLst>
                  <a:gd name="T0" fmla="*/ 47 w 113"/>
                  <a:gd name="T1" fmla="*/ 112 h 112"/>
                  <a:gd name="T2" fmla="*/ 0 w 113"/>
                  <a:gd name="T3" fmla="*/ 72 h 112"/>
                  <a:gd name="T4" fmla="*/ 61 w 113"/>
                  <a:gd name="T5" fmla="*/ 0 h 112"/>
                  <a:gd name="T6" fmla="*/ 113 w 113"/>
                  <a:gd name="T7" fmla="*/ 28 h 112"/>
                  <a:gd name="T8" fmla="*/ 47 w 113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2">
                    <a:moveTo>
                      <a:pt x="47" y="112"/>
                    </a:moveTo>
                    <a:lnTo>
                      <a:pt x="0" y="72"/>
                    </a:lnTo>
                    <a:lnTo>
                      <a:pt x="61" y="0"/>
                    </a:lnTo>
                    <a:lnTo>
                      <a:pt x="113" y="28"/>
                    </a:lnTo>
                    <a:lnTo>
                      <a:pt x="47" y="11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45" name="Freeform 80">
                <a:extLst>
                  <a:ext uri="{FF2B5EF4-FFF2-40B4-BE49-F238E27FC236}">
                    <a16:creationId xmlns:a16="http://schemas.microsoft.com/office/drawing/2014/main" id="{BDD31D86-369D-4DAF-B1BF-BF6D74826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52" y="2073612"/>
                <a:ext cx="237564" cy="244073"/>
              </a:xfrm>
              <a:custGeom>
                <a:avLst/>
                <a:gdLst>
                  <a:gd name="T0" fmla="*/ 314 w 314"/>
                  <a:gd name="T1" fmla="*/ 93 h 328"/>
                  <a:gd name="T2" fmla="*/ 138 w 314"/>
                  <a:gd name="T3" fmla="*/ 0 h 328"/>
                  <a:gd name="T4" fmla="*/ 0 w 314"/>
                  <a:gd name="T5" fmla="*/ 197 h 328"/>
                  <a:gd name="T6" fmla="*/ 157 w 314"/>
                  <a:gd name="T7" fmla="*/ 328 h 328"/>
                  <a:gd name="T8" fmla="*/ 314 w 314"/>
                  <a:gd name="T9" fmla="*/ 9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328">
                    <a:moveTo>
                      <a:pt x="314" y="93"/>
                    </a:moveTo>
                    <a:lnTo>
                      <a:pt x="138" y="0"/>
                    </a:lnTo>
                    <a:lnTo>
                      <a:pt x="0" y="197"/>
                    </a:lnTo>
                    <a:lnTo>
                      <a:pt x="157" y="328"/>
                    </a:lnTo>
                    <a:lnTo>
                      <a:pt x="314" y="9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46" name="Freeform 81">
                <a:extLst>
                  <a:ext uri="{FF2B5EF4-FFF2-40B4-BE49-F238E27FC236}">
                    <a16:creationId xmlns:a16="http://schemas.microsoft.com/office/drawing/2014/main" id="{DFD28FB5-24A3-4789-BE07-490795AAD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777" y="2089883"/>
                <a:ext cx="198513" cy="211530"/>
              </a:xfrm>
              <a:custGeom>
                <a:avLst/>
                <a:gdLst>
                  <a:gd name="T0" fmla="*/ 131 w 266"/>
                  <a:gd name="T1" fmla="*/ 281 h 281"/>
                  <a:gd name="T2" fmla="*/ 0 w 266"/>
                  <a:gd name="T3" fmla="*/ 171 h 281"/>
                  <a:gd name="T4" fmla="*/ 120 w 266"/>
                  <a:gd name="T5" fmla="*/ 0 h 281"/>
                  <a:gd name="T6" fmla="*/ 266 w 266"/>
                  <a:gd name="T7" fmla="*/ 77 h 281"/>
                  <a:gd name="T8" fmla="*/ 131 w 266"/>
                  <a:gd name="T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81">
                    <a:moveTo>
                      <a:pt x="131" y="281"/>
                    </a:moveTo>
                    <a:lnTo>
                      <a:pt x="0" y="171"/>
                    </a:lnTo>
                    <a:lnTo>
                      <a:pt x="120" y="0"/>
                    </a:lnTo>
                    <a:lnTo>
                      <a:pt x="266" y="77"/>
                    </a:lnTo>
                    <a:lnTo>
                      <a:pt x="131" y="28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</p:grpSp>
      <p:grpSp>
        <p:nvGrpSpPr>
          <p:cNvPr id="505" name="Группа 504">
            <a:extLst>
              <a:ext uri="{FF2B5EF4-FFF2-40B4-BE49-F238E27FC236}">
                <a16:creationId xmlns:a16="http://schemas.microsoft.com/office/drawing/2014/main" id="{2282107B-AFFB-4D23-96A2-B77B6B03C54F}"/>
              </a:ext>
            </a:extLst>
          </p:cNvPr>
          <p:cNvGrpSpPr>
            <a:grpSpLocks noChangeAspect="1"/>
          </p:cNvGrpSpPr>
          <p:nvPr/>
        </p:nvGrpSpPr>
        <p:grpSpPr>
          <a:xfrm>
            <a:off x="4281051" y="4318848"/>
            <a:ext cx="648000" cy="648000"/>
            <a:chOff x="3917026" y="5249389"/>
            <a:chExt cx="773802" cy="773802"/>
          </a:xfrm>
        </p:grpSpPr>
        <p:sp>
          <p:nvSpPr>
            <p:cNvPr id="500" name="Овал 499">
              <a:extLst>
                <a:ext uri="{FF2B5EF4-FFF2-40B4-BE49-F238E27FC236}">
                  <a16:creationId xmlns:a16="http://schemas.microsoft.com/office/drawing/2014/main" id="{A39226C6-AECB-488F-8BAA-93CCD85EF595}"/>
                </a:ext>
              </a:extLst>
            </p:cNvPr>
            <p:cNvSpPr/>
            <p:nvPr/>
          </p:nvSpPr>
          <p:spPr bwMode="auto">
            <a:xfrm>
              <a:off x="3917026" y="5249389"/>
              <a:ext cx="773802" cy="773802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grpSp>
          <p:nvGrpSpPr>
            <p:cNvPr id="256" name="Группа 255">
              <a:extLst>
                <a:ext uri="{FF2B5EF4-FFF2-40B4-BE49-F238E27FC236}">
                  <a16:creationId xmlns:a16="http://schemas.microsoft.com/office/drawing/2014/main" id="{31144615-C6D9-426A-A6F6-4D827947091A}"/>
                </a:ext>
              </a:extLst>
            </p:cNvPr>
            <p:cNvGrpSpPr/>
            <p:nvPr/>
          </p:nvGrpSpPr>
          <p:grpSpPr>
            <a:xfrm>
              <a:off x="4022873" y="5315619"/>
              <a:ext cx="623922" cy="575060"/>
              <a:chOff x="3517901" y="1227138"/>
              <a:chExt cx="1152524" cy="1157288"/>
            </a:xfrm>
          </p:grpSpPr>
          <p:sp>
            <p:nvSpPr>
              <p:cNvPr id="257" name="Freeform 89">
                <a:extLst>
                  <a:ext uri="{FF2B5EF4-FFF2-40B4-BE49-F238E27FC236}">
                    <a16:creationId xmlns:a16="http://schemas.microsoft.com/office/drawing/2014/main" id="{E5F02AD1-9FDD-4D14-B725-BB865CF3D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901" y="1719263"/>
                <a:ext cx="828675" cy="665163"/>
              </a:xfrm>
              <a:custGeom>
                <a:avLst/>
                <a:gdLst>
                  <a:gd name="T0" fmla="*/ 0 w 1298"/>
                  <a:gd name="T1" fmla="*/ 1042 h 1042"/>
                  <a:gd name="T2" fmla="*/ 1298 w 1298"/>
                  <a:gd name="T3" fmla="*/ 1042 h 1042"/>
                  <a:gd name="T4" fmla="*/ 1298 w 1298"/>
                  <a:gd name="T5" fmla="*/ 0 h 1042"/>
                  <a:gd name="T6" fmla="*/ 897 w 1298"/>
                  <a:gd name="T7" fmla="*/ 0 h 1042"/>
                  <a:gd name="T8" fmla="*/ 0 w 1298"/>
                  <a:gd name="T9" fmla="*/ 414 h 1042"/>
                  <a:gd name="T10" fmla="*/ 0 w 1298"/>
                  <a:gd name="T11" fmla="*/ 1042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8" h="1042">
                    <a:moveTo>
                      <a:pt x="0" y="1042"/>
                    </a:moveTo>
                    <a:lnTo>
                      <a:pt x="1298" y="1042"/>
                    </a:lnTo>
                    <a:lnTo>
                      <a:pt x="1298" y="0"/>
                    </a:lnTo>
                    <a:lnTo>
                      <a:pt x="897" y="0"/>
                    </a:lnTo>
                    <a:lnTo>
                      <a:pt x="0" y="414"/>
                    </a:lnTo>
                    <a:lnTo>
                      <a:pt x="0" y="104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58" name="Freeform 90">
                <a:extLst>
                  <a:ext uri="{FF2B5EF4-FFF2-40B4-BE49-F238E27FC236}">
                    <a16:creationId xmlns:a16="http://schemas.microsoft.com/office/drawing/2014/main" id="{3131E4B7-7FEA-4C09-92C2-1D2156BFC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188" y="1731963"/>
                <a:ext cx="796925" cy="641350"/>
              </a:xfrm>
              <a:custGeom>
                <a:avLst/>
                <a:gdLst>
                  <a:gd name="T0" fmla="*/ 0 w 1250"/>
                  <a:gd name="T1" fmla="*/ 1004 h 1004"/>
                  <a:gd name="T2" fmla="*/ 1250 w 1250"/>
                  <a:gd name="T3" fmla="*/ 0 h 1004"/>
                  <a:gd name="T4" fmla="*/ 881 w 1250"/>
                  <a:gd name="T5" fmla="*/ 0 h 1004"/>
                  <a:gd name="T6" fmla="*/ 0 w 1250"/>
                  <a:gd name="T7" fmla="*/ 437 h 1004"/>
                  <a:gd name="T8" fmla="*/ 0 w 1250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0" h="1004">
                    <a:moveTo>
                      <a:pt x="0" y="1004"/>
                    </a:moveTo>
                    <a:lnTo>
                      <a:pt x="1250" y="0"/>
                    </a:lnTo>
                    <a:lnTo>
                      <a:pt x="881" y="0"/>
                    </a:lnTo>
                    <a:lnTo>
                      <a:pt x="0" y="437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59" name="Freeform 91">
                <a:extLst>
                  <a:ext uri="{FF2B5EF4-FFF2-40B4-BE49-F238E27FC236}">
                    <a16:creationId xmlns:a16="http://schemas.microsoft.com/office/drawing/2014/main" id="{5EECCDB5-DC41-4F4F-9A9A-D267CD16F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813" y="1374775"/>
                <a:ext cx="44450" cy="584200"/>
              </a:xfrm>
              <a:custGeom>
                <a:avLst/>
                <a:gdLst>
                  <a:gd name="T0" fmla="*/ 17 w 71"/>
                  <a:gd name="T1" fmla="*/ 0 h 916"/>
                  <a:gd name="T2" fmla="*/ 55 w 71"/>
                  <a:gd name="T3" fmla="*/ 0 h 916"/>
                  <a:gd name="T4" fmla="*/ 71 w 71"/>
                  <a:gd name="T5" fmla="*/ 916 h 916"/>
                  <a:gd name="T6" fmla="*/ 0 w 71"/>
                  <a:gd name="T7" fmla="*/ 916 h 916"/>
                  <a:gd name="T8" fmla="*/ 17 w 71"/>
                  <a:gd name="T9" fmla="*/ 0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16">
                    <a:moveTo>
                      <a:pt x="17" y="0"/>
                    </a:moveTo>
                    <a:lnTo>
                      <a:pt x="55" y="0"/>
                    </a:lnTo>
                    <a:lnTo>
                      <a:pt x="71" y="916"/>
                    </a:lnTo>
                    <a:lnTo>
                      <a:pt x="0" y="9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60" name="Freeform 92">
                <a:extLst>
                  <a:ext uri="{FF2B5EF4-FFF2-40B4-BE49-F238E27FC236}">
                    <a16:creationId xmlns:a16="http://schemas.microsoft.com/office/drawing/2014/main" id="{D697F5E2-14F1-474D-8982-FFFDD02A5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763" y="1362075"/>
                <a:ext cx="150813" cy="26988"/>
              </a:xfrm>
              <a:custGeom>
                <a:avLst/>
                <a:gdLst>
                  <a:gd name="T0" fmla="*/ 232 w 236"/>
                  <a:gd name="T1" fmla="*/ 0 h 41"/>
                  <a:gd name="T2" fmla="*/ 0 w 236"/>
                  <a:gd name="T3" fmla="*/ 21 h 41"/>
                  <a:gd name="T4" fmla="*/ 22 w 236"/>
                  <a:gd name="T5" fmla="*/ 38 h 41"/>
                  <a:gd name="T6" fmla="*/ 236 w 236"/>
                  <a:gd name="T7" fmla="*/ 41 h 41"/>
                  <a:gd name="T8" fmla="*/ 227 w 236"/>
                  <a:gd name="T9" fmla="*/ 21 h 41"/>
                  <a:gd name="T10" fmla="*/ 232 w 236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6" h="41">
                    <a:moveTo>
                      <a:pt x="232" y="0"/>
                    </a:moveTo>
                    <a:lnTo>
                      <a:pt x="0" y="21"/>
                    </a:lnTo>
                    <a:cubicBezTo>
                      <a:pt x="0" y="21"/>
                      <a:pt x="2" y="38"/>
                      <a:pt x="22" y="38"/>
                    </a:cubicBezTo>
                    <a:cubicBezTo>
                      <a:pt x="40" y="38"/>
                      <a:pt x="204" y="41"/>
                      <a:pt x="236" y="41"/>
                    </a:cubicBezTo>
                    <a:cubicBezTo>
                      <a:pt x="231" y="36"/>
                      <a:pt x="227" y="29"/>
                      <a:pt x="227" y="21"/>
                    </a:cubicBezTo>
                    <a:cubicBezTo>
                      <a:pt x="226" y="14"/>
                      <a:pt x="228" y="6"/>
                      <a:pt x="232" y="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61" name="Freeform 93">
                <a:extLst>
                  <a:ext uri="{FF2B5EF4-FFF2-40B4-BE49-F238E27FC236}">
                    <a16:creationId xmlns:a16="http://schemas.microsoft.com/office/drawing/2014/main" id="{16F57F06-3536-4030-9331-FDBB570EC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513" y="1227138"/>
                <a:ext cx="85725" cy="141288"/>
              </a:xfrm>
              <a:custGeom>
                <a:avLst/>
                <a:gdLst>
                  <a:gd name="T0" fmla="*/ 110 w 135"/>
                  <a:gd name="T1" fmla="*/ 18 h 220"/>
                  <a:gd name="T2" fmla="*/ 0 w 135"/>
                  <a:gd name="T3" fmla="*/ 201 h 220"/>
                  <a:gd name="T4" fmla="*/ 5 w 135"/>
                  <a:gd name="T5" fmla="*/ 200 h 220"/>
                  <a:gd name="T6" fmla="*/ 36 w 135"/>
                  <a:gd name="T7" fmla="*/ 220 h 220"/>
                  <a:gd name="T8" fmla="*/ 135 w 135"/>
                  <a:gd name="T9" fmla="*/ 8 h 220"/>
                  <a:gd name="T10" fmla="*/ 110 w 135"/>
                  <a:gd name="T11" fmla="*/ 1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220">
                    <a:moveTo>
                      <a:pt x="110" y="18"/>
                    </a:moveTo>
                    <a:cubicBezTo>
                      <a:pt x="101" y="33"/>
                      <a:pt x="18" y="171"/>
                      <a:pt x="0" y="201"/>
                    </a:cubicBezTo>
                    <a:cubicBezTo>
                      <a:pt x="2" y="201"/>
                      <a:pt x="4" y="200"/>
                      <a:pt x="5" y="200"/>
                    </a:cubicBezTo>
                    <a:cubicBezTo>
                      <a:pt x="19" y="199"/>
                      <a:pt x="32" y="207"/>
                      <a:pt x="36" y="220"/>
                    </a:cubicBezTo>
                    <a:lnTo>
                      <a:pt x="135" y="8"/>
                    </a:lnTo>
                    <a:cubicBezTo>
                      <a:pt x="135" y="8"/>
                      <a:pt x="120" y="0"/>
                      <a:pt x="110" y="18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62" name="Freeform 94">
                <a:extLst>
                  <a:ext uri="{FF2B5EF4-FFF2-40B4-BE49-F238E27FC236}">
                    <a16:creationId xmlns:a16="http://schemas.microsoft.com/office/drawing/2014/main" id="{CB78DFC5-D8C2-4B1E-8A30-7A0514EB9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688" y="1379538"/>
                <a:ext cx="93663" cy="136525"/>
              </a:xfrm>
              <a:custGeom>
                <a:avLst/>
                <a:gdLst>
                  <a:gd name="T0" fmla="*/ 7 w 148"/>
                  <a:gd name="T1" fmla="*/ 23 h 215"/>
                  <a:gd name="T2" fmla="*/ 0 w 148"/>
                  <a:gd name="T3" fmla="*/ 23 h 215"/>
                  <a:gd name="T4" fmla="*/ 134 w 148"/>
                  <a:gd name="T5" fmla="*/ 215 h 215"/>
                  <a:gd name="T6" fmla="*/ 138 w 148"/>
                  <a:gd name="T7" fmla="*/ 188 h 215"/>
                  <a:gd name="T8" fmla="*/ 34 w 148"/>
                  <a:gd name="T9" fmla="*/ 0 h 215"/>
                  <a:gd name="T10" fmla="*/ 7 w 148"/>
                  <a:gd name="T11" fmla="*/ 2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215">
                    <a:moveTo>
                      <a:pt x="7" y="23"/>
                    </a:moveTo>
                    <a:cubicBezTo>
                      <a:pt x="4" y="23"/>
                      <a:pt x="2" y="23"/>
                      <a:pt x="0" y="23"/>
                    </a:cubicBezTo>
                    <a:lnTo>
                      <a:pt x="134" y="215"/>
                    </a:lnTo>
                    <a:cubicBezTo>
                      <a:pt x="134" y="215"/>
                      <a:pt x="148" y="205"/>
                      <a:pt x="138" y="188"/>
                    </a:cubicBezTo>
                    <a:cubicBezTo>
                      <a:pt x="130" y="172"/>
                      <a:pt x="49" y="28"/>
                      <a:pt x="34" y="0"/>
                    </a:cubicBezTo>
                    <a:cubicBezTo>
                      <a:pt x="30" y="12"/>
                      <a:pt x="20" y="22"/>
                      <a:pt x="7" y="23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63" name="Freeform 95">
                <a:extLst>
                  <a:ext uri="{FF2B5EF4-FFF2-40B4-BE49-F238E27FC236}">
                    <a16:creationId xmlns:a16="http://schemas.microsoft.com/office/drawing/2014/main" id="{E07763A2-588C-4F4A-8218-436EBC51D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226" y="1354138"/>
                <a:ext cx="39688" cy="39688"/>
              </a:xfrm>
              <a:custGeom>
                <a:avLst/>
                <a:gdLst>
                  <a:gd name="T0" fmla="*/ 23 w 62"/>
                  <a:gd name="T1" fmla="*/ 2 h 62"/>
                  <a:gd name="T2" fmla="*/ 6 w 62"/>
                  <a:gd name="T3" fmla="*/ 13 h 62"/>
                  <a:gd name="T4" fmla="*/ 1 w 62"/>
                  <a:gd name="T5" fmla="*/ 34 h 62"/>
                  <a:gd name="T6" fmla="*/ 10 w 62"/>
                  <a:gd name="T7" fmla="*/ 54 h 62"/>
                  <a:gd name="T8" fmla="*/ 27 w 62"/>
                  <a:gd name="T9" fmla="*/ 62 h 62"/>
                  <a:gd name="T10" fmla="*/ 34 w 62"/>
                  <a:gd name="T11" fmla="*/ 62 h 62"/>
                  <a:gd name="T12" fmla="*/ 61 w 62"/>
                  <a:gd name="T13" fmla="*/ 39 h 62"/>
                  <a:gd name="T14" fmla="*/ 61 w 62"/>
                  <a:gd name="T15" fmla="*/ 29 h 62"/>
                  <a:gd name="T16" fmla="*/ 59 w 62"/>
                  <a:gd name="T17" fmla="*/ 21 h 62"/>
                  <a:gd name="T18" fmla="*/ 28 w 62"/>
                  <a:gd name="T19" fmla="*/ 1 h 62"/>
                  <a:gd name="T20" fmla="*/ 23 w 62"/>
                  <a:gd name="T21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62">
                    <a:moveTo>
                      <a:pt x="23" y="2"/>
                    </a:moveTo>
                    <a:cubicBezTo>
                      <a:pt x="16" y="4"/>
                      <a:pt x="10" y="8"/>
                      <a:pt x="6" y="13"/>
                    </a:cubicBezTo>
                    <a:cubicBezTo>
                      <a:pt x="2" y="19"/>
                      <a:pt x="0" y="27"/>
                      <a:pt x="1" y="34"/>
                    </a:cubicBezTo>
                    <a:cubicBezTo>
                      <a:pt x="1" y="42"/>
                      <a:pt x="5" y="49"/>
                      <a:pt x="10" y="54"/>
                    </a:cubicBezTo>
                    <a:cubicBezTo>
                      <a:pt x="15" y="58"/>
                      <a:pt x="21" y="61"/>
                      <a:pt x="27" y="62"/>
                    </a:cubicBezTo>
                    <a:cubicBezTo>
                      <a:pt x="29" y="62"/>
                      <a:pt x="31" y="62"/>
                      <a:pt x="34" y="62"/>
                    </a:cubicBezTo>
                    <a:cubicBezTo>
                      <a:pt x="47" y="61"/>
                      <a:pt x="57" y="51"/>
                      <a:pt x="61" y="39"/>
                    </a:cubicBezTo>
                    <a:cubicBezTo>
                      <a:pt x="61" y="36"/>
                      <a:pt x="62" y="32"/>
                      <a:pt x="61" y="29"/>
                    </a:cubicBezTo>
                    <a:cubicBezTo>
                      <a:pt x="61" y="26"/>
                      <a:pt x="60" y="23"/>
                      <a:pt x="59" y="21"/>
                    </a:cubicBezTo>
                    <a:cubicBezTo>
                      <a:pt x="55" y="8"/>
                      <a:pt x="42" y="0"/>
                      <a:pt x="28" y="1"/>
                    </a:cubicBezTo>
                    <a:cubicBezTo>
                      <a:pt x="27" y="1"/>
                      <a:pt x="25" y="2"/>
                      <a:pt x="23" y="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64" name="Freeform 96">
                <a:extLst>
                  <a:ext uri="{FF2B5EF4-FFF2-40B4-BE49-F238E27FC236}">
                    <a16:creationId xmlns:a16="http://schemas.microsoft.com/office/drawing/2014/main" id="{0D0B68C9-84AF-458B-9560-46C5882D2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576" y="1362075"/>
                <a:ext cx="25400" cy="25400"/>
              </a:xfrm>
              <a:custGeom>
                <a:avLst/>
                <a:gdLst>
                  <a:gd name="T0" fmla="*/ 20 w 39"/>
                  <a:gd name="T1" fmla="*/ 39 h 39"/>
                  <a:gd name="T2" fmla="*/ 22 w 39"/>
                  <a:gd name="T3" fmla="*/ 39 h 39"/>
                  <a:gd name="T4" fmla="*/ 39 w 39"/>
                  <a:gd name="T5" fmla="*/ 24 h 39"/>
                  <a:gd name="T6" fmla="*/ 39 w 39"/>
                  <a:gd name="T7" fmla="*/ 18 h 39"/>
                  <a:gd name="T8" fmla="*/ 38 w 39"/>
                  <a:gd name="T9" fmla="*/ 13 h 39"/>
                  <a:gd name="T10" fmla="*/ 20 w 39"/>
                  <a:gd name="T11" fmla="*/ 0 h 39"/>
                  <a:gd name="T12" fmla="*/ 18 w 39"/>
                  <a:gd name="T13" fmla="*/ 0 h 39"/>
                  <a:gd name="T14" fmla="*/ 15 w 39"/>
                  <a:gd name="T15" fmla="*/ 1 h 39"/>
                  <a:gd name="T16" fmla="*/ 4 w 39"/>
                  <a:gd name="T17" fmla="*/ 8 h 39"/>
                  <a:gd name="T18" fmla="*/ 1 w 39"/>
                  <a:gd name="T19" fmla="*/ 21 h 39"/>
                  <a:gd name="T20" fmla="*/ 7 w 39"/>
                  <a:gd name="T21" fmla="*/ 34 h 39"/>
                  <a:gd name="T22" fmla="*/ 17 w 39"/>
                  <a:gd name="T23" fmla="*/ 39 h 39"/>
                  <a:gd name="T24" fmla="*/ 20 w 39"/>
                  <a:gd name="T2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1" y="39"/>
                      <a:pt x="21" y="39"/>
                      <a:pt x="22" y="39"/>
                    </a:cubicBezTo>
                    <a:cubicBezTo>
                      <a:pt x="30" y="38"/>
                      <a:pt x="37" y="32"/>
                      <a:pt x="39" y="24"/>
                    </a:cubicBezTo>
                    <a:cubicBezTo>
                      <a:pt x="39" y="22"/>
                      <a:pt x="39" y="20"/>
                      <a:pt x="39" y="18"/>
                    </a:cubicBezTo>
                    <a:cubicBezTo>
                      <a:pt x="39" y="16"/>
                      <a:pt x="39" y="14"/>
                      <a:pt x="38" y="13"/>
                    </a:cubicBezTo>
                    <a:cubicBezTo>
                      <a:pt x="35" y="5"/>
                      <a:pt x="28" y="0"/>
                      <a:pt x="20" y="0"/>
                    </a:cubicBezTo>
                    <a:lnTo>
                      <a:pt x="18" y="0"/>
                    </a:lnTo>
                    <a:cubicBezTo>
                      <a:pt x="17" y="0"/>
                      <a:pt x="16" y="1"/>
                      <a:pt x="15" y="1"/>
                    </a:cubicBezTo>
                    <a:cubicBezTo>
                      <a:pt x="11" y="2"/>
                      <a:pt x="7" y="5"/>
                      <a:pt x="4" y="8"/>
                    </a:cubicBezTo>
                    <a:cubicBezTo>
                      <a:pt x="2" y="12"/>
                      <a:pt x="0" y="17"/>
                      <a:pt x="1" y="21"/>
                    </a:cubicBezTo>
                    <a:cubicBezTo>
                      <a:pt x="1" y="26"/>
                      <a:pt x="3" y="30"/>
                      <a:pt x="7" y="34"/>
                    </a:cubicBezTo>
                    <a:cubicBezTo>
                      <a:pt x="10" y="36"/>
                      <a:pt x="14" y="38"/>
                      <a:pt x="17" y="39"/>
                    </a:cubicBezTo>
                    <a:cubicBezTo>
                      <a:pt x="18" y="39"/>
                      <a:pt x="19" y="39"/>
                      <a:pt x="20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65" name="Freeform 97">
                <a:extLst>
                  <a:ext uri="{FF2B5EF4-FFF2-40B4-BE49-F238E27FC236}">
                    <a16:creationId xmlns:a16="http://schemas.microsoft.com/office/drawing/2014/main" id="{15768FFD-C929-4855-BB60-2C17D238D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113" y="1347788"/>
                <a:ext cx="26988" cy="387350"/>
              </a:xfrm>
              <a:custGeom>
                <a:avLst/>
                <a:gdLst>
                  <a:gd name="T0" fmla="*/ 10 w 42"/>
                  <a:gd name="T1" fmla="*/ 0 h 608"/>
                  <a:gd name="T2" fmla="*/ 32 w 42"/>
                  <a:gd name="T3" fmla="*/ 0 h 608"/>
                  <a:gd name="T4" fmla="*/ 42 w 42"/>
                  <a:gd name="T5" fmla="*/ 608 h 608"/>
                  <a:gd name="T6" fmla="*/ 0 w 42"/>
                  <a:gd name="T7" fmla="*/ 608 h 608"/>
                  <a:gd name="T8" fmla="*/ 10 w 42"/>
                  <a:gd name="T9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08">
                    <a:moveTo>
                      <a:pt x="10" y="0"/>
                    </a:moveTo>
                    <a:lnTo>
                      <a:pt x="32" y="0"/>
                    </a:lnTo>
                    <a:lnTo>
                      <a:pt x="42" y="608"/>
                    </a:lnTo>
                    <a:lnTo>
                      <a:pt x="0" y="60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66" name="Freeform 98">
                <a:extLst>
                  <a:ext uri="{FF2B5EF4-FFF2-40B4-BE49-F238E27FC236}">
                    <a16:creationId xmlns:a16="http://schemas.microsoft.com/office/drawing/2014/main" id="{FE13C995-881A-4668-839F-FBC9755A5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6" y="1230313"/>
                <a:ext cx="34925" cy="107950"/>
              </a:xfrm>
              <a:custGeom>
                <a:avLst/>
                <a:gdLst>
                  <a:gd name="T0" fmla="*/ 55 w 55"/>
                  <a:gd name="T1" fmla="*/ 161 h 169"/>
                  <a:gd name="T2" fmla="*/ 12 w 55"/>
                  <a:gd name="T3" fmla="*/ 0 h 169"/>
                  <a:gd name="T4" fmla="*/ 2 w 55"/>
                  <a:gd name="T5" fmla="*/ 17 h 169"/>
                  <a:gd name="T6" fmla="*/ 27 w 55"/>
                  <a:gd name="T7" fmla="*/ 169 h 169"/>
                  <a:gd name="T8" fmla="*/ 39 w 55"/>
                  <a:gd name="T9" fmla="*/ 159 h 169"/>
                  <a:gd name="T10" fmla="*/ 55 w 55"/>
                  <a:gd name="T11" fmla="*/ 16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69">
                    <a:moveTo>
                      <a:pt x="55" y="161"/>
                    </a:moveTo>
                    <a:lnTo>
                      <a:pt x="12" y="0"/>
                    </a:lnTo>
                    <a:cubicBezTo>
                      <a:pt x="12" y="0"/>
                      <a:pt x="0" y="3"/>
                      <a:pt x="2" y="17"/>
                    </a:cubicBezTo>
                    <a:cubicBezTo>
                      <a:pt x="4" y="30"/>
                      <a:pt x="23" y="145"/>
                      <a:pt x="27" y="169"/>
                    </a:cubicBezTo>
                    <a:cubicBezTo>
                      <a:pt x="30" y="164"/>
                      <a:pt x="34" y="161"/>
                      <a:pt x="39" y="159"/>
                    </a:cubicBezTo>
                    <a:cubicBezTo>
                      <a:pt x="45" y="158"/>
                      <a:pt x="50" y="158"/>
                      <a:pt x="55" y="16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67" name="Freeform 99">
                <a:extLst>
                  <a:ext uri="{FF2B5EF4-FFF2-40B4-BE49-F238E27FC236}">
                    <a16:creationId xmlns:a16="http://schemas.microsoft.com/office/drawing/2014/main" id="{06BD3916-4E4F-4509-8E4C-E31FCC240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1" y="1339850"/>
                <a:ext cx="106363" cy="46038"/>
              </a:xfrm>
              <a:custGeom>
                <a:avLst/>
                <a:gdLst>
                  <a:gd name="T0" fmla="*/ 151 w 165"/>
                  <a:gd name="T1" fmla="*/ 54 h 71"/>
                  <a:gd name="T2" fmla="*/ 9 w 165"/>
                  <a:gd name="T3" fmla="*/ 0 h 71"/>
                  <a:gd name="T4" fmla="*/ 10 w 165"/>
                  <a:gd name="T5" fmla="*/ 4 h 71"/>
                  <a:gd name="T6" fmla="*/ 0 w 165"/>
                  <a:gd name="T7" fmla="*/ 28 h 71"/>
                  <a:gd name="T8" fmla="*/ 161 w 165"/>
                  <a:gd name="T9" fmla="*/ 71 h 71"/>
                  <a:gd name="T10" fmla="*/ 151 w 165"/>
                  <a:gd name="T11" fmla="*/ 5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71">
                    <a:moveTo>
                      <a:pt x="151" y="54"/>
                    </a:moveTo>
                    <a:cubicBezTo>
                      <a:pt x="139" y="50"/>
                      <a:pt x="32" y="9"/>
                      <a:pt x="9" y="0"/>
                    </a:cubicBezTo>
                    <a:cubicBezTo>
                      <a:pt x="9" y="1"/>
                      <a:pt x="10" y="2"/>
                      <a:pt x="10" y="4"/>
                    </a:cubicBezTo>
                    <a:cubicBezTo>
                      <a:pt x="13" y="13"/>
                      <a:pt x="8" y="23"/>
                      <a:pt x="0" y="28"/>
                    </a:cubicBezTo>
                    <a:lnTo>
                      <a:pt x="161" y="71"/>
                    </a:lnTo>
                    <a:cubicBezTo>
                      <a:pt x="161" y="71"/>
                      <a:pt x="165" y="59"/>
                      <a:pt x="151" y="54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68" name="Freeform 100">
                <a:extLst>
                  <a:ext uri="{FF2B5EF4-FFF2-40B4-BE49-F238E27FC236}">
                    <a16:creationId xmlns:a16="http://schemas.microsoft.com/office/drawing/2014/main" id="{2FC17A90-F61E-47EB-976D-C1049C126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501" y="1346200"/>
                <a:ext cx="87313" cy="80963"/>
              </a:xfrm>
              <a:custGeom>
                <a:avLst/>
                <a:gdLst>
                  <a:gd name="T0" fmla="*/ 119 w 139"/>
                  <a:gd name="T1" fmla="*/ 5 h 127"/>
                  <a:gd name="T2" fmla="*/ 118 w 139"/>
                  <a:gd name="T3" fmla="*/ 0 h 127"/>
                  <a:gd name="T4" fmla="*/ 0 w 139"/>
                  <a:gd name="T5" fmla="*/ 118 h 127"/>
                  <a:gd name="T6" fmla="*/ 20 w 139"/>
                  <a:gd name="T7" fmla="*/ 118 h 127"/>
                  <a:gd name="T8" fmla="*/ 139 w 139"/>
                  <a:gd name="T9" fmla="*/ 21 h 127"/>
                  <a:gd name="T10" fmla="*/ 119 w 139"/>
                  <a:gd name="T11" fmla="*/ 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127">
                    <a:moveTo>
                      <a:pt x="119" y="5"/>
                    </a:moveTo>
                    <a:cubicBezTo>
                      <a:pt x="119" y="3"/>
                      <a:pt x="118" y="2"/>
                      <a:pt x="118" y="0"/>
                    </a:cubicBezTo>
                    <a:lnTo>
                      <a:pt x="0" y="118"/>
                    </a:lnTo>
                    <a:cubicBezTo>
                      <a:pt x="0" y="118"/>
                      <a:pt x="9" y="127"/>
                      <a:pt x="20" y="118"/>
                    </a:cubicBezTo>
                    <a:cubicBezTo>
                      <a:pt x="30" y="110"/>
                      <a:pt x="121" y="35"/>
                      <a:pt x="139" y="21"/>
                    </a:cubicBezTo>
                    <a:cubicBezTo>
                      <a:pt x="130" y="20"/>
                      <a:pt x="122" y="14"/>
                      <a:pt x="119" y="5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69" name="Freeform 101">
                <a:extLst>
                  <a:ext uri="{FF2B5EF4-FFF2-40B4-BE49-F238E27FC236}">
                    <a16:creationId xmlns:a16="http://schemas.microsoft.com/office/drawing/2014/main" id="{C0BC9BEF-EE26-4E2A-9B2B-4A7FA5754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113" y="1331913"/>
                <a:ext cx="30163" cy="28575"/>
              </a:xfrm>
              <a:custGeom>
                <a:avLst/>
                <a:gdLst>
                  <a:gd name="T0" fmla="*/ 42 w 46"/>
                  <a:gd name="T1" fmla="*/ 13 h 44"/>
                  <a:gd name="T2" fmla="*/ 32 w 46"/>
                  <a:gd name="T3" fmla="*/ 3 h 44"/>
                  <a:gd name="T4" fmla="*/ 16 w 46"/>
                  <a:gd name="T5" fmla="*/ 1 h 44"/>
                  <a:gd name="T6" fmla="*/ 4 w 46"/>
                  <a:gd name="T7" fmla="*/ 11 h 44"/>
                  <a:gd name="T8" fmla="*/ 0 w 46"/>
                  <a:gd name="T9" fmla="*/ 23 h 44"/>
                  <a:gd name="T10" fmla="*/ 1 w 46"/>
                  <a:gd name="T11" fmla="*/ 28 h 44"/>
                  <a:gd name="T12" fmla="*/ 21 w 46"/>
                  <a:gd name="T13" fmla="*/ 44 h 44"/>
                  <a:gd name="T14" fmla="*/ 28 w 46"/>
                  <a:gd name="T15" fmla="*/ 43 h 44"/>
                  <a:gd name="T16" fmla="*/ 33 w 46"/>
                  <a:gd name="T17" fmla="*/ 41 h 44"/>
                  <a:gd name="T18" fmla="*/ 43 w 46"/>
                  <a:gd name="T19" fmla="*/ 17 h 44"/>
                  <a:gd name="T20" fmla="*/ 42 w 46"/>
                  <a:gd name="T21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4">
                    <a:moveTo>
                      <a:pt x="42" y="13"/>
                    </a:moveTo>
                    <a:cubicBezTo>
                      <a:pt x="40" y="8"/>
                      <a:pt x="36" y="5"/>
                      <a:pt x="32" y="3"/>
                    </a:cubicBezTo>
                    <a:cubicBezTo>
                      <a:pt x="27" y="0"/>
                      <a:pt x="22" y="0"/>
                      <a:pt x="16" y="1"/>
                    </a:cubicBezTo>
                    <a:cubicBezTo>
                      <a:pt x="11" y="3"/>
                      <a:pt x="7" y="6"/>
                      <a:pt x="4" y="11"/>
                    </a:cubicBezTo>
                    <a:cubicBezTo>
                      <a:pt x="1" y="14"/>
                      <a:pt x="0" y="19"/>
                      <a:pt x="0" y="23"/>
                    </a:cubicBezTo>
                    <a:cubicBezTo>
                      <a:pt x="0" y="25"/>
                      <a:pt x="1" y="26"/>
                      <a:pt x="1" y="28"/>
                    </a:cubicBezTo>
                    <a:cubicBezTo>
                      <a:pt x="4" y="37"/>
                      <a:pt x="12" y="43"/>
                      <a:pt x="21" y="44"/>
                    </a:cubicBezTo>
                    <a:cubicBezTo>
                      <a:pt x="23" y="44"/>
                      <a:pt x="25" y="44"/>
                      <a:pt x="28" y="43"/>
                    </a:cubicBezTo>
                    <a:cubicBezTo>
                      <a:pt x="30" y="43"/>
                      <a:pt x="32" y="42"/>
                      <a:pt x="33" y="41"/>
                    </a:cubicBezTo>
                    <a:cubicBezTo>
                      <a:pt x="41" y="36"/>
                      <a:pt x="46" y="26"/>
                      <a:pt x="43" y="17"/>
                    </a:cubicBezTo>
                    <a:cubicBezTo>
                      <a:pt x="43" y="15"/>
                      <a:pt x="42" y="14"/>
                      <a:pt x="42" y="13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70" name="Freeform 103">
                <a:extLst>
                  <a:ext uri="{FF2B5EF4-FFF2-40B4-BE49-F238E27FC236}">
                    <a16:creationId xmlns:a16="http://schemas.microsoft.com/office/drawing/2014/main" id="{F082B23B-352D-4484-B64C-ECA5A262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263" y="1468438"/>
                <a:ext cx="57150" cy="823913"/>
              </a:xfrm>
              <a:custGeom>
                <a:avLst/>
                <a:gdLst>
                  <a:gd name="T0" fmla="*/ 20 w 88"/>
                  <a:gd name="T1" fmla="*/ 0 h 1289"/>
                  <a:gd name="T2" fmla="*/ 67 w 88"/>
                  <a:gd name="T3" fmla="*/ 0 h 1289"/>
                  <a:gd name="T4" fmla="*/ 88 w 88"/>
                  <a:gd name="T5" fmla="*/ 1277 h 1289"/>
                  <a:gd name="T6" fmla="*/ 43 w 88"/>
                  <a:gd name="T7" fmla="*/ 1289 h 1289"/>
                  <a:gd name="T8" fmla="*/ 0 w 88"/>
                  <a:gd name="T9" fmla="*/ 1277 h 1289"/>
                  <a:gd name="T10" fmla="*/ 20 w 88"/>
                  <a:gd name="T11" fmla="*/ 0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289">
                    <a:moveTo>
                      <a:pt x="20" y="0"/>
                    </a:moveTo>
                    <a:lnTo>
                      <a:pt x="67" y="0"/>
                    </a:lnTo>
                    <a:lnTo>
                      <a:pt x="88" y="1277"/>
                    </a:lnTo>
                    <a:cubicBezTo>
                      <a:pt x="88" y="1277"/>
                      <a:pt x="78" y="1289"/>
                      <a:pt x="43" y="1289"/>
                    </a:cubicBezTo>
                    <a:cubicBezTo>
                      <a:pt x="9" y="1289"/>
                      <a:pt x="0" y="1277"/>
                      <a:pt x="0" y="1277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71" name="Freeform 104">
                <a:extLst>
                  <a:ext uri="{FF2B5EF4-FFF2-40B4-BE49-F238E27FC236}">
                    <a16:creationId xmlns:a16="http://schemas.microsoft.com/office/drawing/2014/main" id="{81A6EF3E-A558-4ADF-9B84-2908E34F5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1230313"/>
                <a:ext cx="69850" cy="215900"/>
              </a:xfrm>
              <a:custGeom>
                <a:avLst/>
                <a:gdLst>
                  <a:gd name="T0" fmla="*/ 110 w 110"/>
                  <a:gd name="T1" fmla="*/ 322 h 338"/>
                  <a:gd name="T2" fmla="*/ 24 w 110"/>
                  <a:gd name="T3" fmla="*/ 0 h 338"/>
                  <a:gd name="T4" fmla="*/ 5 w 110"/>
                  <a:gd name="T5" fmla="*/ 35 h 338"/>
                  <a:gd name="T6" fmla="*/ 54 w 110"/>
                  <a:gd name="T7" fmla="*/ 338 h 338"/>
                  <a:gd name="T8" fmla="*/ 79 w 110"/>
                  <a:gd name="T9" fmla="*/ 319 h 338"/>
                  <a:gd name="T10" fmla="*/ 110 w 110"/>
                  <a:gd name="T11" fmla="*/ 32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338">
                    <a:moveTo>
                      <a:pt x="110" y="322"/>
                    </a:moveTo>
                    <a:lnTo>
                      <a:pt x="24" y="0"/>
                    </a:lnTo>
                    <a:cubicBezTo>
                      <a:pt x="24" y="0"/>
                      <a:pt x="0" y="6"/>
                      <a:pt x="5" y="35"/>
                    </a:cubicBezTo>
                    <a:cubicBezTo>
                      <a:pt x="9" y="60"/>
                      <a:pt x="46" y="292"/>
                      <a:pt x="54" y="338"/>
                    </a:cubicBezTo>
                    <a:cubicBezTo>
                      <a:pt x="59" y="329"/>
                      <a:pt x="68" y="322"/>
                      <a:pt x="79" y="319"/>
                    </a:cubicBezTo>
                    <a:cubicBezTo>
                      <a:pt x="90" y="316"/>
                      <a:pt x="101" y="318"/>
                      <a:pt x="110" y="32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72" name="Freeform 105">
                <a:extLst>
                  <a:ext uri="{FF2B5EF4-FFF2-40B4-BE49-F238E27FC236}">
                    <a16:creationId xmlns:a16="http://schemas.microsoft.com/office/drawing/2014/main" id="{3DEEE015-0A64-4D34-925D-45B3C3C72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126" y="1449388"/>
                <a:ext cx="211138" cy="92075"/>
              </a:xfrm>
              <a:custGeom>
                <a:avLst/>
                <a:gdLst>
                  <a:gd name="T0" fmla="*/ 303 w 330"/>
                  <a:gd name="T1" fmla="*/ 109 h 142"/>
                  <a:gd name="T2" fmla="*/ 17 w 330"/>
                  <a:gd name="T3" fmla="*/ 0 h 142"/>
                  <a:gd name="T4" fmla="*/ 20 w 330"/>
                  <a:gd name="T5" fmla="*/ 7 h 142"/>
                  <a:gd name="T6" fmla="*/ 0 w 330"/>
                  <a:gd name="T7" fmla="*/ 56 h 142"/>
                  <a:gd name="T8" fmla="*/ 324 w 330"/>
                  <a:gd name="T9" fmla="*/ 142 h 142"/>
                  <a:gd name="T10" fmla="*/ 303 w 330"/>
                  <a:gd name="T11" fmla="*/ 10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142">
                    <a:moveTo>
                      <a:pt x="303" y="109"/>
                    </a:moveTo>
                    <a:cubicBezTo>
                      <a:pt x="279" y="100"/>
                      <a:pt x="64" y="18"/>
                      <a:pt x="17" y="0"/>
                    </a:cubicBezTo>
                    <a:cubicBezTo>
                      <a:pt x="18" y="2"/>
                      <a:pt x="19" y="5"/>
                      <a:pt x="20" y="7"/>
                    </a:cubicBezTo>
                    <a:cubicBezTo>
                      <a:pt x="25" y="26"/>
                      <a:pt x="16" y="46"/>
                      <a:pt x="0" y="56"/>
                    </a:cubicBezTo>
                    <a:lnTo>
                      <a:pt x="324" y="142"/>
                    </a:lnTo>
                    <a:cubicBezTo>
                      <a:pt x="324" y="142"/>
                      <a:pt x="330" y="119"/>
                      <a:pt x="303" y="109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73" name="Freeform 106">
                <a:extLst>
                  <a:ext uri="{FF2B5EF4-FFF2-40B4-BE49-F238E27FC236}">
                    <a16:creationId xmlns:a16="http://schemas.microsoft.com/office/drawing/2014/main" id="{E152B0E6-A229-403E-8977-FDC9A683D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1" y="1462088"/>
                <a:ext cx="177800" cy="163513"/>
              </a:xfrm>
              <a:custGeom>
                <a:avLst/>
                <a:gdLst>
                  <a:gd name="T0" fmla="*/ 238 w 278"/>
                  <a:gd name="T1" fmla="*/ 10 h 255"/>
                  <a:gd name="T2" fmla="*/ 237 w 278"/>
                  <a:gd name="T3" fmla="*/ 0 h 255"/>
                  <a:gd name="T4" fmla="*/ 0 w 278"/>
                  <a:gd name="T5" fmla="*/ 237 h 255"/>
                  <a:gd name="T6" fmla="*/ 39 w 278"/>
                  <a:gd name="T7" fmla="*/ 237 h 255"/>
                  <a:gd name="T8" fmla="*/ 278 w 278"/>
                  <a:gd name="T9" fmla="*/ 42 h 255"/>
                  <a:gd name="T10" fmla="*/ 238 w 278"/>
                  <a:gd name="T11" fmla="*/ 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8" h="255">
                    <a:moveTo>
                      <a:pt x="238" y="10"/>
                    </a:moveTo>
                    <a:cubicBezTo>
                      <a:pt x="238" y="7"/>
                      <a:pt x="237" y="3"/>
                      <a:pt x="237" y="0"/>
                    </a:cubicBezTo>
                    <a:lnTo>
                      <a:pt x="0" y="237"/>
                    </a:lnTo>
                    <a:cubicBezTo>
                      <a:pt x="0" y="237"/>
                      <a:pt x="17" y="255"/>
                      <a:pt x="39" y="237"/>
                    </a:cubicBezTo>
                    <a:cubicBezTo>
                      <a:pt x="59" y="220"/>
                      <a:pt x="242" y="71"/>
                      <a:pt x="278" y="42"/>
                    </a:cubicBezTo>
                    <a:cubicBezTo>
                      <a:pt x="260" y="41"/>
                      <a:pt x="243" y="28"/>
                      <a:pt x="238" y="1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74" name="Freeform 107">
                <a:extLst>
                  <a:ext uri="{FF2B5EF4-FFF2-40B4-BE49-F238E27FC236}">
                    <a16:creationId xmlns:a16="http://schemas.microsoft.com/office/drawing/2014/main" id="{296161B6-DD9D-4CA4-84EB-4B2F7E020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263" y="1433513"/>
                <a:ext cx="58738" cy="55563"/>
              </a:xfrm>
              <a:custGeom>
                <a:avLst/>
                <a:gdLst>
                  <a:gd name="T0" fmla="*/ 83 w 91"/>
                  <a:gd name="T1" fmla="*/ 27 h 89"/>
                  <a:gd name="T2" fmla="*/ 63 w 91"/>
                  <a:gd name="T3" fmla="*/ 6 h 89"/>
                  <a:gd name="T4" fmla="*/ 32 w 91"/>
                  <a:gd name="T5" fmla="*/ 3 h 89"/>
                  <a:gd name="T6" fmla="*/ 7 w 91"/>
                  <a:gd name="T7" fmla="*/ 22 h 89"/>
                  <a:gd name="T8" fmla="*/ 0 w 91"/>
                  <a:gd name="T9" fmla="*/ 47 h 89"/>
                  <a:gd name="T10" fmla="*/ 1 w 91"/>
                  <a:gd name="T11" fmla="*/ 57 h 89"/>
                  <a:gd name="T12" fmla="*/ 41 w 91"/>
                  <a:gd name="T13" fmla="*/ 89 h 89"/>
                  <a:gd name="T14" fmla="*/ 55 w 91"/>
                  <a:gd name="T15" fmla="*/ 88 h 89"/>
                  <a:gd name="T16" fmla="*/ 66 w 91"/>
                  <a:gd name="T17" fmla="*/ 83 h 89"/>
                  <a:gd name="T18" fmla="*/ 86 w 91"/>
                  <a:gd name="T19" fmla="*/ 34 h 89"/>
                  <a:gd name="T20" fmla="*/ 83 w 91"/>
                  <a:gd name="T21" fmla="*/ 2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89">
                    <a:moveTo>
                      <a:pt x="83" y="27"/>
                    </a:moveTo>
                    <a:cubicBezTo>
                      <a:pt x="79" y="18"/>
                      <a:pt x="72" y="11"/>
                      <a:pt x="63" y="6"/>
                    </a:cubicBezTo>
                    <a:cubicBezTo>
                      <a:pt x="54" y="2"/>
                      <a:pt x="43" y="0"/>
                      <a:pt x="32" y="3"/>
                    </a:cubicBezTo>
                    <a:cubicBezTo>
                      <a:pt x="21" y="6"/>
                      <a:pt x="12" y="13"/>
                      <a:pt x="7" y="22"/>
                    </a:cubicBezTo>
                    <a:cubicBezTo>
                      <a:pt x="2" y="29"/>
                      <a:pt x="0" y="38"/>
                      <a:pt x="0" y="47"/>
                    </a:cubicBezTo>
                    <a:cubicBezTo>
                      <a:pt x="0" y="50"/>
                      <a:pt x="1" y="54"/>
                      <a:pt x="1" y="57"/>
                    </a:cubicBezTo>
                    <a:cubicBezTo>
                      <a:pt x="6" y="75"/>
                      <a:pt x="23" y="88"/>
                      <a:pt x="41" y="89"/>
                    </a:cubicBezTo>
                    <a:cubicBezTo>
                      <a:pt x="45" y="89"/>
                      <a:pt x="50" y="89"/>
                      <a:pt x="55" y="88"/>
                    </a:cubicBezTo>
                    <a:cubicBezTo>
                      <a:pt x="59" y="87"/>
                      <a:pt x="63" y="85"/>
                      <a:pt x="66" y="83"/>
                    </a:cubicBezTo>
                    <a:cubicBezTo>
                      <a:pt x="82" y="73"/>
                      <a:pt x="91" y="53"/>
                      <a:pt x="86" y="34"/>
                    </a:cubicBezTo>
                    <a:cubicBezTo>
                      <a:pt x="85" y="32"/>
                      <a:pt x="84" y="29"/>
                      <a:pt x="83" y="27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75" name="Freeform 108">
                <a:extLst>
                  <a:ext uri="{FF2B5EF4-FFF2-40B4-BE49-F238E27FC236}">
                    <a16:creationId xmlns:a16="http://schemas.microsoft.com/office/drawing/2014/main" id="{0B9AEA5B-F902-4D55-88D1-C24B6D1E1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376" y="1444625"/>
                <a:ext cx="36513" cy="34925"/>
              </a:xfrm>
              <a:custGeom>
                <a:avLst/>
                <a:gdLst>
                  <a:gd name="T0" fmla="*/ 27 w 57"/>
                  <a:gd name="T1" fmla="*/ 55 h 55"/>
                  <a:gd name="T2" fmla="*/ 27 w 57"/>
                  <a:gd name="T3" fmla="*/ 55 h 55"/>
                  <a:gd name="T4" fmla="*/ 35 w 57"/>
                  <a:gd name="T5" fmla="*/ 54 h 55"/>
                  <a:gd name="T6" fmla="*/ 42 w 57"/>
                  <a:gd name="T7" fmla="*/ 51 h 55"/>
                  <a:gd name="T8" fmla="*/ 54 w 57"/>
                  <a:gd name="T9" fmla="*/ 20 h 55"/>
                  <a:gd name="T10" fmla="*/ 52 w 57"/>
                  <a:gd name="T11" fmla="*/ 16 h 55"/>
                  <a:gd name="T12" fmla="*/ 40 w 57"/>
                  <a:gd name="T13" fmla="*/ 3 h 55"/>
                  <a:gd name="T14" fmla="*/ 28 w 57"/>
                  <a:gd name="T15" fmla="*/ 0 h 55"/>
                  <a:gd name="T16" fmla="*/ 20 w 57"/>
                  <a:gd name="T17" fmla="*/ 1 h 55"/>
                  <a:gd name="T18" fmla="*/ 5 w 57"/>
                  <a:gd name="T19" fmla="*/ 13 h 55"/>
                  <a:gd name="T20" fmla="*/ 0 w 57"/>
                  <a:gd name="T21" fmla="*/ 28 h 55"/>
                  <a:gd name="T22" fmla="*/ 1 w 57"/>
                  <a:gd name="T23" fmla="*/ 34 h 55"/>
                  <a:gd name="T24" fmla="*/ 26 w 57"/>
                  <a:gd name="T25" fmla="*/ 55 h 55"/>
                  <a:gd name="T26" fmla="*/ 27 w 57"/>
                  <a:gd name="T2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27" y="55"/>
                    </a:moveTo>
                    <a:lnTo>
                      <a:pt x="27" y="55"/>
                    </a:lnTo>
                    <a:cubicBezTo>
                      <a:pt x="30" y="55"/>
                      <a:pt x="32" y="54"/>
                      <a:pt x="35" y="54"/>
                    </a:cubicBezTo>
                    <a:cubicBezTo>
                      <a:pt x="37" y="53"/>
                      <a:pt x="39" y="52"/>
                      <a:pt x="42" y="51"/>
                    </a:cubicBezTo>
                    <a:cubicBezTo>
                      <a:pt x="52" y="45"/>
                      <a:pt x="57" y="32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cubicBezTo>
                      <a:pt x="50" y="10"/>
                      <a:pt x="45" y="6"/>
                      <a:pt x="40" y="3"/>
                    </a:cubicBezTo>
                    <a:cubicBezTo>
                      <a:pt x="36" y="1"/>
                      <a:pt x="32" y="0"/>
                      <a:pt x="28" y="0"/>
                    </a:cubicBezTo>
                    <a:cubicBezTo>
                      <a:pt x="25" y="0"/>
                      <a:pt x="23" y="1"/>
                      <a:pt x="20" y="1"/>
                    </a:cubicBezTo>
                    <a:cubicBezTo>
                      <a:pt x="14" y="3"/>
                      <a:pt x="8" y="7"/>
                      <a:pt x="5" y="13"/>
                    </a:cubicBezTo>
                    <a:cubicBezTo>
                      <a:pt x="2" y="18"/>
                      <a:pt x="0" y="23"/>
                      <a:pt x="0" y="28"/>
                    </a:cubicBezTo>
                    <a:cubicBezTo>
                      <a:pt x="0" y="31"/>
                      <a:pt x="1" y="33"/>
                      <a:pt x="1" y="34"/>
                    </a:cubicBezTo>
                    <a:cubicBezTo>
                      <a:pt x="4" y="46"/>
                      <a:pt x="14" y="54"/>
                      <a:pt x="26" y="55"/>
                    </a:cubicBezTo>
                    <a:lnTo>
                      <a:pt x="27" y="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76" name="Freeform 109">
                <a:extLst>
                  <a:ext uri="{FF2B5EF4-FFF2-40B4-BE49-F238E27FC236}">
                    <a16:creationId xmlns:a16="http://schemas.microsoft.com/office/drawing/2014/main" id="{725CDDD0-F69A-4FE7-A0C2-AD0034CFD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901" y="1719263"/>
                <a:ext cx="1152524" cy="665163"/>
              </a:xfrm>
              <a:custGeom>
                <a:avLst/>
                <a:gdLst>
                  <a:gd name="T0" fmla="*/ 0 w 1805"/>
                  <a:gd name="T1" fmla="*/ 1042 h 1042"/>
                  <a:gd name="T2" fmla="*/ 1578 w 1805"/>
                  <a:gd name="T3" fmla="*/ 1042 h 1042"/>
                  <a:gd name="T4" fmla="*/ 1805 w 1805"/>
                  <a:gd name="T5" fmla="*/ 0 h 1042"/>
                  <a:gd name="T6" fmla="*/ 1298 w 1805"/>
                  <a:gd name="T7" fmla="*/ 0 h 1042"/>
                  <a:gd name="T8" fmla="*/ 0 w 1805"/>
                  <a:gd name="T9" fmla="*/ 1042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5" h="1042">
                    <a:moveTo>
                      <a:pt x="0" y="1042"/>
                    </a:moveTo>
                    <a:lnTo>
                      <a:pt x="1578" y="1042"/>
                    </a:lnTo>
                    <a:lnTo>
                      <a:pt x="1805" y="0"/>
                    </a:lnTo>
                    <a:lnTo>
                      <a:pt x="1298" y="0"/>
                    </a:lnTo>
                    <a:lnTo>
                      <a:pt x="0" y="104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77" name="Freeform 110">
                <a:extLst>
                  <a:ext uri="{FF2B5EF4-FFF2-40B4-BE49-F238E27FC236}">
                    <a16:creationId xmlns:a16="http://schemas.microsoft.com/office/drawing/2014/main" id="{96CE1351-4C73-4A31-92C3-A43810B1A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1731963"/>
                <a:ext cx="754063" cy="638175"/>
              </a:xfrm>
              <a:custGeom>
                <a:avLst/>
                <a:gdLst>
                  <a:gd name="T0" fmla="*/ 0 w 1180"/>
                  <a:gd name="T1" fmla="*/ 999 h 999"/>
                  <a:gd name="T2" fmla="*/ 162 w 1180"/>
                  <a:gd name="T3" fmla="*/ 999 h 999"/>
                  <a:gd name="T4" fmla="*/ 1180 w 1180"/>
                  <a:gd name="T5" fmla="*/ 0 h 999"/>
                  <a:gd name="T6" fmla="*/ 1134 w 1180"/>
                  <a:gd name="T7" fmla="*/ 0 h 999"/>
                  <a:gd name="T8" fmla="*/ 0 w 1180"/>
                  <a:gd name="T9" fmla="*/ 9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0" h="999">
                    <a:moveTo>
                      <a:pt x="0" y="999"/>
                    </a:moveTo>
                    <a:lnTo>
                      <a:pt x="162" y="999"/>
                    </a:lnTo>
                    <a:lnTo>
                      <a:pt x="1180" y="0"/>
                    </a:lnTo>
                    <a:lnTo>
                      <a:pt x="1134" y="0"/>
                    </a:lnTo>
                    <a:lnTo>
                      <a:pt x="0" y="99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78" name="Freeform 111">
                <a:extLst>
                  <a:ext uri="{FF2B5EF4-FFF2-40B4-BE49-F238E27FC236}">
                    <a16:creationId xmlns:a16="http://schemas.microsoft.com/office/drawing/2014/main" id="{B9573585-A2FD-4670-9CED-B1E82757C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588" y="2165350"/>
                <a:ext cx="276225" cy="36513"/>
              </a:xfrm>
              <a:custGeom>
                <a:avLst/>
                <a:gdLst>
                  <a:gd name="T0" fmla="*/ 432 w 432"/>
                  <a:gd name="T1" fmla="*/ 0 h 57"/>
                  <a:gd name="T2" fmla="*/ 57 w 432"/>
                  <a:gd name="T3" fmla="*/ 0 h 57"/>
                  <a:gd name="T4" fmla="*/ 0 w 432"/>
                  <a:gd name="T5" fmla="*/ 57 h 57"/>
                  <a:gd name="T6" fmla="*/ 432 w 432"/>
                  <a:gd name="T7" fmla="*/ 57 h 57"/>
                  <a:gd name="T8" fmla="*/ 432 w 432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57">
                    <a:moveTo>
                      <a:pt x="432" y="0"/>
                    </a:moveTo>
                    <a:lnTo>
                      <a:pt x="57" y="0"/>
                    </a:lnTo>
                    <a:lnTo>
                      <a:pt x="0" y="57"/>
                    </a:lnTo>
                    <a:lnTo>
                      <a:pt x="432" y="57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79" name="Freeform 112">
                <a:extLst>
                  <a:ext uri="{FF2B5EF4-FFF2-40B4-BE49-F238E27FC236}">
                    <a16:creationId xmlns:a16="http://schemas.microsoft.com/office/drawing/2014/main" id="{EA8E539E-FF19-4717-B2E0-E14EDB8A8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101" y="2144713"/>
                <a:ext cx="33338" cy="20638"/>
              </a:xfrm>
              <a:custGeom>
                <a:avLst/>
                <a:gdLst>
                  <a:gd name="T0" fmla="*/ 33 w 53"/>
                  <a:gd name="T1" fmla="*/ 0 h 32"/>
                  <a:gd name="T2" fmla="*/ 53 w 53"/>
                  <a:gd name="T3" fmla="*/ 32 h 32"/>
                  <a:gd name="T4" fmla="*/ 0 w 53"/>
                  <a:gd name="T5" fmla="*/ 32 h 32"/>
                  <a:gd name="T6" fmla="*/ 33 w 53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32">
                    <a:moveTo>
                      <a:pt x="33" y="0"/>
                    </a:moveTo>
                    <a:cubicBezTo>
                      <a:pt x="33" y="0"/>
                      <a:pt x="0" y="32"/>
                      <a:pt x="53" y="32"/>
                    </a:cubicBezTo>
                    <a:lnTo>
                      <a:pt x="0" y="3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80" name="Freeform 113">
                <a:extLst>
                  <a:ext uri="{FF2B5EF4-FFF2-40B4-BE49-F238E27FC236}">
                    <a16:creationId xmlns:a16="http://schemas.microsoft.com/office/drawing/2014/main" id="{C4EE53E1-CE96-4FC6-9573-A775D78DD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601" y="2201863"/>
                <a:ext cx="68263" cy="25400"/>
              </a:xfrm>
              <a:custGeom>
                <a:avLst/>
                <a:gdLst>
                  <a:gd name="T0" fmla="*/ 106 w 106"/>
                  <a:gd name="T1" fmla="*/ 0 h 40"/>
                  <a:gd name="T2" fmla="*/ 0 w 106"/>
                  <a:gd name="T3" fmla="*/ 40 h 40"/>
                  <a:gd name="T4" fmla="*/ 41 w 106"/>
                  <a:gd name="T5" fmla="*/ 0 h 40"/>
                  <a:gd name="T6" fmla="*/ 106 w 106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40">
                    <a:moveTo>
                      <a:pt x="106" y="0"/>
                    </a:moveTo>
                    <a:cubicBezTo>
                      <a:pt x="106" y="0"/>
                      <a:pt x="41" y="0"/>
                      <a:pt x="0" y="40"/>
                    </a:cubicBezTo>
                    <a:lnTo>
                      <a:pt x="41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81" name="Rectangle 114">
                <a:extLst>
                  <a:ext uri="{FF2B5EF4-FFF2-40B4-BE49-F238E27FC236}">
                    <a16:creationId xmlns:a16="http://schemas.microsoft.com/office/drawing/2014/main" id="{0ABB8D05-EDFD-45DF-A59A-20BCB1E9E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863" y="2051050"/>
                <a:ext cx="212725" cy="21272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82" name="Freeform 115">
                <a:extLst>
                  <a:ext uri="{FF2B5EF4-FFF2-40B4-BE49-F238E27FC236}">
                    <a16:creationId xmlns:a16="http://schemas.microsoft.com/office/drawing/2014/main" id="{6CA4A99C-E683-46E7-A75A-042B30898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863" y="1920875"/>
                <a:ext cx="254000" cy="130175"/>
              </a:xfrm>
              <a:custGeom>
                <a:avLst/>
                <a:gdLst>
                  <a:gd name="T0" fmla="*/ 170 w 398"/>
                  <a:gd name="T1" fmla="*/ 0 h 204"/>
                  <a:gd name="T2" fmla="*/ 398 w 398"/>
                  <a:gd name="T3" fmla="*/ 0 h 204"/>
                  <a:gd name="T4" fmla="*/ 333 w 398"/>
                  <a:gd name="T5" fmla="*/ 204 h 204"/>
                  <a:gd name="T6" fmla="*/ 0 w 398"/>
                  <a:gd name="T7" fmla="*/ 204 h 204"/>
                  <a:gd name="T8" fmla="*/ 170 w 398"/>
                  <a:gd name="T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204">
                    <a:moveTo>
                      <a:pt x="170" y="0"/>
                    </a:moveTo>
                    <a:lnTo>
                      <a:pt x="398" y="0"/>
                    </a:lnTo>
                    <a:lnTo>
                      <a:pt x="333" y="204"/>
                    </a:lnTo>
                    <a:lnTo>
                      <a:pt x="0" y="204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83" name="Freeform 116">
                <a:extLst>
                  <a:ext uri="{FF2B5EF4-FFF2-40B4-BE49-F238E27FC236}">
                    <a16:creationId xmlns:a16="http://schemas.microsoft.com/office/drawing/2014/main" id="{A596E65C-87E7-47C7-A05A-826B8475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976" y="1920875"/>
                <a:ext cx="220663" cy="115888"/>
              </a:xfrm>
              <a:custGeom>
                <a:avLst/>
                <a:gdLst>
                  <a:gd name="T0" fmla="*/ 0 w 348"/>
                  <a:gd name="T1" fmla="*/ 183 h 183"/>
                  <a:gd name="T2" fmla="*/ 268 w 348"/>
                  <a:gd name="T3" fmla="*/ 183 h 183"/>
                  <a:gd name="T4" fmla="*/ 348 w 348"/>
                  <a:gd name="T5" fmla="*/ 0 h 183"/>
                  <a:gd name="T6" fmla="*/ 154 w 348"/>
                  <a:gd name="T7" fmla="*/ 0 h 183"/>
                  <a:gd name="T8" fmla="*/ 0 w 348"/>
                  <a:gd name="T9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83">
                    <a:moveTo>
                      <a:pt x="0" y="183"/>
                    </a:moveTo>
                    <a:lnTo>
                      <a:pt x="268" y="183"/>
                    </a:lnTo>
                    <a:lnTo>
                      <a:pt x="348" y="0"/>
                    </a:lnTo>
                    <a:lnTo>
                      <a:pt x="154" y="0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84" name="Freeform 117">
                <a:extLst>
                  <a:ext uri="{FF2B5EF4-FFF2-40B4-BE49-F238E27FC236}">
                    <a16:creationId xmlns:a16="http://schemas.microsoft.com/office/drawing/2014/main" id="{451F8CF6-FEE7-4862-A5E9-08169786C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588" y="1920875"/>
                <a:ext cx="41275" cy="342900"/>
              </a:xfrm>
              <a:custGeom>
                <a:avLst/>
                <a:gdLst>
                  <a:gd name="T0" fmla="*/ 65 w 65"/>
                  <a:gd name="T1" fmla="*/ 331 h 537"/>
                  <a:gd name="T2" fmla="*/ 0 w 65"/>
                  <a:gd name="T3" fmla="*/ 537 h 537"/>
                  <a:gd name="T4" fmla="*/ 0 w 65"/>
                  <a:gd name="T5" fmla="*/ 204 h 537"/>
                  <a:gd name="T6" fmla="*/ 65 w 65"/>
                  <a:gd name="T7" fmla="*/ 0 h 537"/>
                  <a:gd name="T8" fmla="*/ 65 w 65"/>
                  <a:gd name="T9" fmla="*/ 331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537">
                    <a:moveTo>
                      <a:pt x="65" y="331"/>
                    </a:moveTo>
                    <a:lnTo>
                      <a:pt x="0" y="537"/>
                    </a:lnTo>
                    <a:lnTo>
                      <a:pt x="0" y="204"/>
                    </a:lnTo>
                    <a:lnTo>
                      <a:pt x="65" y="0"/>
                    </a:lnTo>
                    <a:lnTo>
                      <a:pt x="65" y="33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85" name="Rectangle 118">
                <a:extLst>
                  <a:ext uri="{FF2B5EF4-FFF2-40B4-BE49-F238E27FC236}">
                    <a16:creationId xmlns:a16="http://schemas.microsoft.com/office/drawing/2014/main" id="{12B472D2-BE38-49EE-A038-A7D4F0C4A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076" y="2051050"/>
                <a:ext cx="36513" cy="2127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86" name="Rectangle 119">
                <a:extLst>
                  <a:ext uri="{FF2B5EF4-FFF2-40B4-BE49-F238E27FC236}">
                    <a16:creationId xmlns:a16="http://schemas.microsoft.com/office/drawing/2014/main" id="{67AD88FD-101A-4F51-A010-99B4B121E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076" y="2074863"/>
                <a:ext cx="127000" cy="46038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87" name="Rectangle 120">
                <a:extLst>
                  <a:ext uri="{FF2B5EF4-FFF2-40B4-BE49-F238E27FC236}">
                    <a16:creationId xmlns:a16="http://schemas.microsoft.com/office/drawing/2014/main" id="{40629039-2FC4-47CA-957B-8A1634BFC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076" y="2138363"/>
                <a:ext cx="127000" cy="46038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88" name="Freeform 121">
                <a:extLst>
                  <a:ext uri="{FF2B5EF4-FFF2-40B4-BE49-F238E27FC236}">
                    <a16:creationId xmlns:a16="http://schemas.microsoft.com/office/drawing/2014/main" id="{22352A5B-8CAB-4E77-8ABF-A073C63B6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6" y="1955800"/>
                <a:ext cx="138113" cy="239713"/>
              </a:xfrm>
              <a:custGeom>
                <a:avLst/>
                <a:gdLst>
                  <a:gd name="T0" fmla="*/ 44 w 216"/>
                  <a:gd name="T1" fmla="*/ 0 h 376"/>
                  <a:gd name="T2" fmla="*/ 216 w 216"/>
                  <a:gd name="T3" fmla="*/ 246 h 376"/>
                  <a:gd name="T4" fmla="*/ 215 w 216"/>
                  <a:gd name="T5" fmla="*/ 376 h 376"/>
                  <a:gd name="T6" fmla="*/ 0 w 216"/>
                  <a:gd name="T7" fmla="*/ 21 h 376"/>
                  <a:gd name="T8" fmla="*/ 44 w 216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376">
                    <a:moveTo>
                      <a:pt x="44" y="0"/>
                    </a:moveTo>
                    <a:lnTo>
                      <a:pt x="216" y="246"/>
                    </a:lnTo>
                    <a:lnTo>
                      <a:pt x="215" y="376"/>
                    </a:lnTo>
                    <a:lnTo>
                      <a:pt x="0" y="2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89" name="Freeform 122">
                <a:extLst>
                  <a:ext uri="{FF2B5EF4-FFF2-40B4-BE49-F238E27FC236}">
                    <a16:creationId xmlns:a16="http://schemas.microsoft.com/office/drawing/2014/main" id="{F681241A-91F5-4333-9DB3-C4BE88EF6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063" y="1800225"/>
                <a:ext cx="158750" cy="127000"/>
              </a:xfrm>
              <a:custGeom>
                <a:avLst/>
                <a:gdLst>
                  <a:gd name="T0" fmla="*/ 43 w 249"/>
                  <a:gd name="T1" fmla="*/ 0 h 198"/>
                  <a:gd name="T2" fmla="*/ 249 w 249"/>
                  <a:gd name="T3" fmla="*/ 127 h 198"/>
                  <a:gd name="T4" fmla="*/ 248 w 249"/>
                  <a:gd name="T5" fmla="*/ 198 h 198"/>
                  <a:gd name="T6" fmla="*/ 0 w 249"/>
                  <a:gd name="T7" fmla="*/ 21 h 198"/>
                  <a:gd name="T8" fmla="*/ 43 w 249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98">
                    <a:moveTo>
                      <a:pt x="43" y="0"/>
                    </a:moveTo>
                    <a:lnTo>
                      <a:pt x="249" y="127"/>
                    </a:lnTo>
                    <a:lnTo>
                      <a:pt x="248" y="198"/>
                    </a:lnTo>
                    <a:lnTo>
                      <a:pt x="0" y="2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</p:grpSp>
      <p:grpSp>
        <p:nvGrpSpPr>
          <p:cNvPr id="508" name="Группа 507">
            <a:extLst>
              <a:ext uri="{FF2B5EF4-FFF2-40B4-BE49-F238E27FC236}">
                <a16:creationId xmlns:a16="http://schemas.microsoft.com/office/drawing/2014/main" id="{E85149CC-FC97-4EB5-AC91-AD99DFDA4941}"/>
              </a:ext>
            </a:extLst>
          </p:cNvPr>
          <p:cNvGrpSpPr>
            <a:grpSpLocks noChangeAspect="1"/>
          </p:cNvGrpSpPr>
          <p:nvPr/>
        </p:nvGrpSpPr>
        <p:grpSpPr>
          <a:xfrm>
            <a:off x="3031624" y="1257075"/>
            <a:ext cx="648000" cy="648000"/>
            <a:chOff x="4548825" y="5273695"/>
            <a:chExt cx="773802" cy="773802"/>
          </a:xfrm>
        </p:grpSpPr>
        <p:sp>
          <p:nvSpPr>
            <p:cNvPr id="501" name="Овал 500">
              <a:extLst>
                <a:ext uri="{FF2B5EF4-FFF2-40B4-BE49-F238E27FC236}">
                  <a16:creationId xmlns:a16="http://schemas.microsoft.com/office/drawing/2014/main" id="{B3FF09F7-BF3D-4D46-B399-000184A0ED78}"/>
                </a:ext>
              </a:extLst>
            </p:cNvPr>
            <p:cNvSpPr/>
            <p:nvPr/>
          </p:nvSpPr>
          <p:spPr bwMode="auto">
            <a:xfrm>
              <a:off x="4548825" y="5273695"/>
              <a:ext cx="773802" cy="773802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grpSp>
          <p:nvGrpSpPr>
            <p:cNvPr id="347" name="Группа 346">
              <a:extLst>
                <a:ext uri="{FF2B5EF4-FFF2-40B4-BE49-F238E27FC236}">
                  <a16:creationId xmlns:a16="http://schemas.microsoft.com/office/drawing/2014/main" id="{92F0BCF0-344F-4EA3-97C9-671E301A2FCB}"/>
                </a:ext>
              </a:extLst>
            </p:cNvPr>
            <p:cNvGrpSpPr/>
            <p:nvPr/>
          </p:nvGrpSpPr>
          <p:grpSpPr>
            <a:xfrm>
              <a:off x="4659341" y="5330190"/>
              <a:ext cx="608601" cy="608601"/>
              <a:chOff x="3821113" y="1560513"/>
              <a:chExt cx="919162" cy="919162"/>
            </a:xfrm>
          </p:grpSpPr>
          <p:sp>
            <p:nvSpPr>
              <p:cNvPr id="348" name="Freeform 126">
                <a:extLst>
                  <a:ext uri="{FF2B5EF4-FFF2-40B4-BE49-F238E27FC236}">
                    <a16:creationId xmlns:a16="http://schemas.microsoft.com/office/drawing/2014/main" id="{610BBE1D-DCE8-4BE4-A8BF-EBBFB9C37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938" y="1571625"/>
                <a:ext cx="87313" cy="514350"/>
              </a:xfrm>
              <a:custGeom>
                <a:avLst/>
                <a:gdLst>
                  <a:gd name="T0" fmla="*/ 126 w 159"/>
                  <a:gd name="T1" fmla="*/ 0 h 934"/>
                  <a:gd name="T2" fmla="*/ 79 w 159"/>
                  <a:gd name="T3" fmla="*/ 20 h 934"/>
                  <a:gd name="T4" fmla="*/ 32 w 159"/>
                  <a:gd name="T5" fmla="*/ 0 h 934"/>
                  <a:gd name="T6" fmla="*/ 0 w 159"/>
                  <a:gd name="T7" fmla="*/ 884 h 934"/>
                  <a:gd name="T8" fmla="*/ 79 w 159"/>
                  <a:gd name="T9" fmla="*/ 934 h 934"/>
                  <a:gd name="T10" fmla="*/ 159 w 159"/>
                  <a:gd name="T11" fmla="*/ 884 h 934"/>
                  <a:gd name="T12" fmla="*/ 126 w 159"/>
                  <a:gd name="T13" fmla="*/ 0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934">
                    <a:moveTo>
                      <a:pt x="126" y="0"/>
                    </a:moveTo>
                    <a:cubicBezTo>
                      <a:pt x="126" y="11"/>
                      <a:pt x="105" y="20"/>
                      <a:pt x="79" y="20"/>
                    </a:cubicBezTo>
                    <a:cubicBezTo>
                      <a:pt x="53" y="20"/>
                      <a:pt x="32" y="11"/>
                      <a:pt x="32" y="0"/>
                    </a:cubicBezTo>
                    <a:lnTo>
                      <a:pt x="0" y="884"/>
                    </a:lnTo>
                    <a:cubicBezTo>
                      <a:pt x="0" y="912"/>
                      <a:pt x="35" y="934"/>
                      <a:pt x="79" y="934"/>
                    </a:cubicBezTo>
                    <a:cubicBezTo>
                      <a:pt x="123" y="934"/>
                      <a:pt x="159" y="912"/>
                      <a:pt x="159" y="884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49" name="Freeform 127">
                <a:extLst>
                  <a:ext uri="{FF2B5EF4-FFF2-40B4-BE49-F238E27FC236}">
                    <a16:creationId xmlns:a16="http://schemas.microsoft.com/office/drawing/2014/main" id="{FECD9CC1-CCF3-4370-B853-6A0619C46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400" y="1560513"/>
                <a:ext cx="52388" cy="11113"/>
              </a:xfrm>
              <a:custGeom>
                <a:avLst/>
                <a:gdLst>
                  <a:gd name="T0" fmla="*/ 47 w 94"/>
                  <a:gd name="T1" fmla="*/ 0 h 20"/>
                  <a:gd name="T2" fmla="*/ 0 w 94"/>
                  <a:gd name="T3" fmla="*/ 20 h 20"/>
                  <a:gd name="T4" fmla="*/ 94 w 94"/>
                  <a:gd name="T5" fmla="*/ 20 h 20"/>
                  <a:gd name="T6" fmla="*/ 47 w 9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20">
                    <a:moveTo>
                      <a:pt x="47" y="0"/>
                    </a:moveTo>
                    <a:cubicBezTo>
                      <a:pt x="21" y="0"/>
                      <a:pt x="0" y="9"/>
                      <a:pt x="0" y="20"/>
                    </a:cubicBezTo>
                    <a:lnTo>
                      <a:pt x="94" y="20"/>
                    </a:lnTo>
                    <a:cubicBezTo>
                      <a:pt x="94" y="9"/>
                      <a:pt x="73" y="0"/>
                      <a:pt x="47" y="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50" name="Freeform 128">
                <a:extLst>
                  <a:ext uri="{FF2B5EF4-FFF2-40B4-BE49-F238E27FC236}">
                    <a16:creationId xmlns:a16="http://schemas.microsoft.com/office/drawing/2014/main" id="{4A563DBA-7F97-4940-8C39-F4A0716B8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400" y="1560513"/>
                <a:ext cx="52388" cy="11113"/>
              </a:xfrm>
              <a:custGeom>
                <a:avLst/>
                <a:gdLst>
                  <a:gd name="T0" fmla="*/ 47 w 94"/>
                  <a:gd name="T1" fmla="*/ 0 h 20"/>
                  <a:gd name="T2" fmla="*/ 0 w 94"/>
                  <a:gd name="T3" fmla="*/ 20 h 20"/>
                  <a:gd name="T4" fmla="*/ 94 w 94"/>
                  <a:gd name="T5" fmla="*/ 20 h 20"/>
                  <a:gd name="T6" fmla="*/ 47 w 9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20">
                    <a:moveTo>
                      <a:pt x="47" y="0"/>
                    </a:moveTo>
                    <a:cubicBezTo>
                      <a:pt x="21" y="0"/>
                      <a:pt x="0" y="9"/>
                      <a:pt x="0" y="20"/>
                    </a:cubicBezTo>
                    <a:lnTo>
                      <a:pt x="94" y="20"/>
                    </a:lnTo>
                    <a:cubicBezTo>
                      <a:pt x="94" y="9"/>
                      <a:pt x="73" y="0"/>
                      <a:pt x="47" y="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51" name="Freeform 129">
                <a:extLst>
                  <a:ext uri="{FF2B5EF4-FFF2-40B4-BE49-F238E27FC236}">
                    <a16:creationId xmlns:a16="http://schemas.microsoft.com/office/drawing/2014/main" id="{891516C8-DB02-4CE7-BDEB-0D0356C48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400" y="1571625"/>
                <a:ext cx="52388" cy="11113"/>
              </a:xfrm>
              <a:custGeom>
                <a:avLst/>
                <a:gdLst>
                  <a:gd name="T0" fmla="*/ 47 w 94"/>
                  <a:gd name="T1" fmla="*/ 20 h 20"/>
                  <a:gd name="T2" fmla="*/ 94 w 94"/>
                  <a:gd name="T3" fmla="*/ 0 h 20"/>
                  <a:gd name="T4" fmla="*/ 0 w 94"/>
                  <a:gd name="T5" fmla="*/ 0 h 20"/>
                  <a:gd name="T6" fmla="*/ 47 w 94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20">
                    <a:moveTo>
                      <a:pt x="47" y="20"/>
                    </a:moveTo>
                    <a:cubicBezTo>
                      <a:pt x="73" y="20"/>
                      <a:pt x="94" y="11"/>
                      <a:pt x="94" y="0"/>
                    </a:cubicBezTo>
                    <a:lnTo>
                      <a:pt x="0" y="0"/>
                    </a:lnTo>
                    <a:cubicBezTo>
                      <a:pt x="0" y="11"/>
                      <a:pt x="21" y="20"/>
                      <a:pt x="47" y="2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52" name="Freeform 130">
                <a:extLst>
                  <a:ext uri="{FF2B5EF4-FFF2-40B4-BE49-F238E27FC236}">
                    <a16:creationId xmlns:a16="http://schemas.microsoft.com/office/drawing/2014/main" id="{7CC01998-38EC-411A-99E3-BEC2F6F29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400" y="1571625"/>
                <a:ext cx="52388" cy="11113"/>
              </a:xfrm>
              <a:custGeom>
                <a:avLst/>
                <a:gdLst>
                  <a:gd name="T0" fmla="*/ 47 w 94"/>
                  <a:gd name="T1" fmla="*/ 20 h 20"/>
                  <a:gd name="T2" fmla="*/ 94 w 94"/>
                  <a:gd name="T3" fmla="*/ 0 h 20"/>
                  <a:gd name="T4" fmla="*/ 0 w 94"/>
                  <a:gd name="T5" fmla="*/ 0 h 20"/>
                  <a:gd name="T6" fmla="*/ 47 w 94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20">
                    <a:moveTo>
                      <a:pt x="47" y="20"/>
                    </a:moveTo>
                    <a:cubicBezTo>
                      <a:pt x="73" y="20"/>
                      <a:pt x="94" y="11"/>
                      <a:pt x="94" y="0"/>
                    </a:cubicBezTo>
                    <a:lnTo>
                      <a:pt x="0" y="0"/>
                    </a:lnTo>
                    <a:cubicBezTo>
                      <a:pt x="0" y="11"/>
                      <a:pt x="21" y="20"/>
                      <a:pt x="47" y="2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53" name="Freeform 131">
                <a:extLst>
                  <a:ext uri="{FF2B5EF4-FFF2-40B4-BE49-F238E27FC236}">
                    <a16:creationId xmlns:a16="http://schemas.microsoft.com/office/drawing/2014/main" id="{7C9A6FE1-D6C8-4103-844B-BF2AF5D0E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750" y="1649413"/>
                <a:ext cx="39688" cy="82550"/>
              </a:xfrm>
              <a:custGeom>
                <a:avLst/>
                <a:gdLst>
                  <a:gd name="T0" fmla="*/ 72 w 72"/>
                  <a:gd name="T1" fmla="*/ 146 h 151"/>
                  <a:gd name="T2" fmla="*/ 67 w 72"/>
                  <a:gd name="T3" fmla="*/ 0 h 151"/>
                  <a:gd name="T4" fmla="*/ 36 w 72"/>
                  <a:gd name="T5" fmla="*/ 5 h 151"/>
                  <a:gd name="T6" fmla="*/ 5 w 72"/>
                  <a:gd name="T7" fmla="*/ 0 h 151"/>
                  <a:gd name="T8" fmla="*/ 0 w 72"/>
                  <a:gd name="T9" fmla="*/ 146 h 151"/>
                  <a:gd name="T10" fmla="*/ 36 w 72"/>
                  <a:gd name="T11" fmla="*/ 151 h 151"/>
                  <a:gd name="T12" fmla="*/ 72 w 72"/>
                  <a:gd name="T13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51">
                    <a:moveTo>
                      <a:pt x="72" y="146"/>
                    </a:moveTo>
                    <a:lnTo>
                      <a:pt x="67" y="0"/>
                    </a:lnTo>
                    <a:cubicBezTo>
                      <a:pt x="58" y="3"/>
                      <a:pt x="48" y="5"/>
                      <a:pt x="36" y="5"/>
                    </a:cubicBezTo>
                    <a:cubicBezTo>
                      <a:pt x="25" y="5"/>
                      <a:pt x="14" y="3"/>
                      <a:pt x="5" y="0"/>
                    </a:cubicBezTo>
                    <a:lnTo>
                      <a:pt x="0" y="146"/>
                    </a:lnTo>
                    <a:cubicBezTo>
                      <a:pt x="10" y="149"/>
                      <a:pt x="23" y="151"/>
                      <a:pt x="36" y="151"/>
                    </a:cubicBezTo>
                    <a:cubicBezTo>
                      <a:pt x="50" y="151"/>
                      <a:pt x="63" y="149"/>
                      <a:pt x="72" y="14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54" name="Freeform 132">
                <a:extLst>
                  <a:ext uri="{FF2B5EF4-FFF2-40B4-BE49-F238E27FC236}">
                    <a16:creationId xmlns:a16="http://schemas.microsoft.com/office/drawing/2014/main" id="{8773A3B3-75BD-4C09-9A02-83A388D2B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925" y="1593850"/>
                <a:ext cx="33338" cy="58738"/>
              </a:xfrm>
              <a:custGeom>
                <a:avLst/>
                <a:gdLst>
                  <a:gd name="T0" fmla="*/ 62 w 62"/>
                  <a:gd name="T1" fmla="*/ 101 h 106"/>
                  <a:gd name="T2" fmla="*/ 58 w 62"/>
                  <a:gd name="T3" fmla="*/ 0 h 106"/>
                  <a:gd name="T4" fmla="*/ 31 w 62"/>
                  <a:gd name="T5" fmla="*/ 3 h 106"/>
                  <a:gd name="T6" fmla="*/ 4 w 62"/>
                  <a:gd name="T7" fmla="*/ 0 h 106"/>
                  <a:gd name="T8" fmla="*/ 0 w 62"/>
                  <a:gd name="T9" fmla="*/ 101 h 106"/>
                  <a:gd name="T10" fmla="*/ 31 w 62"/>
                  <a:gd name="T11" fmla="*/ 106 h 106"/>
                  <a:gd name="T12" fmla="*/ 62 w 62"/>
                  <a:gd name="T13" fmla="*/ 10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06">
                    <a:moveTo>
                      <a:pt x="62" y="101"/>
                    </a:moveTo>
                    <a:lnTo>
                      <a:pt x="58" y="0"/>
                    </a:lnTo>
                    <a:cubicBezTo>
                      <a:pt x="50" y="2"/>
                      <a:pt x="41" y="3"/>
                      <a:pt x="31" y="3"/>
                    </a:cubicBezTo>
                    <a:cubicBezTo>
                      <a:pt x="21" y="3"/>
                      <a:pt x="12" y="2"/>
                      <a:pt x="4" y="0"/>
                    </a:cubicBezTo>
                    <a:lnTo>
                      <a:pt x="0" y="101"/>
                    </a:lnTo>
                    <a:cubicBezTo>
                      <a:pt x="9" y="104"/>
                      <a:pt x="20" y="106"/>
                      <a:pt x="31" y="106"/>
                    </a:cubicBezTo>
                    <a:cubicBezTo>
                      <a:pt x="43" y="106"/>
                      <a:pt x="53" y="104"/>
                      <a:pt x="62" y="10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55" name="Freeform 133">
                <a:extLst>
                  <a:ext uri="{FF2B5EF4-FFF2-40B4-BE49-F238E27FC236}">
                    <a16:creationId xmlns:a16="http://schemas.microsoft.com/office/drawing/2014/main" id="{C1FBBF0C-DE07-4C89-B61E-F0959BA75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575" y="1730375"/>
                <a:ext cx="46038" cy="82550"/>
              </a:xfrm>
              <a:custGeom>
                <a:avLst/>
                <a:gdLst>
                  <a:gd name="T0" fmla="*/ 83 w 83"/>
                  <a:gd name="T1" fmla="*/ 145 h 152"/>
                  <a:gd name="T2" fmla="*/ 77 w 83"/>
                  <a:gd name="T3" fmla="*/ 0 h 152"/>
                  <a:gd name="T4" fmla="*/ 41 w 83"/>
                  <a:gd name="T5" fmla="*/ 5 h 152"/>
                  <a:gd name="T6" fmla="*/ 5 w 83"/>
                  <a:gd name="T7" fmla="*/ 0 h 152"/>
                  <a:gd name="T8" fmla="*/ 0 w 83"/>
                  <a:gd name="T9" fmla="*/ 145 h 152"/>
                  <a:gd name="T10" fmla="*/ 41 w 83"/>
                  <a:gd name="T11" fmla="*/ 152 h 152"/>
                  <a:gd name="T12" fmla="*/ 83 w 83"/>
                  <a:gd name="T13" fmla="*/ 14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52">
                    <a:moveTo>
                      <a:pt x="83" y="145"/>
                    </a:moveTo>
                    <a:lnTo>
                      <a:pt x="77" y="0"/>
                    </a:lnTo>
                    <a:cubicBezTo>
                      <a:pt x="68" y="3"/>
                      <a:pt x="55" y="5"/>
                      <a:pt x="41" y="5"/>
                    </a:cubicBezTo>
                    <a:cubicBezTo>
                      <a:pt x="28" y="5"/>
                      <a:pt x="15" y="3"/>
                      <a:pt x="5" y="0"/>
                    </a:cubicBezTo>
                    <a:lnTo>
                      <a:pt x="0" y="145"/>
                    </a:lnTo>
                    <a:cubicBezTo>
                      <a:pt x="11" y="149"/>
                      <a:pt x="25" y="152"/>
                      <a:pt x="41" y="152"/>
                    </a:cubicBezTo>
                    <a:cubicBezTo>
                      <a:pt x="57" y="152"/>
                      <a:pt x="72" y="149"/>
                      <a:pt x="83" y="145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56" name="Freeform 134">
                <a:extLst>
                  <a:ext uri="{FF2B5EF4-FFF2-40B4-BE49-F238E27FC236}">
                    <a16:creationId xmlns:a16="http://schemas.microsoft.com/office/drawing/2014/main" id="{641891D6-9FF3-45A3-97A8-A997C7914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225" y="1887538"/>
                <a:ext cx="57150" cy="87313"/>
              </a:xfrm>
              <a:custGeom>
                <a:avLst/>
                <a:gdLst>
                  <a:gd name="T0" fmla="*/ 52 w 104"/>
                  <a:gd name="T1" fmla="*/ 7 h 161"/>
                  <a:gd name="T2" fmla="*/ 6 w 104"/>
                  <a:gd name="T3" fmla="*/ 0 h 161"/>
                  <a:gd name="T4" fmla="*/ 0 w 104"/>
                  <a:gd name="T5" fmla="*/ 152 h 161"/>
                  <a:gd name="T6" fmla="*/ 52 w 104"/>
                  <a:gd name="T7" fmla="*/ 161 h 161"/>
                  <a:gd name="T8" fmla="*/ 104 w 104"/>
                  <a:gd name="T9" fmla="*/ 152 h 161"/>
                  <a:gd name="T10" fmla="*/ 99 w 104"/>
                  <a:gd name="T11" fmla="*/ 0 h 161"/>
                  <a:gd name="T12" fmla="*/ 52 w 104"/>
                  <a:gd name="T13" fmla="*/ 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61">
                    <a:moveTo>
                      <a:pt x="52" y="7"/>
                    </a:moveTo>
                    <a:cubicBezTo>
                      <a:pt x="34" y="7"/>
                      <a:pt x="18" y="4"/>
                      <a:pt x="6" y="0"/>
                    </a:cubicBezTo>
                    <a:lnTo>
                      <a:pt x="0" y="152"/>
                    </a:lnTo>
                    <a:cubicBezTo>
                      <a:pt x="14" y="158"/>
                      <a:pt x="32" y="161"/>
                      <a:pt x="52" y="161"/>
                    </a:cubicBezTo>
                    <a:cubicBezTo>
                      <a:pt x="72" y="161"/>
                      <a:pt x="91" y="158"/>
                      <a:pt x="104" y="152"/>
                    </a:cubicBezTo>
                    <a:lnTo>
                      <a:pt x="99" y="0"/>
                    </a:lnTo>
                    <a:cubicBezTo>
                      <a:pt x="86" y="4"/>
                      <a:pt x="70" y="7"/>
                      <a:pt x="52" y="7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57" name="Freeform 135">
                <a:extLst>
                  <a:ext uri="{FF2B5EF4-FFF2-40B4-BE49-F238E27FC236}">
                    <a16:creationId xmlns:a16="http://schemas.microsoft.com/office/drawing/2014/main" id="{4797B983-33C8-4169-A4D7-AF2323786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988" y="1809750"/>
                <a:ext cx="50800" cy="80963"/>
              </a:xfrm>
              <a:custGeom>
                <a:avLst/>
                <a:gdLst>
                  <a:gd name="T0" fmla="*/ 93 w 93"/>
                  <a:gd name="T1" fmla="*/ 140 h 147"/>
                  <a:gd name="T2" fmla="*/ 88 w 93"/>
                  <a:gd name="T3" fmla="*/ 0 h 147"/>
                  <a:gd name="T4" fmla="*/ 46 w 93"/>
                  <a:gd name="T5" fmla="*/ 7 h 147"/>
                  <a:gd name="T6" fmla="*/ 5 w 93"/>
                  <a:gd name="T7" fmla="*/ 0 h 147"/>
                  <a:gd name="T8" fmla="*/ 0 w 93"/>
                  <a:gd name="T9" fmla="*/ 140 h 147"/>
                  <a:gd name="T10" fmla="*/ 46 w 93"/>
                  <a:gd name="T11" fmla="*/ 147 h 147"/>
                  <a:gd name="T12" fmla="*/ 93 w 93"/>
                  <a:gd name="T13" fmla="*/ 14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147">
                    <a:moveTo>
                      <a:pt x="93" y="140"/>
                    </a:moveTo>
                    <a:lnTo>
                      <a:pt x="88" y="0"/>
                    </a:lnTo>
                    <a:cubicBezTo>
                      <a:pt x="77" y="4"/>
                      <a:pt x="62" y="7"/>
                      <a:pt x="46" y="7"/>
                    </a:cubicBezTo>
                    <a:cubicBezTo>
                      <a:pt x="30" y="7"/>
                      <a:pt x="16" y="4"/>
                      <a:pt x="5" y="0"/>
                    </a:cubicBezTo>
                    <a:lnTo>
                      <a:pt x="0" y="140"/>
                    </a:lnTo>
                    <a:cubicBezTo>
                      <a:pt x="12" y="144"/>
                      <a:pt x="28" y="147"/>
                      <a:pt x="46" y="147"/>
                    </a:cubicBezTo>
                    <a:cubicBezTo>
                      <a:pt x="64" y="147"/>
                      <a:pt x="80" y="144"/>
                      <a:pt x="93" y="14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58" name="Freeform 136">
                <a:extLst>
                  <a:ext uri="{FF2B5EF4-FFF2-40B4-BE49-F238E27FC236}">
                    <a16:creationId xmlns:a16="http://schemas.microsoft.com/office/drawing/2014/main" id="{2D64F813-DA44-4C0F-BC60-7D3AD51D2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750" y="1565275"/>
                <a:ext cx="41275" cy="11113"/>
              </a:xfrm>
              <a:custGeom>
                <a:avLst/>
                <a:gdLst>
                  <a:gd name="T0" fmla="*/ 38 w 76"/>
                  <a:gd name="T1" fmla="*/ 20 h 20"/>
                  <a:gd name="T2" fmla="*/ 0 w 76"/>
                  <a:gd name="T3" fmla="*/ 10 h 20"/>
                  <a:gd name="T4" fmla="*/ 38 w 76"/>
                  <a:gd name="T5" fmla="*/ 0 h 20"/>
                  <a:gd name="T6" fmla="*/ 76 w 76"/>
                  <a:gd name="T7" fmla="*/ 10 h 20"/>
                  <a:gd name="T8" fmla="*/ 38 w 76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0">
                    <a:moveTo>
                      <a:pt x="38" y="20"/>
                    </a:moveTo>
                    <a:cubicBezTo>
                      <a:pt x="15" y="20"/>
                      <a:pt x="2" y="13"/>
                      <a:pt x="0" y="10"/>
                    </a:cubicBezTo>
                    <a:cubicBezTo>
                      <a:pt x="2" y="7"/>
                      <a:pt x="15" y="0"/>
                      <a:pt x="38" y="0"/>
                    </a:cubicBezTo>
                    <a:cubicBezTo>
                      <a:pt x="60" y="0"/>
                      <a:pt x="73" y="7"/>
                      <a:pt x="76" y="10"/>
                    </a:cubicBezTo>
                    <a:cubicBezTo>
                      <a:pt x="73" y="13"/>
                      <a:pt x="60" y="20"/>
                      <a:pt x="3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59" name="Freeform 137">
                <a:extLst>
                  <a:ext uri="{FF2B5EF4-FFF2-40B4-BE49-F238E27FC236}">
                    <a16:creationId xmlns:a16="http://schemas.microsoft.com/office/drawing/2014/main" id="{0425EC1F-8E44-4BC4-BFA4-DCF5B3B69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450" y="2008188"/>
                <a:ext cx="314325" cy="404813"/>
              </a:xfrm>
              <a:custGeom>
                <a:avLst/>
                <a:gdLst>
                  <a:gd name="T0" fmla="*/ 570 w 570"/>
                  <a:gd name="T1" fmla="*/ 231 h 734"/>
                  <a:gd name="T2" fmla="*/ 0 w 570"/>
                  <a:gd name="T3" fmla="*/ 0 h 734"/>
                  <a:gd name="T4" fmla="*/ 0 w 570"/>
                  <a:gd name="T5" fmla="*/ 415 h 734"/>
                  <a:gd name="T6" fmla="*/ 570 w 570"/>
                  <a:gd name="T7" fmla="*/ 734 h 734"/>
                  <a:gd name="T8" fmla="*/ 570 w 570"/>
                  <a:gd name="T9" fmla="*/ 231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734">
                    <a:moveTo>
                      <a:pt x="570" y="231"/>
                    </a:moveTo>
                    <a:lnTo>
                      <a:pt x="0" y="0"/>
                    </a:lnTo>
                    <a:lnTo>
                      <a:pt x="0" y="415"/>
                    </a:lnTo>
                    <a:lnTo>
                      <a:pt x="570" y="734"/>
                    </a:lnTo>
                    <a:lnTo>
                      <a:pt x="570" y="23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60" name="Freeform 138">
                <a:extLst>
                  <a:ext uri="{FF2B5EF4-FFF2-40B4-BE49-F238E27FC236}">
                    <a16:creationId xmlns:a16="http://schemas.microsoft.com/office/drawing/2014/main" id="{A51DA1CE-B4DE-42C6-A216-FBFE19545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800" y="2011363"/>
                <a:ext cx="307975" cy="390525"/>
              </a:xfrm>
              <a:custGeom>
                <a:avLst/>
                <a:gdLst>
                  <a:gd name="T0" fmla="*/ 0 w 558"/>
                  <a:gd name="T1" fmla="*/ 403 h 710"/>
                  <a:gd name="T2" fmla="*/ 0 w 558"/>
                  <a:gd name="T3" fmla="*/ 0 h 710"/>
                  <a:gd name="T4" fmla="*/ 558 w 558"/>
                  <a:gd name="T5" fmla="*/ 226 h 710"/>
                  <a:gd name="T6" fmla="*/ 558 w 558"/>
                  <a:gd name="T7" fmla="*/ 710 h 710"/>
                  <a:gd name="T8" fmla="*/ 0 w 558"/>
                  <a:gd name="T9" fmla="*/ 403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8" h="710">
                    <a:moveTo>
                      <a:pt x="0" y="403"/>
                    </a:moveTo>
                    <a:lnTo>
                      <a:pt x="0" y="0"/>
                    </a:lnTo>
                    <a:lnTo>
                      <a:pt x="558" y="226"/>
                    </a:lnTo>
                    <a:lnTo>
                      <a:pt x="558" y="710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61" name="Freeform 139">
                <a:extLst>
                  <a:ext uri="{FF2B5EF4-FFF2-40B4-BE49-F238E27FC236}">
                    <a16:creationId xmlns:a16="http://schemas.microsoft.com/office/drawing/2014/main" id="{1C3995E4-2B8A-4927-A3CF-E45D9CDE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713" y="2057400"/>
                <a:ext cx="246063" cy="147638"/>
              </a:xfrm>
              <a:custGeom>
                <a:avLst/>
                <a:gdLst>
                  <a:gd name="T0" fmla="*/ 0 w 446"/>
                  <a:gd name="T1" fmla="*/ 0 h 267"/>
                  <a:gd name="T2" fmla="*/ 446 w 446"/>
                  <a:gd name="T3" fmla="*/ 182 h 267"/>
                  <a:gd name="T4" fmla="*/ 446 w 446"/>
                  <a:gd name="T5" fmla="*/ 267 h 267"/>
                  <a:gd name="T6" fmla="*/ 0 w 446"/>
                  <a:gd name="T7" fmla="*/ 69 h 267"/>
                  <a:gd name="T8" fmla="*/ 0 w 446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6" h="267">
                    <a:moveTo>
                      <a:pt x="0" y="0"/>
                    </a:moveTo>
                    <a:lnTo>
                      <a:pt x="446" y="182"/>
                    </a:lnTo>
                    <a:lnTo>
                      <a:pt x="446" y="267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62" name="Freeform 140">
                <a:extLst>
                  <a:ext uri="{FF2B5EF4-FFF2-40B4-BE49-F238E27FC236}">
                    <a16:creationId xmlns:a16="http://schemas.microsoft.com/office/drawing/2014/main" id="{085D23BC-3610-4EAF-93B6-3AFE9CC62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713" y="2112963"/>
                <a:ext cx="246063" cy="161925"/>
              </a:xfrm>
              <a:custGeom>
                <a:avLst/>
                <a:gdLst>
                  <a:gd name="T0" fmla="*/ 0 w 446"/>
                  <a:gd name="T1" fmla="*/ 0 h 294"/>
                  <a:gd name="T2" fmla="*/ 446 w 446"/>
                  <a:gd name="T3" fmla="*/ 210 h 294"/>
                  <a:gd name="T4" fmla="*/ 446 w 446"/>
                  <a:gd name="T5" fmla="*/ 294 h 294"/>
                  <a:gd name="T6" fmla="*/ 0 w 446"/>
                  <a:gd name="T7" fmla="*/ 69 h 294"/>
                  <a:gd name="T8" fmla="*/ 0 w 446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6" h="294">
                    <a:moveTo>
                      <a:pt x="0" y="0"/>
                    </a:moveTo>
                    <a:lnTo>
                      <a:pt x="446" y="210"/>
                    </a:lnTo>
                    <a:lnTo>
                      <a:pt x="446" y="294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63" name="Freeform 141">
                <a:extLst>
                  <a:ext uri="{FF2B5EF4-FFF2-40B4-BE49-F238E27FC236}">
                    <a16:creationId xmlns:a16="http://schemas.microsoft.com/office/drawing/2014/main" id="{1C7B2B2C-63F0-49F8-83DA-6B11D20A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775" y="2230438"/>
                <a:ext cx="317500" cy="182563"/>
              </a:xfrm>
              <a:custGeom>
                <a:avLst/>
                <a:gdLst>
                  <a:gd name="T0" fmla="*/ 447 w 578"/>
                  <a:gd name="T1" fmla="*/ 72 h 331"/>
                  <a:gd name="T2" fmla="*/ 0 w 578"/>
                  <a:gd name="T3" fmla="*/ 331 h 331"/>
                  <a:gd name="T4" fmla="*/ 144 w 578"/>
                  <a:gd name="T5" fmla="*/ 331 h 331"/>
                  <a:gd name="T6" fmla="*/ 578 w 578"/>
                  <a:gd name="T7" fmla="*/ 70 h 331"/>
                  <a:gd name="T8" fmla="*/ 447 w 578"/>
                  <a:gd name="T9" fmla="*/ 0 h 331"/>
                  <a:gd name="T10" fmla="*/ 447 w 578"/>
                  <a:gd name="T11" fmla="*/ 72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8" h="331">
                    <a:moveTo>
                      <a:pt x="447" y="72"/>
                    </a:moveTo>
                    <a:lnTo>
                      <a:pt x="0" y="331"/>
                    </a:lnTo>
                    <a:lnTo>
                      <a:pt x="144" y="331"/>
                    </a:lnTo>
                    <a:lnTo>
                      <a:pt x="578" y="70"/>
                    </a:lnTo>
                    <a:lnTo>
                      <a:pt x="447" y="0"/>
                    </a:lnTo>
                    <a:lnTo>
                      <a:pt x="447" y="7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64" name="Freeform 142">
                <a:extLst>
                  <a:ext uri="{FF2B5EF4-FFF2-40B4-BE49-F238E27FC236}">
                    <a16:creationId xmlns:a16="http://schemas.microsoft.com/office/drawing/2014/main" id="{F52FA6F3-AD35-47E8-83EA-F9E9BBF8E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775" y="2041525"/>
                <a:ext cx="246063" cy="371475"/>
              </a:xfrm>
              <a:custGeom>
                <a:avLst/>
                <a:gdLst>
                  <a:gd name="T0" fmla="*/ 0 w 447"/>
                  <a:gd name="T1" fmla="*/ 170 h 673"/>
                  <a:gd name="T2" fmla="*/ 0 w 447"/>
                  <a:gd name="T3" fmla="*/ 673 h 673"/>
                  <a:gd name="T4" fmla="*/ 447 w 447"/>
                  <a:gd name="T5" fmla="*/ 414 h 673"/>
                  <a:gd name="T6" fmla="*/ 447 w 447"/>
                  <a:gd name="T7" fmla="*/ 0 h 673"/>
                  <a:gd name="T8" fmla="*/ 0 w 447"/>
                  <a:gd name="T9" fmla="*/ 17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673">
                    <a:moveTo>
                      <a:pt x="0" y="170"/>
                    </a:moveTo>
                    <a:lnTo>
                      <a:pt x="0" y="673"/>
                    </a:lnTo>
                    <a:lnTo>
                      <a:pt x="447" y="414"/>
                    </a:lnTo>
                    <a:lnTo>
                      <a:pt x="447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65" name="Freeform 143">
                <a:extLst>
                  <a:ext uri="{FF2B5EF4-FFF2-40B4-BE49-F238E27FC236}">
                    <a16:creationId xmlns:a16="http://schemas.microsoft.com/office/drawing/2014/main" id="{D7FFC7A0-DD36-4706-9BB5-1A3BC8877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375" y="1741488"/>
                <a:ext cx="49213" cy="268288"/>
              </a:xfrm>
              <a:custGeom>
                <a:avLst/>
                <a:gdLst>
                  <a:gd name="T0" fmla="*/ 18 w 89"/>
                  <a:gd name="T1" fmla="*/ 0 h 486"/>
                  <a:gd name="T2" fmla="*/ 0 w 89"/>
                  <a:gd name="T3" fmla="*/ 460 h 486"/>
                  <a:gd name="T4" fmla="*/ 45 w 89"/>
                  <a:gd name="T5" fmla="*/ 486 h 486"/>
                  <a:gd name="T6" fmla="*/ 89 w 89"/>
                  <a:gd name="T7" fmla="*/ 460 h 486"/>
                  <a:gd name="T8" fmla="*/ 71 w 89"/>
                  <a:gd name="T9" fmla="*/ 0 h 486"/>
                  <a:gd name="T10" fmla="*/ 18 w 89"/>
                  <a:gd name="T11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486">
                    <a:moveTo>
                      <a:pt x="18" y="0"/>
                    </a:moveTo>
                    <a:lnTo>
                      <a:pt x="0" y="460"/>
                    </a:lnTo>
                    <a:cubicBezTo>
                      <a:pt x="0" y="474"/>
                      <a:pt x="20" y="486"/>
                      <a:pt x="45" y="486"/>
                    </a:cubicBezTo>
                    <a:cubicBezTo>
                      <a:pt x="69" y="486"/>
                      <a:pt x="89" y="474"/>
                      <a:pt x="89" y="460"/>
                    </a:cubicBezTo>
                    <a:lnTo>
                      <a:pt x="7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66" name="Oval 144">
                <a:extLst>
                  <a:ext uri="{FF2B5EF4-FFF2-40B4-BE49-F238E27FC236}">
                    <a16:creationId xmlns:a16="http://schemas.microsoft.com/office/drawing/2014/main" id="{487BA7D8-B51F-413A-8BAA-2538818B4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900" y="1736725"/>
                <a:ext cx="28575" cy="11113"/>
              </a:xfrm>
              <a:prstGeom prst="ellipse">
                <a:avLst/>
              </a:pr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67" name="Freeform 145">
                <a:extLst>
                  <a:ext uri="{FF2B5EF4-FFF2-40B4-BE49-F238E27FC236}">
                    <a16:creationId xmlns:a16="http://schemas.microsoft.com/office/drawing/2014/main" id="{92FC47BC-4F07-499E-A362-69BFBF1F4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488" y="1738313"/>
                <a:ext cx="25400" cy="6350"/>
              </a:xfrm>
              <a:custGeom>
                <a:avLst/>
                <a:gdLst>
                  <a:gd name="T0" fmla="*/ 23 w 45"/>
                  <a:gd name="T1" fmla="*/ 12 h 12"/>
                  <a:gd name="T2" fmla="*/ 0 w 45"/>
                  <a:gd name="T3" fmla="*/ 6 h 12"/>
                  <a:gd name="T4" fmla="*/ 23 w 45"/>
                  <a:gd name="T5" fmla="*/ 0 h 12"/>
                  <a:gd name="T6" fmla="*/ 45 w 45"/>
                  <a:gd name="T7" fmla="*/ 6 h 12"/>
                  <a:gd name="T8" fmla="*/ 23 w 45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">
                    <a:moveTo>
                      <a:pt x="23" y="12"/>
                    </a:moveTo>
                    <a:cubicBezTo>
                      <a:pt x="8" y="12"/>
                      <a:pt x="1" y="7"/>
                      <a:pt x="0" y="6"/>
                    </a:cubicBezTo>
                    <a:cubicBezTo>
                      <a:pt x="1" y="4"/>
                      <a:pt x="8" y="0"/>
                      <a:pt x="23" y="0"/>
                    </a:cubicBezTo>
                    <a:cubicBezTo>
                      <a:pt x="37" y="0"/>
                      <a:pt x="44" y="4"/>
                      <a:pt x="45" y="6"/>
                    </a:cubicBezTo>
                    <a:cubicBezTo>
                      <a:pt x="44" y="7"/>
                      <a:pt x="37" y="12"/>
                      <a:pt x="23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68" name="Freeform 146">
                <a:extLst>
                  <a:ext uri="{FF2B5EF4-FFF2-40B4-BE49-F238E27FC236}">
                    <a16:creationId xmlns:a16="http://schemas.microsoft.com/office/drawing/2014/main" id="{F88976CF-8AF8-453C-8BFD-C042C13B5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813" y="1749425"/>
                <a:ext cx="49213" cy="268288"/>
              </a:xfrm>
              <a:custGeom>
                <a:avLst/>
                <a:gdLst>
                  <a:gd name="T0" fmla="*/ 18 w 90"/>
                  <a:gd name="T1" fmla="*/ 0 h 487"/>
                  <a:gd name="T2" fmla="*/ 0 w 90"/>
                  <a:gd name="T3" fmla="*/ 461 h 487"/>
                  <a:gd name="T4" fmla="*/ 45 w 90"/>
                  <a:gd name="T5" fmla="*/ 487 h 487"/>
                  <a:gd name="T6" fmla="*/ 90 w 90"/>
                  <a:gd name="T7" fmla="*/ 461 h 487"/>
                  <a:gd name="T8" fmla="*/ 72 w 90"/>
                  <a:gd name="T9" fmla="*/ 0 h 487"/>
                  <a:gd name="T10" fmla="*/ 18 w 90"/>
                  <a:gd name="T1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487">
                    <a:moveTo>
                      <a:pt x="18" y="0"/>
                    </a:moveTo>
                    <a:lnTo>
                      <a:pt x="0" y="461"/>
                    </a:lnTo>
                    <a:cubicBezTo>
                      <a:pt x="0" y="475"/>
                      <a:pt x="20" y="487"/>
                      <a:pt x="45" y="487"/>
                    </a:cubicBezTo>
                    <a:cubicBezTo>
                      <a:pt x="70" y="487"/>
                      <a:pt x="90" y="475"/>
                      <a:pt x="90" y="461"/>
                    </a:cubicBezTo>
                    <a:lnTo>
                      <a:pt x="7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69" name="Oval 147">
                <a:extLst>
                  <a:ext uri="{FF2B5EF4-FFF2-40B4-BE49-F238E27FC236}">
                    <a16:creationId xmlns:a16="http://schemas.microsoft.com/office/drawing/2014/main" id="{42392FAC-EA84-48BF-AAD7-0427B632E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8338" y="1743075"/>
                <a:ext cx="30163" cy="12700"/>
              </a:xfrm>
              <a:prstGeom prst="ellipse">
                <a:avLst/>
              </a:pr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70" name="Freeform 148">
                <a:extLst>
                  <a:ext uri="{FF2B5EF4-FFF2-40B4-BE49-F238E27FC236}">
                    <a16:creationId xmlns:a16="http://schemas.microsoft.com/office/drawing/2014/main" id="{4FD31707-1DA9-4B00-998A-D98072F9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513" y="1746250"/>
                <a:ext cx="23813" cy="6350"/>
              </a:xfrm>
              <a:custGeom>
                <a:avLst/>
                <a:gdLst>
                  <a:gd name="T0" fmla="*/ 22 w 44"/>
                  <a:gd name="T1" fmla="*/ 12 h 12"/>
                  <a:gd name="T2" fmla="*/ 0 w 44"/>
                  <a:gd name="T3" fmla="*/ 6 h 12"/>
                  <a:gd name="T4" fmla="*/ 22 w 44"/>
                  <a:gd name="T5" fmla="*/ 0 h 12"/>
                  <a:gd name="T6" fmla="*/ 44 w 44"/>
                  <a:gd name="T7" fmla="*/ 7 h 12"/>
                  <a:gd name="T8" fmla="*/ 22 w 4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2">
                    <a:moveTo>
                      <a:pt x="22" y="12"/>
                    </a:moveTo>
                    <a:cubicBezTo>
                      <a:pt x="8" y="12"/>
                      <a:pt x="0" y="8"/>
                      <a:pt x="0" y="6"/>
                    </a:cubicBezTo>
                    <a:cubicBezTo>
                      <a:pt x="0" y="5"/>
                      <a:pt x="8" y="0"/>
                      <a:pt x="22" y="0"/>
                    </a:cubicBezTo>
                    <a:cubicBezTo>
                      <a:pt x="36" y="0"/>
                      <a:pt x="44" y="5"/>
                      <a:pt x="44" y="7"/>
                    </a:cubicBezTo>
                    <a:cubicBezTo>
                      <a:pt x="44" y="8"/>
                      <a:pt x="36" y="12"/>
                      <a:pt x="22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71" name="Freeform 149">
                <a:extLst>
                  <a:ext uri="{FF2B5EF4-FFF2-40B4-BE49-F238E27FC236}">
                    <a16:creationId xmlns:a16="http://schemas.microsoft.com/office/drawing/2014/main" id="{D75E3A95-1E87-41AC-A790-EA702E3E0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113" y="1974850"/>
                <a:ext cx="396875" cy="504825"/>
              </a:xfrm>
              <a:custGeom>
                <a:avLst/>
                <a:gdLst>
                  <a:gd name="T0" fmla="*/ 560 w 722"/>
                  <a:gd name="T1" fmla="*/ 0 h 916"/>
                  <a:gd name="T2" fmla="*/ 163 w 722"/>
                  <a:gd name="T3" fmla="*/ 0 h 916"/>
                  <a:gd name="T4" fmla="*/ 0 w 722"/>
                  <a:gd name="T5" fmla="*/ 746 h 916"/>
                  <a:gd name="T6" fmla="*/ 361 w 722"/>
                  <a:gd name="T7" fmla="*/ 916 h 916"/>
                  <a:gd name="T8" fmla="*/ 722 w 722"/>
                  <a:gd name="T9" fmla="*/ 746 h 916"/>
                  <a:gd name="T10" fmla="*/ 560 w 722"/>
                  <a:gd name="T11" fmla="*/ 0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2" h="916">
                    <a:moveTo>
                      <a:pt x="560" y="0"/>
                    </a:moveTo>
                    <a:lnTo>
                      <a:pt x="163" y="0"/>
                    </a:lnTo>
                    <a:cubicBezTo>
                      <a:pt x="163" y="549"/>
                      <a:pt x="0" y="730"/>
                      <a:pt x="0" y="746"/>
                    </a:cubicBezTo>
                    <a:cubicBezTo>
                      <a:pt x="0" y="825"/>
                      <a:pt x="162" y="916"/>
                      <a:pt x="361" y="916"/>
                    </a:cubicBezTo>
                    <a:cubicBezTo>
                      <a:pt x="561" y="916"/>
                      <a:pt x="722" y="825"/>
                      <a:pt x="722" y="746"/>
                    </a:cubicBezTo>
                    <a:cubicBezTo>
                      <a:pt x="722" y="730"/>
                      <a:pt x="560" y="549"/>
                      <a:pt x="560" y="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72" name="Oval 150">
                <a:extLst>
                  <a:ext uri="{FF2B5EF4-FFF2-40B4-BE49-F238E27FC236}">
                    <a16:creationId xmlns:a16="http://schemas.microsoft.com/office/drawing/2014/main" id="{B6986E34-2336-4B9D-A741-373981982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1600" y="1939925"/>
                <a:ext cx="217488" cy="73025"/>
              </a:xfrm>
              <a:prstGeom prst="ellipse">
                <a:avLst/>
              </a:pr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73" name="Oval 151">
                <a:extLst>
                  <a:ext uri="{FF2B5EF4-FFF2-40B4-BE49-F238E27FC236}">
                    <a16:creationId xmlns:a16="http://schemas.microsoft.com/office/drawing/2014/main" id="{060F2DA2-3FA6-4DEB-8162-30E6BE745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125" y="1949450"/>
                <a:ext cx="198438" cy="52388"/>
              </a:xfrm>
              <a:prstGeom prst="ellipse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74" name="Freeform 152">
                <a:extLst>
                  <a:ext uri="{FF2B5EF4-FFF2-40B4-BE49-F238E27FC236}">
                    <a16:creationId xmlns:a16="http://schemas.microsoft.com/office/drawing/2014/main" id="{FE3C9F29-A45B-40F1-A7EC-39AF393E2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75" y="2084388"/>
                <a:ext cx="209550" cy="49213"/>
              </a:xfrm>
              <a:custGeom>
                <a:avLst/>
                <a:gdLst>
                  <a:gd name="T0" fmla="*/ 382 w 382"/>
                  <a:gd name="T1" fmla="*/ 41 h 89"/>
                  <a:gd name="T2" fmla="*/ 378 w 382"/>
                  <a:gd name="T3" fmla="*/ 0 h 89"/>
                  <a:gd name="T4" fmla="*/ 191 w 382"/>
                  <a:gd name="T5" fmla="*/ 40 h 89"/>
                  <a:gd name="T6" fmla="*/ 4 w 382"/>
                  <a:gd name="T7" fmla="*/ 0 h 89"/>
                  <a:gd name="T8" fmla="*/ 0 w 382"/>
                  <a:gd name="T9" fmla="*/ 41 h 89"/>
                  <a:gd name="T10" fmla="*/ 191 w 382"/>
                  <a:gd name="T11" fmla="*/ 89 h 89"/>
                  <a:gd name="T12" fmla="*/ 382 w 382"/>
                  <a:gd name="T13" fmla="*/ 4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89">
                    <a:moveTo>
                      <a:pt x="382" y="41"/>
                    </a:moveTo>
                    <a:cubicBezTo>
                      <a:pt x="381" y="28"/>
                      <a:pt x="380" y="14"/>
                      <a:pt x="378" y="0"/>
                    </a:cubicBezTo>
                    <a:cubicBezTo>
                      <a:pt x="343" y="24"/>
                      <a:pt x="273" y="40"/>
                      <a:pt x="191" y="40"/>
                    </a:cubicBezTo>
                    <a:cubicBezTo>
                      <a:pt x="110" y="40"/>
                      <a:pt x="39" y="24"/>
                      <a:pt x="4" y="0"/>
                    </a:cubicBezTo>
                    <a:cubicBezTo>
                      <a:pt x="3" y="14"/>
                      <a:pt x="2" y="28"/>
                      <a:pt x="0" y="41"/>
                    </a:cubicBezTo>
                    <a:cubicBezTo>
                      <a:pt x="34" y="69"/>
                      <a:pt x="107" y="89"/>
                      <a:pt x="191" y="89"/>
                    </a:cubicBezTo>
                    <a:cubicBezTo>
                      <a:pt x="276" y="89"/>
                      <a:pt x="349" y="69"/>
                      <a:pt x="382" y="4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75" name="Freeform 153">
                <a:extLst>
                  <a:ext uri="{FF2B5EF4-FFF2-40B4-BE49-F238E27FC236}">
                    <a16:creationId xmlns:a16="http://schemas.microsoft.com/office/drawing/2014/main" id="{A98C83B6-2CE1-4A75-A118-6CE777F1A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450" y="1955800"/>
                <a:ext cx="560388" cy="179388"/>
              </a:xfrm>
              <a:custGeom>
                <a:avLst/>
                <a:gdLst>
                  <a:gd name="T0" fmla="*/ 474 w 1017"/>
                  <a:gd name="T1" fmla="*/ 0 h 327"/>
                  <a:gd name="T2" fmla="*/ 0 w 1017"/>
                  <a:gd name="T3" fmla="*/ 96 h 327"/>
                  <a:gd name="T4" fmla="*/ 570 w 1017"/>
                  <a:gd name="T5" fmla="*/ 327 h 327"/>
                  <a:gd name="T6" fmla="*/ 1017 w 1017"/>
                  <a:gd name="T7" fmla="*/ 157 h 327"/>
                  <a:gd name="T8" fmla="*/ 474 w 101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7" h="327">
                    <a:moveTo>
                      <a:pt x="474" y="0"/>
                    </a:moveTo>
                    <a:lnTo>
                      <a:pt x="0" y="96"/>
                    </a:lnTo>
                    <a:lnTo>
                      <a:pt x="570" y="327"/>
                    </a:lnTo>
                    <a:lnTo>
                      <a:pt x="1017" y="157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76" name="Freeform 154">
                <a:extLst>
                  <a:ext uri="{FF2B5EF4-FFF2-40B4-BE49-F238E27FC236}">
                    <a16:creationId xmlns:a16="http://schemas.microsoft.com/office/drawing/2014/main" id="{3BC579A5-9F94-4882-AE23-4CF288B60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25" y="1971675"/>
                <a:ext cx="471488" cy="152400"/>
              </a:xfrm>
              <a:custGeom>
                <a:avLst/>
                <a:gdLst>
                  <a:gd name="T0" fmla="*/ 472 w 859"/>
                  <a:gd name="T1" fmla="*/ 277 h 277"/>
                  <a:gd name="T2" fmla="*/ 0 w 859"/>
                  <a:gd name="T3" fmla="*/ 82 h 277"/>
                  <a:gd name="T4" fmla="*/ 401 w 859"/>
                  <a:gd name="T5" fmla="*/ 0 h 277"/>
                  <a:gd name="T6" fmla="*/ 859 w 859"/>
                  <a:gd name="T7" fmla="*/ 130 h 277"/>
                  <a:gd name="T8" fmla="*/ 472 w 859"/>
                  <a:gd name="T9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277">
                    <a:moveTo>
                      <a:pt x="472" y="277"/>
                    </a:moveTo>
                    <a:lnTo>
                      <a:pt x="0" y="82"/>
                    </a:lnTo>
                    <a:lnTo>
                      <a:pt x="401" y="0"/>
                    </a:lnTo>
                    <a:lnTo>
                      <a:pt x="859" y="130"/>
                    </a:lnTo>
                    <a:lnTo>
                      <a:pt x="472" y="27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77" name="Freeform 155">
                <a:extLst>
                  <a:ext uri="{FF2B5EF4-FFF2-40B4-BE49-F238E27FC236}">
                    <a16:creationId xmlns:a16="http://schemas.microsoft.com/office/drawing/2014/main" id="{C5E0E569-F912-47DD-AAE2-820B361AF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575" y="2225675"/>
                <a:ext cx="136525" cy="90488"/>
              </a:xfrm>
              <a:custGeom>
                <a:avLst/>
                <a:gdLst>
                  <a:gd name="T0" fmla="*/ 238 w 249"/>
                  <a:gd name="T1" fmla="*/ 142 h 165"/>
                  <a:gd name="T2" fmla="*/ 105 w 249"/>
                  <a:gd name="T3" fmla="*/ 124 h 165"/>
                  <a:gd name="T4" fmla="*/ 11 w 249"/>
                  <a:gd name="T5" fmla="*/ 23 h 165"/>
                  <a:gd name="T6" fmla="*/ 144 w 249"/>
                  <a:gd name="T7" fmla="*/ 41 h 165"/>
                  <a:gd name="T8" fmla="*/ 238 w 249"/>
                  <a:gd name="T9" fmla="*/ 14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65">
                    <a:moveTo>
                      <a:pt x="238" y="142"/>
                    </a:moveTo>
                    <a:cubicBezTo>
                      <a:pt x="227" y="165"/>
                      <a:pt x="168" y="156"/>
                      <a:pt x="105" y="124"/>
                    </a:cubicBezTo>
                    <a:cubicBezTo>
                      <a:pt x="42" y="91"/>
                      <a:pt x="0" y="45"/>
                      <a:pt x="11" y="23"/>
                    </a:cubicBezTo>
                    <a:cubicBezTo>
                      <a:pt x="21" y="0"/>
                      <a:pt x="81" y="8"/>
                      <a:pt x="144" y="41"/>
                    </a:cubicBezTo>
                    <a:cubicBezTo>
                      <a:pt x="207" y="74"/>
                      <a:pt x="249" y="119"/>
                      <a:pt x="238" y="14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78" name="Freeform 156">
                <a:extLst>
                  <a:ext uri="{FF2B5EF4-FFF2-40B4-BE49-F238E27FC236}">
                    <a16:creationId xmlns:a16="http://schemas.microsoft.com/office/drawing/2014/main" id="{6B749363-3B76-4673-BE7F-F79A695F5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241550"/>
                <a:ext cx="173038" cy="173038"/>
              </a:xfrm>
              <a:custGeom>
                <a:avLst/>
                <a:gdLst>
                  <a:gd name="T0" fmla="*/ 67 w 314"/>
                  <a:gd name="T1" fmla="*/ 0 h 315"/>
                  <a:gd name="T2" fmla="*/ 51 w 314"/>
                  <a:gd name="T3" fmla="*/ 100 h 315"/>
                  <a:gd name="T4" fmla="*/ 0 w 314"/>
                  <a:gd name="T5" fmla="*/ 102 h 315"/>
                  <a:gd name="T6" fmla="*/ 63 w 314"/>
                  <a:gd name="T7" fmla="*/ 234 h 315"/>
                  <a:gd name="T8" fmla="*/ 75 w 314"/>
                  <a:gd name="T9" fmla="*/ 263 h 315"/>
                  <a:gd name="T10" fmla="*/ 58 w 314"/>
                  <a:gd name="T11" fmla="*/ 315 h 315"/>
                  <a:gd name="T12" fmla="*/ 314 w 314"/>
                  <a:gd name="T13" fmla="*/ 247 h 315"/>
                  <a:gd name="T14" fmla="*/ 298 w 314"/>
                  <a:gd name="T15" fmla="*/ 103 h 315"/>
                  <a:gd name="T16" fmla="*/ 67 w 314"/>
                  <a:gd name="T1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315">
                    <a:moveTo>
                      <a:pt x="67" y="0"/>
                    </a:moveTo>
                    <a:cubicBezTo>
                      <a:pt x="67" y="60"/>
                      <a:pt x="51" y="100"/>
                      <a:pt x="51" y="100"/>
                    </a:cubicBezTo>
                    <a:lnTo>
                      <a:pt x="0" y="102"/>
                    </a:lnTo>
                    <a:cubicBezTo>
                      <a:pt x="18" y="150"/>
                      <a:pt x="39" y="194"/>
                      <a:pt x="63" y="234"/>
                    </a:cubicBezTo>
                    <a:cubicBezTo>
                      <a:pt x="72" y="249"/>
                      <a:pt x="75" y="255"/>
                      <a:pt x="75" y="263"/>
                    </a:cubicBezTo>
                    <a:cubicBezTo>
                      <a:pt x="75" y="281"/>
                      <a:pt x="69" y="298"/>
                      <a:pt x="58" y="315"/>
                    </a:cubicBezTo>
                    <a:cubicBezTo>
                      <a:pt x="202" y="243"/>
                      <a:pt x="314" y="247"/>
                      <a:pt x="314" y="247"/>
                    </a:cubicBezTo>
                    <a:cubicBezTo>
                      <a:pt x="314" y="247"/>
                      <a:pt x="298" y="188"/>
                      <a:pt x="298" y="103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79" name="Freeform 157">
                <a:extLst>
                  <a:ext uri="{FF2B5EF4-FFF2-40B4-BE49-F238E27FC236}">
                    <a16:creationId xmlns:a16="http://schemas.microsoft.com/office/drawing/2014/main" id="{7D9DA09A-4321-49A2-A1B5-9818B6359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175" y="2082800"/>
                <a:ext cx="207963" cy="257175"/>
              </a:xfrm>
              <a:custGeom>
                <a:avLst/>
                <a:gdLst>
                  <a:gd name="T0" fmla="*/ 353 w 379"/>
                  <a:gd name="T1" fmla="*/ 234 h 467"/>
                  <a:gd name="T2" fmla="*/ 142 w 379"/>
                  <a:gd name="T3" fmla="*/ 467 h 467"/>
                  <a:gd name="T4" fmla="*/ 27 w 379"/>
                  <a:gd name="T5" fmla="*/ 234 h 467"/>
                  <a:gd name="T6" fmla="*/ 238 w 379"/>
                  <a:gd name="T7" fmla="*/ 0 h 467"/>
                  <a:gd name="T8" fmla="*/ 353 w 379"/>
                  <a:gd name="T9" fmla="*/ 234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467">
                    <a:moveTo>
                      <a:pt x="353" y="234"/>
                    </a:moveTo>
                    <a:cubicBezTo>
                      <a:pt x="326" y="362"/>
                      <a:pt x="232" y="467"/>
                      <a:pt x="142" y="467"/>
                    </a:cubicBezTo>
                    <a:cubicBezTo>
                      <a:pt x="52" y="467"/>
                      <a:pt x="0" y="362"/>
                      <a:pt x="27" y="234"/>
                    </a:cubicBezTo>
                    <a:cubicBezTo>
                      <a:pt x="53" y="105"/>
                      <a:pt x="147" y="0"/>
                      <a:pt x="238" y="0"/>
                    </a:cubicBezTo>
                    <a:cubicBezTo>
                      <a:pt x="328" y="0"/>
                      <a:pt x="379" y="105"/>
                      <a:pt x="353" y="23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80" name="Freeform 158">
                <a:extLst>
                  <a:ext uri="{FF2B5EF4-FFF2-40B4-BE49-F238E27FC236}">
                    <a16:creationId xmlns:a16="http://schemas.microsoft.com/office/drawing/2014/main" id="{B508376A-1A0E-492B-B69D-5BEB01E7C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363" y="2212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81" name="Freeform 159">
                <a:extLst>
                  <a:ext uri="{FF2B5EF4-FFF2-40B4-BE49-F238E27FC236}">
                    <a16:creationId xmlns:a16="http://schemas.microsoft.com/office/drawing/2014/main" id="{38F722DE-F856-4438-9F74-29046C8BF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363" y="2212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82" name="Freeform 160">
                <a:extLst>
                  <a:ext uri="{FF2B5EF4-FFF2-40B4-BE49-F238E27FC236}">
                    <a16:creationId xmlns:a16="http://schemas.microsoft.com/office/drawing/2014/main" id="{F574B6E4-5AB7-4CDA-ABBB-3D57B59D5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888" y="2100263"/>
                <a:ext cx="69850" cy="88900"/>
              </a:xfrm>
              <a:custGeom>
                <a:avLst/>
                <a:gdLst>
                  <a:gd name="T0" fmla="*/ 42 w 126"/>
                  <a:gd name="T1" fmla="*/ 161 h 161"/>
                  <a:gd name="T2" fmla="*/ 126 w 126"/>
                  <a:gd name="T3" fmla="*/ 101 h 161"/>
                  <a:gd name="T4" fmla="*/ 24 w 126"/>
                  <a:gd name="T5" fmla="*/ 0 h 161"/>
                  <a:gd name="T6" fmla="*/ 0 w 126"/>
                  <a:gd name="T7" fmla="*/ 119 h 161"/>
                  <a:gd name="T8" fmla="*/ 42 w 126"/>
                  <a:gd name="T9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61">
                    <a:moveTo>
                      <a:pt x="42" y="161"/>
                    </a:moveTo>
                    <a:lnTo>
                      <a:pt x="126" y="101"/>
                    </a:lnTo>
                    <a:cubicBezTo>
                      <a:pt x="114" y="41"/>
                      <a:pt x="77" y="0"/>
                      <a:pt x="24" y="0"/>
                    </a:cubicBezTo>
                    <a:lnTo>
                      <a:pt x="0" y="119"/>
                    </a:lnTo>
                    <a:cubicBezTo>
                      <a:pt x="22" y="119"/>
                      <a:pt x="37" y="136"/>
                      <a:pt x="42" y="16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83" name="Freeform 161">
                <a:extLst>
                  <a:ext uri="{FF2B5EF4-FFF2-40B4-BE49-F238E27FC236}">
                    <a16:creationId xmlns:a16="http://schemas.microsoft.com/office/drawing/2014/main" id="{7527D0CD-F753-4F89-8CD0-6632AAFCA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800" y="2100263"/>
                <a:ext cx="79375" cy="88900"/>
              </a:xfrm>
              <a:custGeom>
                <a:avLst/>
                <a:gdLst>
                  <a:gd name="T0" fmla="*/ 119 w 143"/>
                  <a:gd name="T1" fmla="*/ 119 h 161"/>
                  <a:gd name="T2" fmla="*/ 143 w 143"/>
                  <a:gd name="T3" fmla="*/ 0 h 161"/>
                  <a:gd name="T4" fmla="*/ 0 w 143"/>
                  <a:gd name="T5" fmla="*/ 101 h 161"/>
                  <a:gd name="T6" fmla="*/ 59 w 143"/>
                  <a:gd name="T7" fmla="*/ 161 h 161"/>
                  <a:gd name="T8" fmla="*/ 119 w 143"/>
                  <a:gd name="T9" fmla="*/ 11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19" y="119"/>
                    </a:moveTo>
                    <a:lnTo>
                      <a:pt x="143" y="0"/>
                    </a:lnTo>
                    <a:cubicBezTo>
                      <a:pt x="91" y="0"/>
                      <a:pt x="37" y="41"/>
                      <a:pt x="0" y="101"/>
                    </a:cubicBezTo>
                    <a:lnTo>
                      <a:pt x="59" y="161"/>
                    </a:lnTo>
                    <a:cubicBezTo>
                      <a:pt x="75" y="136"/>
                      <a:pt x="97" y="119"/>
                      <a:pt x="119" y="11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84" name="Freeform 162">
                <a:extLst>
                  <a:ext uri="{FF2B5EF4-FFF2-40B4-BE49-F238E27FC236}">
                    <a16:creationId xmlns:a16="http://schemas.microsoft.com/office/drawing/2014/main" id="{238ADA75-F5C2-4D28-AD17-964586617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38" y="2235200"/>
                <a:ext cx="79375" cy="88900"/>
              </a:xfrm>
              <a:custGeom>
                <a:avLst/>
                <a:gdLst>
                  <a:gd name="T0" fmla="*/ 25 w 144"/>
                  <a:gd name="T1" fmla="*/ 41 h 160"/>
                  <a:gd name="T2" fmla="*/ 0 w 144"/>
                  <a:gd name="T3" fmla="*/ 160 h 160"/>
                  <a:gd name="T4" fmla="*/ 144 w 144"/>
                  <a:gd name="T5" fmla="*/ 59 h 160"/>
                  <a:gd name="T6" fmla="*/ 84 w 144"/>
                  <a:gd name="T7" fmla="*/ 0 h 160"/>
                  <a:gd name="T8" fmla="*/ 25 w 144"/>
                  <a:gd name="T9" fmla="*/ 4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60">
                    <a:moveTo>
                      <a:pt x="25" y="41"/>
                    </a:moveTo>
                    <a:lnTo>
                      <a:pt x="0" y="160"/>
                    </a:lnTo>
                    <a:cubicBezTo>
                      <a:pt x="53" y="160"/>
                      <a:pt x="107" y="120"/>
                      <a:pt x="144" y="59"/>
                    </a:cubicBezTo>
                    <a:lnTo>
                      <a:pt x="84" y="0"/>
                    </a:lnTo>
                    <a:cubicBezTo>
                      <a:pt x="69" y="25"/>
                      <a:pt x="46" y="41"/>
                      <a:pt x="25" y="4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85" name="Freeform 163">
                <a:extLst>
                  <a:ext uri="{FF2B5EF4-FFF2-40B4-BE49-F238E27FC236}">
                    <a16:creationId xmlns:a16="http://schemas.microsoft.com/office/drawing/2014/main" id="{E0860CA8-F3D3-4A5E-A259-3647C97E6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813" y="2155825"/>
                <a:ext cx="60325" cy="112713"/>
              </a:xfrm>
              <a:custGeom>
                <a:avLst/>
                <a:gdLst>
                  <a:gd name="T0" fmla="*/ 91 w 107"/>
                  <a:gd name="T1" fmla="*/ 102 h 203"/>
                  <a:gd name="T2" fmla="*/ 107 w 107"/>
                  <a:gd name="T3" fmla="*/ 60 h 203"/>
                  <a:gd name="T4" fmla="*/ 48 w 107"/>
                  <a:gd name="T5" fmla="*/ 0 h 203"/>
                  <a:gd name="T6" fmla="*/ 8 w 107"/>
                  <a:gd name="T7" fmla="*/ 102 h 203"/>
                  <a:gd name="T8" fmla="*/ 6 w 107"/>
                  <a:gd name="T9" fmla="*/ 203 h 203"/>
                  <a:gd name="T10" fmla="*/ 90 w 107"/>
                  <a:gd name="T11" fmla="*/ 144 h 203"/>
                  <a:gd name="T12" fmla="*/ 91 w 107"/>
                  <a:gd name="T13" fmla="*/ 1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03">
                    <a:moveTo>
                      <a:pt x="91" y="102"/>
                    </a:moveTo>
                    <a:cubicBezTo>
                      <a:pt x="94" y="86"/>
                      <a:pt x="100" y="72"/>
                      <a:pt x="107" y="60"/>
                    </a:cubicBezTo>
                    <a:lnTo>
                      <a:pt x="48" y="0"/>
                    </a:lnTo>
                    <a:cubicBezTo>
                      <a:pt x="30" y="30"/>
                      <a:pt x="15" y="65"/>
                      <a:pt x="8" y="102"/>
                    </a:cubicBezTo>
                    <a:cubicBezTo>
                      <a:pt x="0" y="139"/>
                      <a:pt x="0" y="173"/>
                      <a:pt x="6" y="203"/>
                    </a:cubicBezTo>
                    <a:lnTo>
                      <a:pt x="90" y="144"/>
                    </a:lnTo>
                    <a:cubicBezTo>
                      <a:pt x="88" y="131"/>
                      <a:pt x="88" y="117"/>
                      <a:pt x="91" y="10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86" name="Freeform 164">
                <a:extLst>
                  <a:ext uri="{FF2B5EF4-FFF2-40B4-BE49-F238E27FC236}">
                    <a16:creationId xmlns:a16="http://schemas.microsoft.com/office/drawing/2014/main" id="{B5D6DCD7-3C5C-4A01-8267-841D21FBD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175" y="2155825"/>
                <a:ext cx="58738" cy="112713"/>
              </a:xfrm>
              <a:custGeom>
                <a:avLst/>
                <a:gdLst>
                  <a:gd name="T0" fmla="*/ 101 w 107"/>
                  <a:gd name="T1" fmla="*/ 0 h 203"/>
                  <a:gd name="T2" fmla="*/ 17 w 107"/>
                  <a:gd name="T3" fmla="*/ 60 h 203"/>
                  <a:gd name="T4" fmla="*/ 16 w 107"/>
                  <a:gd name="T5" fmla="*/ 102 h 203"/>
                  <a:gd name="T6" fmla="*/ 0 w 107"/>
                  <a:gd name="T7" fmla="*/ 144 h 203"/>
                  <a:gd name="T8" fmla="*/ 60 w 107"/>
                  <a:gd name="T9" fmla="*/ 203 h 203"/>
                  <a:gd name="T10" fmla="*/ 100 w 107"/>
                  <a:gd name="T11" fmla="*/ 102 h 203"/>
                  <a:gd name="T12" fmla="*/ 101 w 107"/>
                  <a:gd name="T13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03">
                    <a:moveTo>
                      <a:pt x="101" y="0"/>
                    </a:moveTo>
                    <a:lnTo>
                      <a:pt x="17" y="60"/>
                    </a:lnTo>
                    <a:cubicBezTo>
                      <a:pt x="20" y="72"/>
                      <a:pt x="19" y="86"/>
                      <a:pt x="16" y="102"/>
                    </a:cubicBezTo>
                    <a:cubicBezTo>
                      <a:pt x="13" y="117"/>
                      <a:pt x="7" y="131"/>
                      <a:pt x="0" y="144"/>
                    </a:cubicBezTo>
                    <a:lnTo>
                      <a:pt x="60" y="203"/>
                    </a:lnTo>
                    <a:cubicBezTo>
                      <a:pt x="78" y="173"/>
                      <a:pt x="92" y="139"/>
                      <a:pt x="100" y="102"/>
                    </a:cubicBezTo>
                    <a:cubicBezTo>
                      <a:pt x="107" y="65"/>
                      <a:pt x="107" y="30"/>
                      <a:pt x="10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87" name="Freeform 165">
                <a:extLst>
                  <a:ext uri="{FF2B5EF4-FFF2-40B4-BE49-F238E27FC236}">
                    <a16:creationId xmlns:a16="http://schemas.microsoft.com/office/drawing/2014/main" id="{84043588-C647-4CA8-9E3E-D69267C11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575" y="2235200"/>
                <a:ext cx="69850" cy="88900"/>
              </a:xfrm>
              <a:custGeom>
                <a:avLst/>
                <a:gdLst>
                  <a:gd name="T0" fmla="*/ 84 w 127"/>
                  <a:gd name="T1" fmla="*/ 0 h 160"/>
                  <a:gd name="T2" fmla="*/ 0 w 127"/>
                  <a:gd name="T3" fmla="*/ 59 h 160"/>
                  <a:gd name="T4" fmla="*/ 102 w 127"/>
                  <a:gd name="T5" fmla="*/ 160 h 160"/>
                  <a:gd name="T6" fmla="*/ 127 w 127"/>
                  <a:gd name="T7" fmla="*/ 41 h 160"/>
                  <a:gd name="T8" fmla="*/ 84 w 127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60">
                    <a:moveTo>
                      <a:pt x="84" y="0"/>
                    </a:moveTo>
                    <a:lnTo>
                      <a:pt x="0" y="59"/>
                    </a:lnTo>
                    <a:cubicBezTo>
                      <a:pt x="12" y="120"/>
                      <a:pt x="50" y="160"/>
                      <a:pt x="102" y="160"/>
                    </a:cubicBezTo>
                    <a:lnTo>
                      <a:pt x="127" y="41"/>
                    </a:lnTo>
                    <a:cubicBezTo>
                      <a:pt x="105" y="41"/>
                      <a:pt x="89" y="25"/>
                      <a:pt x="8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88" name="Freeform 166">
                <a:extLst>
                  <a:ext uri="{FF2B5EF4-FFF2-40B4-BE49-F238E27FC236}">
                    <a16:creationId xmlns:a16="http://schemas.microsoft.com/office/drawing/2014/main" id="{DB4322D6-8AB5-4DD1-99CF-EDF7A68A3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18025" y="2165350"/>
                <a:ext cx="68263" cy="92075"/>
              </a:xfrm>
              <a:custGeom>
                <a:avLst/>
                <a:gdLst>
                  <a:gd name="T0" fmla="*/ 121 w 124"/>
                  <a:gd name="T1" fmla="*/ 42 h 167"/>
                  <a:gd name="T2" fmla="*/ 79 w 124"/>
                  <a:gd name="T3" fmla="*/ 0 h 167"/>
                  <a:gd name="T4" fmla="*/ 19 w 124"/>
                  <a:gd name="T5" fmla="*/ 42 h 167"/>
                  <a:gd name="T6" fmla="*/ 3 w 124"/>
                  <a:gd name="T7" fmla="*/ 84 h 167"/>
                  <a:gd name="T8" fmla="*/ 2 w 124"/>
                  <a:gd name="T9" fmla="*/ 126 h 167"/>
                  <a:gd name="T10" fmla="*/ 45 w 124"/>
                  <a:gd name="T11" fmla="*/ 167 h 167"/>
                  <a:gd name="T12" fmla="*/ 104 w 124"/>
                  <a:gd name="T13" fmla="*/ 126 h 167"/>
                  <a:gd name="T14" fmla="*/ 120 w 124"/>
                  <a:gd name="T15" fmla="*/ 84 h 167"/>
                  <a:gd name="T16" fmla="*/ 121 w 124"/>
                  <a:gd name="T17" fmla="*/ 42 h 167"/>
                  <a:gd name="T18" fmla="*/ 62 w 124"/>
                  <a:gd name="T19" fmla="*/ 84 h 167"/>
                  <a:gd name="T20" fmla="*/ 62 w 124"/>
                  <a:gd name="T21" fmla="*/ 84 h 167"/>
                  <a:gd name="T22" fmla="*/ 62 w 124"/>
                  <a:gd name="T23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67">
                    <a:moveTo>
                      <a:pt x="121" y="42"/>
                    </a:moveTo>
                    <a:cubicBezTo>
                      <a:pt x="116" y="17"/>
                      <a:pt x="101" y="0"/>
                      <a:pt x="79" y="0"/>
                    </a:cubicBezTo>
                    <a:cubicBezTo>
                      <a:pt x="57" y="0"/>
                      <a:pt x="35" y="17"/>
                      <a:pt x="19" y="42"/>
                    </a:cubicBezTo>
                    <a:cubicBezTo>
                      <a:pt x="12" y="54"/>
                      <a:pt x="6" y="68"/>
                      <a:pt x="3" y="84"/>
                    </a:cubicBezTo>
                    <a:cubicBezTo>
                      <a:pt x="0" y="99"/>
                      <a:pt x="0" y="113"/>
                      <a:pt x="2" y="126"/>
                    </a:cubicBezTo>
                    <a:cubicBezTo>
                      <a:pt x="7" y="151"/>
                      <a:pt x="23" y="167"/>
                      <a:pt x="45" y="167"/>
                    </a:cubicBezTo>
                    <a:cubicBezTo>
                      <a:pt x="66" y="167"/>
                      <a:pt x="89" y="151"/>
                      <a:pt x="104" y="126"/>
                    </a:cubicBezTo>
                    <a:cubicBezTo>
                      <a:pt x="111" y="113"/>
                      <a:pt x="117" y="99"/>
                      <a:pt x="120" y="84"/>
                    </a:cubicBezTo>
                    <a:cubicBezTo>
                      <a:pt x="123" y="68"/>
                      <a:pt x="124" y="54"/>
                      <a:pt x="121" y="42"/>
                    </a:cubicBezTo>
                    <a:close/>
                    <a:moveTo>
                      <a:pt x="62" y="84"/>
                    </a:moveTo>
                    <a:lnTo>
                      <a:pt x="62" y="84"/>
                    </a:lnTo>
                    <a:lnTo>
                      <a:pt x="62" y="8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389" name="Freeform 167">
                <a:extLst>
                  <a:ext uri="{FF2B5EF4-FFF2-40B4-BE49-F238E27FC236}">
                    <a16:creationId xmlns:a16="http://schemas.microsoft.com/office/drawing/2014/main" id="{F5B0D88D-27E1-4F32-8C17-679AF46D7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0" y="2181225"/>
                <a:ext cx="49213" cy="61913"/>
              </a:xfrm>
              <a:custGeom>
                <a:avLst/>
                <a:gdLst>
                  <a:gd name="T0" fmla="*/ 83 w 90"/>
                  <a:gd name="T1" fmla="*/ 56 h 111"/>
                  <a:gd name="T2" fmla="*/ 33 w 90"/>
                  <a:gd name="T3" fmla="*/ 111 h 111"/>
                  <a:gd name="T4" fmla="*/ 6 w 90"/>
                  <a:gd name="T5" fmla="*/ 56 h 111"/>
                  <a:gd name="T6" fmla="*/ 56 w 90"/>
                  <a:gd name="T7" fmla="*/ 0 h 111"/>
                  <a:gd name="T8" fmla="*/ 83 w 90"/>
                  <a:gd name="T9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1">
                    <a:moveTo>
                      <a:pt x="83" y="56"/>
                    </a:moveTo>
                    <a:cubicBezTo>
                      <a:pt x="77" y="86"/>
                      <a:pt x="55" y="111"/>
                      <a:pt x="33" y="111"/>
                    </a:cubicBezTo>
                    <a:cubicBezTo>
                      <a:pt x="12" y="111"/>
                      <a:pt x="0" y="86"/>
                      <a:pt x="6" y="56"/>
                    </a:cubicBezTo>
                    <a:cubicBezTo>
                      <a:pt x="12" y="25"/>
                      <a:pt x="35" y="0"/>
                      <a:pt x="56" y="0"/>
                    </a:cubicBezTo>
                    <a:cubicBezTo>
                      <a:pt x="77" y="0"/>
                      <a:pt x="90" y="25"/>
                      <a:pt x="83" y="56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</p:grpSp>
      <p:grpSp>
        <p:nvGrpSpPr>
          <p:cNvPr id="509" name="Группа 508">
            <a:extLst>
              <a:ext uri="{FF2B5EF4-FFF2-40B4-BE49-F238E27FC236}">
                <a16:creationId xmlns:a16="http://schemas.microsoft.com/office/drawing/2014/main" id="{FACE783D-0929-4EBC-A7E9-95234833CC69}"/>
              </a:ext>
            </a:extLst>
          </p:cNvPr>
          <p:cNvGrpSpPr>
            <a:grpSpLocks noChangeAspect="1"/>
          </p:cNvGrpSpPr>
          <p:nvPr/>
        </p:nvGrpSpPr>
        <p:grpSpPr>
          <a:xfrm>
            <a:off x="5574933" y="1223789"/>
            <a:ext cx="648000" cy="648000"/>
            <a:chOff x="5198300" y="4858131"/>
            <a:chExt cx="773802" cy="773802"/>
          </a:xfrm>
        </p:grpSpPr>
        <p:sp>
          <p:nvSpPr>
            <p:cNvPr id="506" name="Овал 505">
              <a:extLst>
                <a:ext uri="{FF2B5EF4-FFF2-40B4-BE49-F238E27FC236}">
                  <a16:creationId xmlns:a16="http://schemas.microsoft.com/office/drawing/2014/main" id="{B290DB7A-AFD0-4819-B62D-2250FEBB04EC}"/>
                </a:ext>
              </a:extLst>
            </p:cNvPr>
            <p:cNvSpPr/>
            <p:nvPr/>
          </p:nvSpPr>
          <p:spPr bwMode="auto">
            <a:xfrm>
              <a:off x="5198300" y="4858131"/>
              <a:ext cx="773802" cy="773802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id="{268AA832-6386-460A-9FBA-3B5F2F673758}"/>
                </a:ext>
              </a:extLst>
            </p:cNvPr>
            <p:cNvGrpSpPr/>
            <p:nvPr/>
          </p:nvGrpSpPr>
          <p:grpSpPr>
            <a:xfrm>
              <a:off x="5235729" y="4992131"/>
              <a:ext cx="634472" cy="528191"/>
              <a:chOff x="3182938" y="1963738"/>
              <a:chExt cx="2795588" cy="2898775"/>
            </a:xfrm>
          </p:grpSpPr>
          <p:sp>
            <p:nvSpPr>
              <p:cNvPr id="223" name="Freeform 5">
                <a:extLst>
                  <a:ext uri="{FF2B5EF4-FFF2-40B4-BE49-F238E27FC236}">
                    <a16:creationId xmlns:a16="http://schemas.microsoft.com/office/drawing/2014/main" id="{866FE8BE-6507-4960-8F48-810D8C9CC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238" y="1963738"/>
                <a:ext cx="1792288" cy="1508125"/>
              </a:xfrm>
              <a:custGeom>
                <a:avLst/>
                <a:gdLst>
                  <a:gd name="T0" fmla="*/ 4968 w 4968"/>
                  <a:gd name="T1" fmla="*/ 991 h 4178"/>
                  <a:gd name="T2" fmla="*/ 4713 w 4968"/>
                  <a:gd name="T3" fmla="*/ 478 h 4178"/>
                  <a:gd name="T4" fmla="*/ 0 w 4968"/>
                  <a:gd name="T5" fmla="*/ 1568 h 4178"/>
                  <a:gd name="T6" fmla="*/ 4968 w 4968"/>
                  <a:gd name="T7" fmla="*/ 4178 h 4178"/>
                  <a:gd name="T8" fmla="*/ 4968 w 4968"/>
                  <a:gd name="T9" fmla="*/ 991 h 4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68" h="4178">
                    <a:moveTo>
                      <a:pt x="4968" y="991"/>
                    </a:moveTo>
                    <a:cubicBezTo>
                      <a:pt x="4968" y="786"/>
                      <a:pt x="4909" y="596"/>
                      <a:pt x="4713" y="478"/>
                    </a:cubicBezTo>
                    <a:cubicBezTo>
                      <a:pt x="3915" y="0"/>
                      <a:pt x="1930" y="410"/>
                      <a:pt x="0" y="1568"/>
                    </a:cubicBezTo>
                    <a:lnTo>
                      <a:pt x="4968" y="4178"/>
                    </a:lnTo>
                    <a:lnTo>
                      <a:pt x="4968" y="99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24" name="Freeform 6">
                <a:extLst>
                  <a:ext uri="{FF2B5EF4-FFF2-40B4-BE49-F238E27FC236}">
                    <a16:creationId xmlns:a16="http://schemas.microsoft.com/office/drawing/2014/main" id="{E5220559-1EE0-4D73-9C3C-6C67F7FB2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0" y="2101850"/>
                <a:ext cx="1684338" cy="1258888"/>
              </a:xfrm>
              <a:custGeom>
                <a:avLst/>
                <a:gdLst>
                  <a:gd name="T0" fmla="*/ 4666 w 4666"/>
                  <a:gd name="T1" fmla="*/ 3485 h 3485"/>
                  <a:gd name="T2" fmla="*/ 4666 w 4666"/>
                  <a:gd name="T3" fmla="*/ 607 h 3485"/>
                  <a:gd name="T4" fmla="*/ 4460 w 4666"/>
                  <a:gd name="T5" fmla="*/ 184 h 3485"/>
                  <a:gd name="T6" fmla="*/ 3603 w 4666"/>
                  <a:gd name="T7" fmla="*/ 0 h 3485"/>
                  <a:gd name="T8" fmla="*/ 0 w 4666"/>
                  <a:gd name="T9" fmla="*/ 1179 h 3485"/>
                  <a:gd name="T10" fmla="*/ 4666 w 4666"/>
                  <a:gd name="T11" fmla="*/ 3485 h 3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66" h="3485">
                    <a:moveTo>
                      <a:pt x="4666" y="3485"/>
                    </a:moveTo>
                    <a:lnTo>
                      <a:pt x="4666" y="607"/>
                    </a:lnTo>
                    <a:cubicBezTo>
                      <a:pt x="4666" y="403"/>
                      <a:pt x="4601" y="268"/>
                      <a:pt x="4460" y="184"/>
                    </a:cubicBezTo>
                    <a:cubicBezTo>
                      <a:pt x="4260" y="64"/>
                      <a:pt x="3964" y="0"/>
                      <a:pt x="3603" y="0"/>
                    </a:cubicBezTo>
                    <a:cubicBezTo>
                      <a:pt x="2631" y="0"/>
                      <a:pt x="1265" y="449"/>
                      <a:pt x="0" y="1179"/>
                    </a:cubicBezTo>
                    <a:lnTo>
                      <a:pt x="4666" y="348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25" name="Freeform 7">
                <a:extLst>
                  <a:ext uri="{FF2B5EF4-FFF2-40B4-BE49-F238E27FC236}">
                    <a16:creationId xmlns:a16="http://schemas.microsoft.com/office/drawing/2014/main" id="{1D2A0154-2857-4092-BD14-29B7DD99A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938" y="3609975"/>
                <a:ext cx="1304925" cy="1252538"/>
              </a:xfrm>
              <a:custGeom>
                <a:avLst/>
                <a:gdLst>
                  <a:gd name="T0" fmla="*/ 1108 w 3617"/>
                  <a:gd name="T1" fmla="*/ 0 h 3472"/>
                  <a:gd name="T2" fmla="*/ 0 w 3617"/>
                  <a:gd name="T3" fmla="*/ 490 h 3472"/>
                  <a:gd name="T4" fmla="*/ 2001 w 3617"/>
                  <a:gd name="T5" fmla="*/ 3472 h 3472"/>
                  <a:gd name="T6" fmla="*/ 3617 w 3617"/>
                  <a:gd name="T7" fmla="*/ 3472 h 3472"/>
                  <a:gd name="T8" fmla="*/ 1108 w 3617"/>
                  <a:gd name="T9" fmla="*/ 537 h 3472"/>
                  <a:gd name="T10" fmla="*/ 1108 w 3617"/>
                  <a:gd name="T11" fmla="*/ 0 h 3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7" h="3472">
                    <a:moveTo>
                      <a:pt x="1108" y="0"/>
                    </a:moveTo>
                    <a:lnTo>
                      <a:pt x="0" y="490"/>
                    </a:lnTo>
                    <a:lnTo>
                      <a:pt x="2001" y="3472"/>
                    </a:lnTo>
                    <a:lnTo>
                      <a:pt x="3617" y="3472"/>
                    </a:lnTo>
                    <a:lnTo>
                      <a:pt x="1108" y="537"/>
                    </a:lnTo>
                    <a:lnTo>
                      <a:pt x="1108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26" name="Freeform 8">
                <a:extLst>
                  <a:ext uri="{FF2B5EF4-FFF2-40B4-BE49-F238E27FC236}">
                    <a16:creationId xmlns:a16="http://schemas.microsoft.com/office/drawing/2014/main" id="{3BDC071E-A7CB-438D-89AF-724A17CF6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575" y="2165350"/>
                <a:ext cx="1528763" cy="846138"/>
              </a:xfrm>
              <a:custGeom>
                <a:avLst/>
                <a:gdLst>
                  <a:gd name="T0" fmla="*/ 2477 w 4236"/>
                  <a:gd name="T1" fmla="*/ 2345 h 2345"/>
                  <a:gd name="T2" fmla="*/ 4232 w 4236"/>
                  <a:gd name="T3" fmla="*/ 531 h 2345"/>
                  <a:gd name="T4" fmla="*/ 4027 w 4236"/>
                  <a:gd name="T5" fmla="*/ 176 h 2345"/>
                  <a:gd name="T6" fmla="*/ 3371 w 4236"/>
                  <a:gd name="T7" fmla="*/ 25 h 2345"/>
                  <a:gd name="T8" fmla="*/ 0 w 4236"/>
                  <a:gd name="T9" fmla="*/ 1127 h 2345"/>
                  <a:gd name="T10" fmla="*/ 2477 w 4236"/>
                  <a:gd name="T11" fmla="*/ 2345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6" h="2345">
                    <a:moveTo>
                      <a:pt x="2477" y="2345"/>
                    </a:moveTo>
                    <a:cubicBezTo>
                      <a:pt x="3641" y="1705"/>
                      <a:pt x="4220" y="1031"/>
                      <a:pt x="4232" y="531"/>
                    </a:cubicBezTo>
                    <a:cubicBezTo>
                      <a:pt x="4236" y="382"/>
                      <a:pt x="4167" y="263"/>
                      <a:pt x="4027" y="176"/>
                    </a:cubicBezTo>
                    <a:cubicBezTo>
                      <a:pt x="3877" y="84"/>
                      <a:pt x="3656" y="33"/>
                      <a:pt x="3371" y="25"/>
                    </a:cubicBezTo>
                    <a:cubicBezTo>
                      <a:pt x="2486" y="0"/>
                      <a:pt x="1185" y="497"/>
                      <a:pt x="0" y="1127"/>
                    </a:cubicBezTo>
                    <a:lnTo>
                      <a:pt x="2477" y="2345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27" name="Freeform 9">
                <a:extLst>
                  <a:ext uri="{FF2B5EF4-FFF2-40B4-BE49-F238E27FC236}">
                    <a16:creationId xmlns:a16="http://schemas.microsoft.com/office/drawing/2014/main" id="{3636EB72-8736-49C9-B37E-22AC18329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800" y="2393950"/>
                <a:ext cx="549275" cy="211138"/>
              </a:xfrm>
              <a:custGeom>
                <a:avLst/>
                <a:gdLst>
                  <a:gd name="T0" fmla="*/ 340 w 1523"/>
                  <a:gd name="T1" fmla="*/ 176 h 585"/>
                  <a:gd name="T2" fmla="*/ 556 w 1523"/>
                  <a:gd name="T3" fmla="*/ 174 h 585"/>
                  <a:gd name="T4" fmla="*/ 556 w 1523"/>
                  <a:gd name="T5" fmla="*/ 174 h 585"/>
                  <a:gd name="T6" fmla="*/ 707 w 1523"/>
                  <a:gd name="T7" fmla="*/ 326 h 585"/>
                  <a:gd name="T8" fmla="*/ 707 w 1523"/>
                  <a:gd name="T9" fmla="*/ 326 h 585"/>
                  <a:gd name="T10" fmla="*/ 918 w 1523"/>
                  <a:gd name="T11" fmla="*/ 533 h 585"/>
                  <a:gd name="T12" fmla="*/ 918 w 1523"/>
                  <a:gd name="T13" fmla="*/ 533 h 585"/>
                  <a:gd name="T14" fmla="*/ 1212 w 1523"/>
                  <a:gd name="T15" fmla="*/ 533 h 585"/>
                  <a:gd name="T16" fmla="*/ 1212 w 1523"/>
                  <a:gd name="T17" fmla="*/ 533 h 585"/>
                  <a:gd name="T18" fmla="*/ 1427 w 1523"/>
                  <a:gd name="T19" fmla="*/ 531 h 585"/>
                  <a:gd name="T20" fmla="*/ 1427 w 1523"/>
                  <a:gd name="T21" fmla="*/ 531 h 585"/>
                  <a:gd name="T22" fmla="*/ 1509 w 1523"/>
                  <a:gd name="T23" fmla="*/ 493 h 585"/>
                  <a:gd name="T24" fmla="*/ 1509 w 1523"/>
                  <a:gd name="T25" fmla="*/ 493 h 585"/>
                  <a:gd name="T26" fmla="*/ 1477 w 1523"/>
                  <a:gd name="T27" fmla="*/ 409 h 585"/>
                  <a:gd name="T28" fmla="*/ 1477 w 1523"/>
                  <a:gd name="T29" fmla="*/ 409 h 585"/>
                  <a:gd name="T30" fmla="*/ 1183 w 1523"/>
                  <a:gd name="T31" fmla="*/ 409 h 585"/>
                  <a:gd name="T32" fmla="*/ 1183 w 1523"/>
                  <a:gd name="T33" fmla="*/ 409 h 585"/>
                  <a:gd name="T34" fmla="*/ 967 w 1523"/>
                  <a:gd name="T35" fmla="*/ 411 h 585"/>
                  <a:gd name="T36" fmla="*/ 967 w 1523"/>
                  <a:gd name="T37" fmla="*/ 411 h 585"/>
                  <a:gd name="T38" fmla="*/ 816 w 1523"/>
                  <a:gd name="T39" fmla="*/ 258 h 585"/>
                  <a:gd name="T40" fmla="*/ 816 w 1523"/>
                  <a:gd name="T41" fmla="*/ 258 h 585"/>
                  <a:gd name="T42" fmla="*/ 605 w 1523"/>
                  <a:gd name="T43" fmla="*/ 52 h 585"/>
                  <a:gd name="T44" fmla="*/ 605 w 1523"/>
                  <a:gd name="T45" fmla="*/ 52 h 585"/>
                  <a:gd name="T46" fmla="*/ 311 w 1523"/>
                  <a:gd name="T47" fmla="*/ 51 h 585"/>
                  <a:gd name="T48" fmla="*/ 311 w 1523"/>
                  <a:gd name="T49" fmla="*/ 51 h 585"/>
                  <a:gd name="T50" fmla="*/ 96 w 1523"/>
                  <a:gd name="T51" fmla="*/ 54 h 585"/>
                  <a:gd name="T52" fmla="*/ 96 w 1523"/>
                  <a:gd name="T53" fmla="*/ 54 h 585"/>
                  <a:gd name="T54" fmla="*/ 14 w 1523"/>
                  <a:gd name="T55" fmla="*/ 91 h 585"/>
                  <a:gd name="T56" fmla="*/ 14 w 1523"/>
                  <a:gd name="T57" fmla="*/ 91 h 585"/>
                  <a:gd name="T58" fmla="*/ 46 w 1523"/>
                  <a:gd name="T59" fmla="*/ 175 h 585"/>
                  <a:gd name="T60" fmla="*/ 46 w 1523"/>
                  <a:gd name="T61" fmla="*/ 175 h 585"/>
                  <a:gd name="T62" fmla="*/ 50 w 1523"/>
                  <a:gd name="T63" fmla="*/ 177 h 585"/>
                  <a:gd name="T64" fmla="*/ 50 w 1523"/>
                  <a:gd name="T65" fmla="*/ 177 h 585"/>
                  <a:gd name="T66" fmla="*/ 340 w 1523"/>
                  <a:gd name="T67" fmla="*/ 176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23" h="585">
                    <a:moveTo>
                      <a:pt x="340" y="176"/>
                    </a:moveTo>
                    <a:cubicBezTo>
                      <a:pt x="414" y="154"/>
                      <a:pt x="461" y="137"/>
                      <a:pt x="556" y="174"/>
                    </a:cubicBezTo>
                    <a:lnTo>
                      <a:pt x="556" y="174"/>
                    </a:lnTo>
                    <a:cubicBezTo>
                      <a:pt x="649" y="214"/>
                      <a:pt x="670" y="259"/>
                      <a:pt x="707" y="326"/>
                    </a:cubicBezTo>
                    <a:lnTo>
                      <a:pt x="707" y="326"/>
                    </a:lnTo>
                    <a:cubicBezTo>
                      <a:pt x="742" y="393"/>
                      <a:pt x="793" y="483"/>
                      <a:pt x="918" y="533"/>
                    </a:cubicBezTo>
                    <a:lnTo>
                      <a:pt x="918" y="533"/>
                    </a:lnTo>
                    <a:cubicBezTo>
                      <a:pt x="1041" y="585"/>
                      <a:pt x="1141" y="557"/>
                      <a:pt x="1212" y="533"/>
                    </a:cubicBezTo>
                    <a:lnTo>
                      <a:pt x="1212" y="533"/>
                    </a:lnTo>
                    <a:cubicBezTo>
                      <a:pt x="1286" y="511"/>
                      <a:pt x="1333" y="494"/>
                      <a:pt x="1427" y="531"/>
                    </a:cubicBezTo>
                    <a:lnTo>
                      <a:pt x="1427" y="531"/>
                    </a:lnTo>
                    <a:cubicBezTo>
                      <a:pt x="1459" y="544"/>
                      <a:pt x="1495" y="527"/>
                      <a:pt x="1509" y="493"/>
                    </a:cubicBezTo>
                    <a:lnTo>
                      <a:pt x="1509" y="493"/>
                    </a:lnTo>
                    <a:cubicBezTo>
                      <a:pt x="1523" y="460"/>
                      <a:pt x="1508" y="422"/>
                      <a:pt x="1477" y="409"/>
                    </a:cubicBezTo>
                    <a:lnTo>
                      <a:pt x="1477" y="409"/>
                    </a:lnTo>
                    <a:cubicBezTo>
                      <a:pt x="1354" y="357"/>
                      <a:pt x="1254" y="385"/>
                      <a:pt x="1183" y="409"/>
                    </a:cubicBezTo>
                    <a:lnTo>
                      <a:pt x="1183" y="409"/>
                    </a:lnTo>
                    <a:cubicBezTo>
                      <a:pt x="1109" y="431"/>
                      <a:pt x="1062" y="448"/>
                      <a:pt x="967" y="411"/>
                    </a:cubicBezTo>
                    <a:lnTo>
                      <a:pt x="967" y="411"/>
                    </a:lnTo>
                    <a:cubicBezTo>
                      <a:pt x="874" y="371"/>
                      <a:pt x="853" y="326"/>
                      <a:pt x="816" y="258"/>
                    </a:cubicBezTo>
                    <a:lnTo>
                      <a:pt x="816" y="258"/>
                    </a:lnTo>
                    <a:cubicBezTo>
                      <a:pt x="781" y="191"/>
                      <a:pt x="730" y="101"/>
                      <a:pt x="605" y="52"/>
                    </a:cubicBezTo>
                    <a:lnTo>
                      <a:pt x="605" y="52"/>
                    </a:lnTo>
                    <a:cubicBezTo>
                      <a:pt x="482" y="0"/>
                      <a:pt x="382" y="28"/>
                      <a:pt x="311" y="51"/>
                    </a:cubicBezTo>
                    <a:lnTo>
                      <a:pt x="311" y="51"/>
                    </a:lnTo>
                    <a:cubicBezTo>
                      <a:pt x="237" y="73"/>
                      <a:pt x="190" y="90"/>
                      <a:pt x="96" y="54"/>
                    </a:cubicBezTo>
                    <a:lnTo>
                      <a:pt x="96" y="54"/>
                    </a:lnTo>
                    <a:cubicBezTo>
                      <a:pt x="64" y="41"/>
                      <a:pt x="28" y="58"/>
                      <a:pt x="14" y="91"/>
                    </a:cubicBezTo>
                    <a:lnTo>
                      <a:pt x="14" y="91"/>
                    </a:lnTo>
                    <a:cubicBezTo>
                      <a:pt x="0" y="125"/>
                      <a:pt x="15" y="162"/>
                      <a:pt x="46" y="175"/>
                    </a:cubicBezTo>
                    <a:lnTo>
                      <a:pt x="46" y="175"/>
                    </a:lnTo>
                    <a:cubicBezTo>
                      <a:pt x="47" y="176"/>
                      <a:pt x="49" y="176"/>
                      <a:pt x="50" y="177"/>
                    </a:cubicBezTo>
                    <a:lnTo>
                      <a:pt x="50" y="177"/>
                    </a:lnTo>
                    <a:cubicBezTo>
                      <a:pt x="172" y="227"/>
                      <a:pt x="269" y="199"/>
                      <a:pt x="340" y="17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28" name="Freeform 10">
                <a:extLst>
                  <a:ext uri="{FF2B5EF4-FFF2-40B4-BE49-F238E27FC236}">
                    <a16:creationId xmlns:a16="http://schemas.microsoft.com/office/drawing/2014/main" id="{A66CAC12-CAE1-4158-B9BD-510EC3F44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6150" y="2414588"/>
                <a:ext cx="863600" cy="339725"/>
              </a:xfrm>
              <a:custGeom>
                <a:avLst/>
                <a:gdLst>
                  <a:gd name="T0" fmla="*/ 339 w 2394"/>
                  <a:gd name="T1" fmla="*/ 176 h 942"/>
                  <a:gd name="T2" fmla="*/ 555 w 2394"/>
                  <a:gd name="T3" fmla="*/ 174 h 942"/>
                  <a:gd name="T4" fmla="*/ 555 w 2394"/>
                  <a:gd name="T5" fmla="*/ 174 h 942"/>
                  <a:gd name="T6" fmla="*/ 707 w 2394"/>
                  <a:gd name="T7" fmla="*/ 326 h 942"/>
                  <a:gd name="T8" fmla="*/ 707 w 2394"/>
                  <a:gd name="T9" fmla="*/ 326 h 942"/>
                  <a:gd name="T10" fmla="*/ 917 w 2394"/>
                  <a:gd name="T11" fmla="*/ 532 h 942"/>
                  <a:gd name="T12" fmla="*/ 917 w 2394"/>
                  <a:gd name="T13" fmla="*/ 532 h 942"/>
                  <a:gd name="T14" fmla="*/ 1211 w 2394"/>
                  <a:gd name="T15" fmla="*/ 533 h 942"/>
                  <a:gd name="T16" fmla="*/ 1211 w 2394"/>
                  <a:gd name="T17" fmla="*/ 533 h 942"/>
                  <a:gd name="T18" fmla="*/ 1427 w 2394"/>
                  <a:gd name="T19" fmla="*/ 531 h 942"/>
                  <a:gd name="T20" fmla="*/ 1427 w 2394"/>
                  <a:gd name="T21" fmla="*/ 531 h 942"/>
                  <a:gd name="T22" fmla="*/ 1579 w 2394"/>
                  <a:gd name="T23" fmla="*/ 684 h 942"/>
                  <a:gd name="T24" fmla="*/ 1579 w 2394"/>
                  <a:gd name="T25" fmla="*/ 684 h 942"/>
                  <a:gd name="T26" fmla="*/ 1789 w 2394"/>
                  <a:gd name="T27" fmla="*/ 890 h 942"/>
                  <a:gd name="T28" fmla="*/ 1789 w 2394"/>
                  <a:gd name="T29" fmla="*/ 890 h 942"/>
                  <a:gd name="T30" fmla="*/ 2083 w 2394"/>
                  <a:gd name="T31" fmla="*/ 891 h 942"/>
                  <a:gd name="T32" fmla="*/ 2083 w 2394"/>
                  <a:gd name="T33" fmla="*/ 891 h 942"/>
                  <a:gd name="T34" fmla="*/ 2298 w 2394"/>
                  <a:gd name="T35" fmla="*/ 888 h 942"/>
                  <a:gd name="T36" fmla="*/ 2298 w 2394"/>
                  <a:gd name="T37" fmla="*/ 888 h 942"/>
                  <a:gd name="T38" fmla="*/ 2380 w 2394"/>
                  <a:gd name="T39" fmla="*/ 851 h 942"/>
                  <a:gd name="T40" fmla="*/ 2380 w 2394"/>
                  <a:gd name="T41" fmla="*/ 851 h 942"/>
                  <a:gd name="T42" fmla="*/ 2348 w 2394"/>
                  <a:gd name="T43" fmla="*/ 767 h 942"/>
                  <a:gd name="T44" fmla="*/ 2348 w 2394"/>
                  <a:gd name="T45" fmla="*/ 767 h 942"/>
                  <a:gd name="T46" fmla="*/ 2054 w 2394"/>
                  <a:gd name="T47" fmla="*/ 766 h 942"/>
                  <a:gd name="T48" fmla="*/ 2054 w 2394"/>
                  <a:gd name="T49" fmla="*/ 766 h 942"/>
                  <a:gd name="T50" fmla="*/ 1839 w 2394"/>
                  <a:gd name="T51" fmla="*/ 768 h 942"/>
                  <a:gd name="T52" fmla="*/ 1839 w 2394"/>
                  <a:gd name="T53" fmla="*/ 768 h 942"/>
                  <a:gd name="T54" fmla="*/ 1687 w 2394"/>
                  <a:gd name="T55" fmla="*/ 615 h 942"/>
                  <a:gd name="T56" fmla="*/ 1687 w 2394"/>
                  <a:gd name="T57" fmla="*/ 615 h 942"/>
                  <a:gd name="T58" fmla="*/ 1477 w 2394"/>
                  <a:gd name="T59" fmla="*/ 409 h 942"/>
                  <a:gd name="T60" fmla="*/ 1477 w 2394"/>
                  <a:gd name="T61" fmla="*/ 409 h 942"/>
                  <a:gd name="T62" fmla="*/ 1182 w 2394"/>
                  <a:gd name="T63" fmla="*/ 409 h 942"/>
                  <a:gd name="T64" fmla="*/ 1182 w 2394"/>
                  <a:gd name="T65" fmla="*/ 409 h 942"/>
                  <a:gd name="T66" fmla="*/ 967 w 2394"/>
                  <a:gd name="T67" fmla="*/ 411 h 942"/>
                  <a:gd name="T68" fmla="*/ 967 w 2394"/>
                  <a:gd name="T69" fmla="*/ 411 h 942"/>
                  <a:gd name="T70" fmla="*/ 815 w 2394"/>
                  <a:gd name="T71" fmla="*/ 258 h 942"/>
                  <a:gd name="T72" fmla="*/ 815 w 2394"/>
                  <a:gd name="T73" fmla="*/ 258 h 942"/>
                  <a:gd name="T74" fmla="*/ 605 w 2394"/>
                  <a:gd name="T75" fmla="*/ 52 h 942"/>
                  <a:gd name="T76" fmla="*/ 605 w 2394"/>
                  <a:gd name="T77" fmla="*/ 52 h 942"/>
                  <a:gd name="T78" fmla="*/ 310 w 2394"/>
                  <a:gd name="T79" fmla="*/ 51 h 942"/>
                  <a:gd name="T80" fmla="*/ 310 w 2394"/>
                  <a:gd name="T81" fmla="*/ 51 h 942"/>
                  <a:gd name="T82" fmla="*/ 95 w 2394"/>
                  <a:gd name="T83" fmla="*/ 53 h 942"/>
                  <a:gd name="T84" fmla="*/ 95 w 2394"/>
                  <a:gd name="T85" fmla="*/ 53 h 942"/>
                  <a:gd name="T86" fmla="*/ 14 w 2394"/>
                  <a:gd name="T87" fmla="*/ 91 h 942"/>
                  <a:gd name="T88" fmla="*/ 14 w 2394"/>
                  <a:gd name="T89" fmla="*/ 91 h 942"/>
                  <a:gd name="T90" fmla="*/ 45 w 2394"/>
                  <a:gd name="T91" fmla="*/ 175 h 942"/>
                  <a:gd name="T92" fmla="*/ 45 w 2394"/>
                  <a:gd name="T93" fmla="*/ 175 h 942"/>
                  <a:gd name="T94" fmla="*/ 50 w 2394"/>
                  <a:gd name="T95" fmla="*/ 177 h 942"/>
                  <a:gd name="T96" fmla="*/ 50 w 2394"/>
                  <a:gd name="T97" fmla="*/ 177 h 942"/>
                  <a:gd name="T98" fmla="*/ 339 w 2394"/>
                  <a:gd name="T99" fmla="*/ 176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94" h="942">
                    <a:moveTo>
                      <a:pt x="339" y="176"/>
                    </a:moveTo>
                    <a:cubicBezTo>
                      <a:pt x="414" y="154"/>
                      <a:pt x="460" y="137"/>
                      <a:pt x="555" y="174"/>
                    </a:cubicBezTo>
                    <a:lnTo>
                      <a:pt x="555" y="174"/>
                    </a:lnTo>
                    <a:cubicBezTo>
                      <a:pt x="648" y="214"/>
                      <a:pt x="669" y="258"/>
                      <a:pt x="707" y="326"/>
                    </a:cubicBezTo>
                    <a:lnTo>
                      <a:pt x="707" y="326"/>
                    </a:lnTo>
                    <a:cubicBezTo>
                      <a:pt x="741" y="393"/>
                      <a:pt x="792" y="483"/>
                      <a:pt x="917" y="532"/>
                    </a:cubicBezTo>
                    <a:lnTo>
                      <a:pt x="917" y="532"/>
                    </a:lnTo>
                    <a:cubicBezTo>
                      <a:pt x="1041" y="585"/>
                      <a:pt x="1140" y="557"/>
                      <a:pt x="1211" y="533"/>
                    </a:cubicBezTo>
                    <a:lnTo>
                      <a:pt x="1211" y="533"/>
                    </a:lnTo>
                    <a:cubicBezTo>
                      <a:pt x="1286" y="511"/>
                      <a:pt x="1332" y="494"/>
                      <a:pt x="1427" y="531"/>
                    </a:cubicBezTo>
                    <a:lnTo>
                      <a:pt x="1427" y="531"/>
                    </a:lnTo>
                    <a:cubicBezTo>
                      <a:pt x="1520" y="571"/>
                      <a:pt x="1541" y="616"/>
                      <a:pt x="1579" y="684"/>
                    </a:cubicBezTo>
                    <a:lnTo>
                      <a:pt x="1579" y="684"/>
                    </a:lnTo>
                    <a:cubicBezTo>
                      <a:pt x="1613" y="751"/>
                      <a:pt x="1664" y="840"/>
                      <a:pt x="1789" y="890"/>
                    </a:cubicBezTo>
                    <a:lnTo>
                      <a:pt x="1789" y="890"/>
                    </a:lnTo>
                    <a:cubicBezTo>
                      <a:pt x="1912" y="942"/>
                      <a:pt x="2012" y="914"/>
                      <a:pt x="2083" y="891"/>
                    </a:cubicBezTo>
                    <a:lnTo>
                      <a:pt x="2083" y="891"/>
                    </a:lnTo>
                    <a:cubicBezTo>
                      <a:pt x="2158" y="869"/>
                      <a:pt x="2204" y="851"/>
                      <a:pt x="2298" y="888"/>
                    </a:cubicBezTo>
                    <a:lnTo>
                      <a:pt x="2298" y="888"/>
                    </a:lnTo>
                    <a:cubicBezTo>
                      <a:pt x="2330" y="901"/>
                      <a:pt x="2366" y="884"/>
                      <a:pt x="2380" y="851"/>
                    </a:cubicBezTo>
                    <a:lnTo>
                      <a:pt x="2380" y="851"/>
                    </a:lnTo>
                    <a:cubicBezTo>
                      <a:pt x="2394" y="817"/>
                      <a:pt x="2379" y="779"/>
                      <a:pt x="2348" y="767"/>
                    </a:cubicBezTo>
                    <a:lnTo>
                      <a:pt x="2348" y="767"/>
                    </a:lnTo>
                    <a:cubicBezTo>
                      <a:pt x="2225" y="714"/>
                      <a:pt x="2125" y="743"/>
                      <a:pt x="2054" y="766"/>
                    </a:cubicBezTo>
                    <a:lnTo>
                      <a:pt x="2054" y="766"/>
                    </a:lnTo>
                    <a:cubicBezTo>
                      <a:pt x="1980" y="788"/>
                      <a:pt x="1933" y="805"/>
                      <a:pt x="1839" y="768"/>
                    </a:cubicBezTo>
                    <a:lnTo>
                      <a:pt x="1839" y="768"/>
                    </a:lnTo>
                    <a:cubicBezTo>
                      <a:pt x="1745" y="728"/>
                      <a:pt x="1724" y="683"/>
                      <a:pt x="1687" y="615"/>
                    </a:cubicBezTo>
                    <a:lnTo>
                      <a:pt x="1687" y="615"/>
                    </a:lnTo>
                    <a:cubicBezTo>
                      <a:pt x="1652" y="549"/>
                      <a:pt x="1601" y="459"/>
                      <a:pt x="1477" y="409"/>
                    </a:cubicBezTo>
                    <a:lnTo>
                      <a:pt x="1477" y="409"/>
                    </a:lnTo>
                    <a:cubicBezTo>
                      <a:pt x="1353" y="357"/>
                      <a:pt x="1254" y="385"/>
                      <a:pt x="1182" y="409"/>
                    </a:cubicBezTo>
                    <a:lnTo>
                      <a:pt x="1182" y="409"/>
                    </a:lnTo>
                    <a:cubicBezTo>
                      <a:pt x="1108" y="431"/>
                      <a:pt x="1061" y="448"/>
                      <a:pt x="967" y="411"/>
                    </a:cubicBezTo>
                    <a:lnTo>
                      <a:pt x="967" y="411"/>
                    </a:lnTo>
                    <a:cubicBezTo>
                      <a:pt x="874" y="371"/>
                      <a:pt x="853" y="326"/>
                      <a:pt x="815" y="258"/>
                    </a:cubicBezTo>
                    <a:lnTo>
                      <a:pt x="815" y="258"/>
                    </a:lnTo>
                    <a:cubicBezTo>
                      <a:pt x="781" y="191"/>
                      <a:pt x="730" y="101"/>
                      <a:pt x="605" y="52"/>
                    </a:cubicBezTo>
                    <a:lnTo>
                      <a:pt x="605" y="52"/>
                    </a:lnTo>
                    <a:cubicBezTo>
                      <a:pt x="481" y="0"/>
                      <a:pt x="382" y="28"/>
                      <a:pt x="310" y="51"/>
                    </a:cubicBezTo>
                    <a:lnTo>
                      <a:pt x="310" y="51"/>
                    </a:lnTo>
                    <a:cubicBezTo>
                      <a:pt x="236" y="73"/>
                      <a:pt x="189" y="90"/>
                      <a:pt x="95" y="53"/>
                    </a:cubicBezTo>
                    <a:lnTo>
                      <a:pt x="95" y="53"/>
                    </a:lnTo>
                    <a:cubicBezTo>
                      <a:pt x="64" y="41"/>
                      <a:pt x="27" y="57"/>
                      <a:pt x="14" y="91"/>
                    </a:cubicBezTo>
                    <a:lnTo>
                      <a:pt x="14" y="91"/>
                    </a:lnTo>
                    <a:cubicBezTo>
                      <a:pt x="0" y="125"/>
                      <a:pt x="14" y="162"/>
                      <a:pt x="45" y="175"/>
                    </a:cubicBezTo>
                    <a:lnTo>
                      <a:pt x="45" y="175"/>
                    </a:lnTo>
                    <a:cubicBezTo>
                      <a:pt x="47" y="176"/>
                      <a:pt x="48" y="176"/>
                      <a:pt x="50" y="177"/>
                    </a:cubicBezTo>
                    <a:lnTo>
                      <a:pt x="50" y="177"/>
                    </a:lnTo>
                    <a:cubicBezTo>
                      <a:pt x="171" y="227"/>
                      <a:pt x="269" y="199"/>
                      <a:pt x="339" y="17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29" name="Freeform 11">
                <a:extLst>
                  <a:ext uri="{FF2B5EF4-FFF2-40B4-BE49-F238E27FC236}">
                    <a16:creationId xmlns:a16="http://schemas.microsoft.com/office/drawing/2014/main" id="{AC45A542-6967-43E9-9811-F90807474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238" y="2563813"/>
                <a:ext cx="549275" cy="211138"/>
              </a:xfrm>
              <a:custGeom>
                <a:avLst/>
                <a:gdLst>
                  <a:gd name="T0" fmla="*/ 340 w 1522"/>
                  <a:gd name="T1" fmla="*/ 176 h 585"/>
                  <a:gd name="T2" fmla="*/ 555 w 1522"/>
                  <a:gd name="T3" fmla="*/ 174 h 585"/>
                  <a:gd name="T4" fmla="*/ 555 w 1522"/>
                  <a:gd name="T5" fmla="*/ 174 h 585"/>
                  <a:gd name="T6" fmla="*/ 707 w 1522"/>
                  <a:gd name="T7" fmla="*/ 326 h 585"/>
                  <a:gd name="T8" fmla="*/ 707 w 1522"/>
                  <a:gd name="T9" fmla="*/ 326 h 585"/>
                  <a:gd name="T10" fmla="*/ 917 w 1522"/>
                  <a:gd name="T11" fmla="*/ 532 h 585"/>
                  <a:gd name="T12" fmla="*/ 917 w 1522"/>
                  <a:gd name="T13" fmla="*/ 532 h 585"/>
                  <a:gd name="T14" fmla="*/ 1211 w 1522"/>
                  <a:gd name="T15" fmla="*/ 533 h 585"/>
                  <a:gd name="T16" fmla="*/ 1211 w 1522"/>
                  <a:gd name="T17" fmla="*/ 533 h 585"/>
                  <a:gd name="T18" fmla="*/ 1426 w 1522"/>
                  <a:gd name="T19" fmla="*/ 531 h 585"/>
                  <a:gd name="T20" fmla="*/ 1426 w 1522"/>
                  <a:gd name="T21" fmla="*/ 531 h 585"/>
                  <a:gd name="T22" fmla="*/ 1508 w 1522"/>
                  <a:gd name="T23" fmla="*/ 493 h 585"/>
                  <a:gd name="T24" fmla="*/ 1508 w 1522"/>
                  <a:gd name="T25" fmla="*/ 493 h 585"/>
                  <a:gd name="T26" fmla="*/ 1476 w 1522"/>
                  <a:gd name="T27" fmla="*/ 409 h 585"/>
                  <a:gd name="T28" fmla="*/ 1476 w 1522"/>
                  <a:gd name="T29" fmla="*/ 409 h 585"/>
                  <a:gd name="T30" fmla="*/ 1182 w 1522"/>
                  <a:gd name="T31" fmla="*/ 409 h 585"/>
                  <a:gd name="T32" fmla="*/ 1182 w 1522"/>
                  <a:gd name="T33" fmla="*/ 409 h 585"/>
                  <a:gd name="T34" fmla="*/ 967 w 1522"/>
                  <a:gd name="T35" fmla="*/ 411 h 585"/>
                  <a:gd name="T36" fmla="*/ 967 w 1522"/>
                  <a:gd name="T37" fmla="*/ 411 h 585"/>
                  <a:gd name="T38" fmla="*/ 815 w 1522"/>
                  <a:gd name="T39" fmla="*/ 258 h 585"/>
                  <a:gd name="T40" fmla="*/ 815 w 1522"/>
                  <a:gd name="T41" fmla="*/ 258 h 585"/>
                  <a:gd name="T42" fmla="*/ 605 w 1522"/>
                  <a:gd name="T43" fmla="*/ 52 h 585"/>
                  <a:gd name="T44" fmla="*/ 605 w 1522"/>
                  <a:gd name="T45" fmla="*/ 52 h 585"/>
                  <a:gd name="T46" fmla="*/ 310 w 1522"/>
                  <a:gd name="T47" fmla="*/ 51 h 585"/>
                  <a:gd name="T48" fmla="*/ 310 w 1522"/>
                  <a:gd name="T49" fmla="*/ 51 h 585"/>
                  <a:gd name="T50" fmla="*/ 95 w 1522"/>
                  <a:gd name="T51" fmla="*/ 54 h 585"/>
                  <a:gd name="T52" fmla="*/ 95 w 1522"/>
                  <a:gd name="T53" fmla="*/ 54 h 585"/>
                  <a:gd name="T54" fmla="*/ 14 w 1522"/>
                  <a:gd name="T55" fmla="*/ 91 h 585"/>
                  <a:gd name="T56" fmla="*/ 14 w 1522"/>
                  <a:gd name="T57" fmla="*/ 91 h 585"/>
                  <a:gd name="T58" fmla="*/ 45 w 1522"/>
                  <a:gd name="T59" fmla="*/ 175 h 585"/>
                  <a:gd name="T60" fmla="*/ 45 w 1522"/>
                  <a:gd name="T61" fmla="*/ 175 h 585"/>
                  <a:gd name="T62" fmla="*/ 50 w 1522"/>
                  <a:gd name="T63" fmla="*/ 177 h 585"/>
                  <a:gd name="T64" fmla="*/ 50 w 1522"/>
                  <a:gd name="T65" fmla="*/ 177 h 585"/>
                  <a:gd name="T66" fmla="*/ 340 w 1522"/>
                  <a:gd name="T67" fmla="*/ 176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22" h="585">
                    <a:moveTo>
                      <a:pt x="340" y="176"/>
                    </a:moveTo>
                    <a:cubicBezTo>
                      <a:pt x="414" y="154"/>
                      <a:pt x="460" y="137"/>
                      <a:pt x="555" y="174"/>
                    </a:cubicBezTo>
                    <a:lnTo>
                      <a:pt x="555" y="174"/>
                    </a:lnTo>
                    <a:cubicBezTo>
                      <a:pt x="648" y="214"/>
                      <a:pt x="669" y="259"/>
                      <a:pt x="707" y="326"/>
                    </a:cubicBezTo>
                    <a:lnTo>
                      <a:pt x="707" y="326"/>
                    </a:lnTo>
                    <a:cubicBezTo>
                      <a:pt x="741" y="393"/>
                      <a:pt x="792" y="483"/>
                      <a:pt x="917" y="532"/>
                    </a:cubicBezTo>
                    <a:lnTo>
                      <a:pt x="917" y="532"/>
                    </a:lnTo>
                    <a:cubicBezTo>
                      <a:pt x="1040" y="585"/>
                      <a:pt x="1140" y="557"/>
                      <a:pt x="1211" y="533"/>
                    </a:cubicBezTo>
                    <a:lnTo>
                      <a:pt x="1211" y="533"/>
                    </a:lnTo>
                    <a:cubicBezTo>
                      <a:pt x="1286" y="511"/>
                      <a:pt x="1332" y="494"/>
                      <a:pt x="1426" y="531"/>
                    </a:cubicBezTo>
                    <a:lnTo>
                      <a:pt x="1426" y="531"/>
                    </a:lnTo>
                    <a:cubicBezTo>
                      <a:pt x="1458" y="544"/>
                      <a:pt x="1494" y="527"/>
                      <a:pt x="1508" y="493"/>
                    </a:cubicBezTo>
                    <a:lnTo>
                      <a:pt x="1508" y="493"/>
                    </a:lnTo>
                    <a:cubicBezTo>
                      <a:pt x="1522" y="460"/>
                      <a:pt x="1508" y="422"/>
                      <a:pt x="1476" y="409"/>
                    </a:cubicBezTo>
                    <a:lnTo>
                      <a:pt x="1476" y="409"/>
                    </a:lnTo>
                    <a:cubicBezTo>
                      <a:pt x="1353" y="357"/>
                      <a:pt x="1254" y="385"/>
                      <a:pt x="1182" y="409"/>
                    </a:cubicBezTo>
                    <a:lnTo>
                      <a:pt x="1182" y="409"/>
                    </a:lnTo>
                    <a:cubicBezTo>
                      <a:pt x="1108" y="431"/>
                      <a:pt x="1061" y="448"/>
                      <a:pt x="967" y="411"/>
                    </a:cubicBezTo>
                    <a:lnTo>
                      <a:pt x="967" y="411"/>
                    </a:lnTo>
                    <a:cubicBezTo>
                      <a:pt x="874" y="371"/>
                      <a:pt x="852" y="326"/>
                      <a:pt x="815" y="258"/>
                    </a:cubicBezTo>
                    <a:lnTo>
                      <a:pt x="815" y="258"/>
                    </a:lnTo>
                    <a:cubicBezTo>
                      <a:pt x="780" y="191"/>
                      <a:pt x="730" y="101"/>
                      <a:pt x="605" y="52"/>
                    </a:cubicBezTo>
                    <a:lnTo>
                      <a:pt x="605" y="52"/>
                    </a:lnTo>
                    <a:cubicBezTo>
                      <a:pt x="481" y="0"/>
                      <a:pt x="382" y="28"/>
                      <a:pt x="310" y="51"/>
                    </a:cubicBezTo>
                    <a:lnTo>
                      <a:pt x="310" y="51"/>
                    </a:lnTo>
                    <a:cubicBezTo>
                      <a:pt x="236" y="73"/>
                      <a:pt x="189" y="90"/>
                      <a:pt x="95" y="54"/>
                    </a:cubicBezTo>
                    <a:lnTo>
                      <a:pt x="95" y="54"/>
                    </a:lnTo>
                    <a:cubicBezTo>
                      <a:pt x="64" y="41"/>
                      <a:pt x="27" y="58"/>
                      <a:pt x="14" y="91"/>
                    </a:cubicBezTo>
                    <a:lnTo>
                      <a:pt x="14" y="91"/>
                    </a:lnTo>
                    <a:cubicBezTo>
                      <a:pt x="0" y="125"/>
                      <a:pt x="14" y="162"/>
                      <a:pt x="45" y="175"/>
                    </a:cubicBezTo>
                    <a:lnTo>
                      <a:pt x="45" y="175"/>
                    </a:lnTo>
                    <a:cubicBezTo>
                      <a:pt x="47" y="176"/>
                      <a:pt x="48" y="176"/>
                      <a:pt x="50" y="177"/>
                    </a:cubicBezTo>
                    <a:lnTo>
                      <a:pt x="50" y="177"/>
                    </a:lnTo>
                    <a:cubicBezTo>
                      <a:pt x="171" y="227"/>
                      <a:pt x="269" y="199"/>
                      <a:pt x="340" y="17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30" name="Freeform 12">
                <a:extLst>
                  <a:ext uri="{FF2B5EF4-FFF2-40B4-BE49-F238E27FC236}">
                    <a16:creationId xmlns:a16="http://schemas.microsoft.com/office/drawing/2014/main" id="{A2CFB96B-C069-4594-85CB-29994E929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368675"/>
                <a:ext cx="1385888" cy="1304925"/>
              </a:xfrm>
              <a:custGeom>
                <a:avLst/>
                <a:gdLst>
                  <a:gd name="T0" fmla="*/ 452 w 3842"/>
                  <a:gd name="T1" fmla="*/ 0 h 3615"/>
                  <a:gd name="T2" fmla="*/ 0 w 3842"/>
                  <a:gd name="T3" fmla="*/ 244 h 3615"/>
                  <a:gd name="T4" fmla="*/ 3291 w 3842"/>
                  <a:gd name="T5" fmla="*/ 3615 h 3615"/>
                  <a:gd name="T6" fmla="*/ 3842 w 3842"/>
                  <a:gd name="T7" fmla="*/ 3245 h 3615"/>
                  <a:gd name="T8" fmla="*/ 452 w 3842"/>
                  <a:gd name="T9" fmla="*/ 0 h 3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2" h="3615">
                    <a:moveTo>
                      <a:pt x="452" y="0"/>
                    </a:moveTo>
                    <a:lnTo>
                      <a:pt x="0" y="244"/>
                    </a:lnTo>
                    <a:lnTo>
                      <a:pt x="3291" y="3615"/>
                    </a:lnTo>
                    <a:lnTo>
                      <a:pt x="3842" y="3245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31" name="Freeform 13">
                <a:extLst>
                  <a:ext uri="{FF2B5EF4-FFF2-40B4-BE49-F238E27FC236}">
                    <a16:creationId xmlns:a16="http://schemas.microsoft.com/office/drawing/2014/main" id="{54574736-190D-4861-B399-C182557A5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2538413"/>
                <a:ext cx="2233613" cy="2001838"/>
              </a:xfrm>
              <a:custGeom>
                <a:avLst/>
                <a:gdLst>
                  <a:gd name="T0" fmla="*/ 3390 w 6191"/>
                  <a:gd name="T1" fmla="*/ 5543 h 5543"/>
                  <a:gd name="T2" fmla="*/ 6191 w 6191"/>
                  <a:gd name="T3" fmla="*/ 3663 h 5543"/>
                  <a:gd name="T4" fmla="*/ 0 w 6191"/>
                  <a:gd name="T5" fmla="*/ 0 h 5543"/>
                  <a:gd name="T6" fmla="*/ 0 w 6191"/>
                  <a:gd name="T7" fmla="*/ 2298 h 5543"/>
                  <a:gd name="T8" fmla="*/ 3390 w 6191"/>
                  <a:gd name="T9" fmla="*/ 5543 h 5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1" h="5543">
                    <a:moveTo>
                      <a:pt x="3390" y="5543"/>
                    </a:moveTo>
                    <a:lnTo>
                      <a:pt x="6191" y="3663"/>
                    </a:lnTo>
                    <a:lnTo>
                      <a:pt x="0" y="0"/>
                    </a:lnTo>
                    <a:lnTo>
                      <a:pt x="0" y="2298"/>
                    </a:lnTo>
                    <a:lnTo>
                      <a:pt x="3390" y="5543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32" name="Freeform 14">
                <a:extLst>
                  <a:ext uri="{FF2B5EF4-FFF2-40B4-BE49-F238E27FC236}">
                    <a16:creationId xmlns:a16="http://schemas.microsoft.com/office/drawing/2014/main" id="{F103D763-8B12-4761-A5F4-7AEB680B1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2409825"/>
                <a:ext cx="2233613" cy="1450975"/>
              </a:xfrm>
              <a:custGeom>
                <a:avLst/>
                <a:gdLst>
                  <a:gd name="T0" fmla="*/ 595 w 6191"/>
                  <a:gd name="T1" fmla="*/ 0 h 4019"/>
                  <a:gd name="T2" fmla="*/ 6191 w 6191"/>
                  <a:gd name="T3" fmla="*/ 2940 h 4019"/>
                  <a:gd name="T4" fmla="*/ 6191 w 6191"/>
                  <a:gd name="T5" fmla="*/ 4019 h 4019"/>
                  <a:gd name="T6" fmla="*/ 0 w 6191"/>
                  <a:gd name="T7" fmla="*/ 356 h 4019"/>
                  <a:gd name="T8" fmla="*/ 595 w 6191"/>
                  <a:gd name="T9" fmla="*/ 0 h 4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1" h="4019">
                    <a:moveTo>
                      <a:pt x="595" y="0"/>
                    </a:moveTo>
                    <a:lnTo>
                      <a:pt x="6191" y="2940"/>
                    </a:lnTo>
                    <a:lnTo>
                      <a:pt x="6191" y="4019"/>
                    </a:lnTo>
                    <a:lnTo>
                      <a:pt x="0" y="356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33" name="Freeform 15">
                <a:extLst>
                  <a:ext uri="{FF2B5EF4-FFF2-40B4-BE49-F238E27FC236}">
                    <a16:creationId xmlns:a16="http://schemas.microsoft.com/office/drawing/2014/main" id="{3C8B6A73-FB3B-4D83-B59D-529342E0A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350" y="2451100"/>
                <a:ext cx="2128838" cy="1347788"/>
              </a:xfrm>
              <a:custGeom>
                <a:avLst/>
                <a:gdLst>
                  <a:gd name="T0" fmla="*/ 5899 w 5899"/>
                  <a:gd name="T1" fmla="*/ 3730 h 3730"/>
                  <a:gd name="T2" fmla="*/ 5899 w 5899"/>
                  <a:gd name="T3" fmla="*/ 2888 h 3730"/>
                  <a:gd name="T4" fmla="*/ 401 w 5899"/>
                  <a:gd name="T5" fmla="*/ 0 h 3730"/>
                  <a:gd name="T6" fmla="*/ 0 w 5899"/>
                  <a:gd name="T7" fmla="*/ 240 h 3730"/>
                  <a:gd name="T8" fmla="*/ 5899 w 5899"/>
                  <a:gd name="T9" fmla="*/ 3730 h 3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9" h="3730">
                    <a:moveTo>
                      <a:pt x="5899" y="3730"/>
                    </a:moveTo>
                    <a:lnTo>
                      <a:pt x="5899" y="2888"/>
                    </a:lnTo>
                    <a:lnTo>
                      <a:pt x="401" y="0"/>
                    </a:lnTo>
                    <a:lnTo>
                      <a:pt x="0" y="240"/>
                    </a:lnTo>
                    <a:lnTo>
                      <a:pt x="5899" y="373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34" name="Freeform 16">
                <a:extLst>
                  <a:ext uri="{FF2B5EF4-FFF2-40B4-BE49-F238E27FC236}">
                    <a16:creationId xmlns:a16="http://schemas.microsoft.com/office/drawing/2014/main" id="{CD31D6B2-D7D7-410E-AFD3-38D4EC855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200" y="3090863"/>
                <a:ext cx="390525" cy="1138238"/>
              </a:xfrm>
              <a:custGeom>
                <a:avLst/>
                <a:gdLst>
                  <a:gd name="T0" fmla="*/ 0 w 1084"/>
                  <a:gd name="T1" fmla="*/ 2754 h 3151"/>
                  <a:gd name="T2" fmla="*/ 399 w 1084"/>
                  <a:gd name="T3" fmla="*/ 3151 h 3151"/>
                  <a:gd name="T4" fmla="*/ 1084 w 1084"/>
                  <a:gd name="T5" fmla="*/ 267 h 3151"/>
                  <a:gd name="T6" fmla="*/ 655 w 1084"/>
                  <a:gd name="T7" fmla="*/ 0 h 3151"/>
                  <a:gd name="T8" fmla="*/ 0 w 1084"/>
                  <a:gd name="T9" fmla="*/ 2754 h 3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4" h="3151">
                    <a:moveTo>
                      <a:pt x="0" y="2754"/>
                    </a:moveTo>
                    <a:lnTo>
                      <a:pt x="399" y="3151"/>
                    </a:lnTo>
                    <a:lnTo>
                      <a:pt x="1084" y="267"/>
                    </a:lnTo>
                    <a:lnTo>
                      <a:pt x="655" y="0"/>
                    </a:lnTo>
                    <a:lnTo>
                      <a:pt x="0" y="275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35" name="Freeform 17">
                <a:extLst>
                  <a:ext uri="{FF2B5EF4-FFF2-40B4-BE49-F238E27FC236}">
                    <a16:creationId xmlns:a16="http://schemas.microsoft.com/office/drawing/2014/main" id="{80CC1B53-02DA-4D2B-9263-F5AAD03A6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5" y="3132138"/>
                <a:ext cx="333375" cy="1046163"/>
              </a:xfrm>
              <a:custGeom>
                <a:avLst/>
                <a:gdLst>
                  <a:gd name="T0" fmla="*/ 283 w 926"/>
                  <a:gd name="T1" fmla="*/ 2897 h 2897"/>
                  <a:gd name="T2" fmla="*/ 926 w 926"/>
                  <a:gd name="T3" fmla="*/ 190 h 2897"/>
                  <a:gd name="T4" fmla="*/ 621 w 926"/>
                  <a:gd name="T5" fmla="*/ 0 h 2897"/>
                  <a:gd name="T6" fmla="*/ 0 w 926"/>
                  <a:gd name="T7" fmla="*/ 2615 h 2897"/>
                  <a:gd name="T8" fmla="*/ 283 w 926"/>
                  <a:gd name="T9" fmla="*/ 2897 h 2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6" h="2897">
                    <a:moveTo>
                      <a:pt x="283" y="2897"/>
                    </a:moveTo>
                    <a:lnTo>
                      <a:pt x="926" y="190"/>
                    </a:lnTo>
                    <a:lnTo>
                      <a:pt x="621" y="0"/>
                    </a:lnTo>
                    <a:lnTo>
                      <a:pt x="0" y="2615"/>
                    </a:lnTo>
                    <a:lnTo>
                      <a:pt x="283" y="2897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36" name="Freeform 18">
                <a:extLst>
                  <a:ext uri="{FF2B5EF4-FFF2-40B4-BE49-F238E27FC236}">
                    <a16:creationId xmlns:a16="http://schemas.microsoft.com/office/drawing/2014/main" id="{E8126710-0FB7-42F4-8D8C-EFA8F8D1A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25" y="2901950"/>
                <a:ext cx="354013" cy="1030288"/>
              </a:xfrm>
              <a:custGeom>
                <a:avLst/>
                <a:gdLst>
                  <a:gd name="T0" fmla="*/ 0 w 980"/>
                  <a:gd name="T1" fmla="*/ 2499 h 2856"/>
                  <a:gd name="T2" fmla="*/ 358 w 980"/>
                  <a:gd name="T3" fmla="*/ 2856 h 2856"/>
                  <a:gd name="T4" fmla="*/ 980 w 980"/>
                  <a:gd name="T5" fmla="*/ 241 h 2856"/>
                  <a:gd name="T6" fmla="*/ 594 w 980"/>
                  <a:gd name="T7" fmla="*/ 0 h 2856"/>
                  <a:gd name="T8" fmla="*/ 0 w 980"/>
                  <a:gd name="T9" fmla="*/ 2499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0" h="2856">
                    <a:moveTo>
                      <a:pt x="0" y="2499"/>
                    </a:moveTo>
                    <a:lnTo>
                      <a:pt x="358" y="2856"/>
                    </a:lnTo>
                    <a:lnTo>
                      <a:pt x="980" y="241"/>
                    </a:lnTo>
                    <a:lnTo>
                      <a:pt x="594" y="0"/>
                    </a:lnTo>
                    <a:lnTo>
                      <a:pt x="0" y="249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37" name="Freeform 19">
                <a:extLst>
                  <a:ext uri="{FF2B5EF4-FFF2-40B4-BE49-F238E27FC236}">
                    <a16:creationId xmlns:a16="http://schemas.microsoft.com/office/drawing/2014/main" id="{E613D66C-DFF7-4225-BB0D-2505AAD7E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3200" y="2943225"/>
                <a:ext cx="296863" cy="939800"/>
              </a:xfrm>
              <a:custGeom>
                <a:avLst/>
                <a:gdLst>
                  <a:gd name="T0" fmla="*/ 243 w 823"/>
                  <a:gd name="T1" fmla="*/ 2601 h 2601"/>
                  <a:gd name="T2" fmla="*/ 823 w 823"/>
                  <a:gd name="T3" fmla="*/ 162 h 2601"/>
                  <a:gd name="T4" fmla="*/ 561 w 823"/>
                  <a:gd name="T5" fmla="*/ 0 h 2601"/>
                  <a:gd name="T6" fmla="*/ 0 w 823"/>
                  <a:gd name="T7" fmla="*/ 2360 h 2601"/>
                  <a:gd name="T8" fmla="*/ 243 w 823"/>
                  <a:gd name="T9" fmla="*/ 2601 h 2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2601">
                    <a:moveTo>
                      <a:pt x="243" y="2601"/>
                    </a:moveTo>
                    <a:lnTo>
                      <a:pt x="823" y="162"/>
                    </a:lnTo>
                    <a:lnTo>
                      <a:pt x="561" y="0"/>
                    </a:lnTo>
                    <a:lnTo>
                      <a:pt x="0" y="2360"/>
                    </a:lnTo>
                    <a:lnTo>
                      <a:pt x="243" y="260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38" name="Freeform 20">
                <a:extLst>
                  <a:ext uri="{FF2B5EF4-FFF2-40B4-BE49-F238E27FC236}">
                    <a16:creationId xmlns:a16="http://schemas.microsoft.com/office/drawing/2014/main" id="{0BFB680B-D6BF-4AA6-92DC-F7A48190D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2743200"/>
                <a:ext cx="320675" cy="938213"/>
              </a:xfrm>
              <a:custGeom>
                <a:avLst/>
                <a:gdLst>
                  <a:gd name="T0" fmla="*/ 0 w 890"/>
                  <a:gd name="T1" fmla="*/ 2281 h 2598"/>
                  <a:gd name="T2" fmla="*/ 324 w 890"/>
                  <a:gd name="T3" fmla="*/ 2598 h 2598"/>
                  <a:gd name="T4" fmla="*/ 890 w 890"/>
                  <a:gd name="T5" fmla="*/ 210 h 2598"/>
                  <a:gd name="T6" fmla="*/ 542 w 890"/>
                  <a:gd name="T7" fmla="*/ 0 h 2598"/>
                  <a:gd name="T8" fmla="*/ 0 w 890"/>
                  <a:gd name="T9" fmla="*/ 2281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0" h="2598">
                    <a:moveTo>
                      <a:pt x="0" y="2281"/>
                    </a:moveTo>
                    <a:lnTo>
                      <a:pt x="324" y="2598"/>
                    </a:lnTo>
                    <a:lnTo>
                      <a:pt x="890" y="210"/>
                    </a:lnTo>
                    <a:lnTo>
                      <a:pt x="542" y="0"/>
                    </a:lnTo>
                    <a:lnTo>
                      <a:pt x="0" y="228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39" name="Freeform 21">
                <a:extLst>
                  <a:ext uri="{FF2B5EF4-FFF2-40B4-BE49-F238E27FC236}">
                    <a16:creationId xmlns:a16="http://schemas.microsoft.com/office/drawing/2014/main" id="{FA7537BC-034E-4D64-82E2-5F4454AE1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900" y="2781300"/>
                <a:ext cx="265113" cy="849313"/>
              </a:xfrm>
              <a:custGeom>
                <a:avLst/>
                <a:gdLst>
                  <a:gd name="T0" fmla="*/ 208 w 733"/>
                  <a:gd name="T1" fmla="*/ 2350 h 2350"/>
                  <a:gd name="T2" fmla="*/ 733 w 733"/>
                  <a:gd name="T3" fmla="*/ 138 h 2350"/>
                  <a:gd name="T4" fmla="*/ 510 w 733"/>
                  <a:gd name="T5" fmla="*/ 0 h 2350"/>
                  <a:gd name="T6" fmla="*/ 0 w 733"/>
                  <a:gd name="T7" fmla="*/ 2142 h 2350"/>
                  <a:gd name="T8" fmla="*/ 208 w 733"/>
                  <a:gd name="T9" fmla="*/ 2350 h 2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3" h="2350">
                    <a:moveTo>
                      <a:pt x="208" y="2350"/>
                    </a:moveTo>
                    <a:lnTo>
                      <a:pt x="733" y="138"/>
                    </a:lnTo>
                    <a:lnTo>
                      <a:pt x="510" y="0"/>
                    </a:lnTo>
                    <a:lnTo>
                      <a:pt x="0" y="2142"/>
                    </a:lnTo>
                    <a:lnTo>
                      <a:pt x="208" y="235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40" name="Freeform 22">
                <a:extLst>
                  <a:ext uri="{FF2B5EF4-FFF2-40B4-BE49-F238E27FC236}">
                    <a16:creationId xmlns:a16="http://schemas.microsoft.com/office/drawing/2014/main" id="{535A888E-CB96-4E0F-B421-D13ECDFE1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455988"/>
                <a:ext cx="1187450" cy="1406525"/>
              </a:xfrm>
              <a:custGeom>
                <a:avLst/>
                <a:gdLst>
                  <a:gd name="T0" fmla="*/ 3291 w 3291"/>
                  <a:gd name="T1" fmla="*/ 3371 h 3896"/>
                  <a:gd name="T2" fmla="*/ 2509 w 3291"/>
                  <a:gd name="T3" fmla="*/ 3896 h 3896"/>
                  <a:gd name="T4" fmla="*/ 0 w 3291"/>
                  <a:gd name="T5" fmla="*/ 961 h 3896"/>
                  <a:gd name="T6" fmla="*/ 0 w 3291"/>
                  <a:gd name="T7" fmla="*/ 0 h 3896"/>
                  <a:gd name="T8" fmla="*/ 3291 w 3291"/>
                  <a:gd name="T9" fmla="*/ 3371 h 3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1" h="3896">
                    <a:moveTo>
                      <a:pt x="3291" y="3371"/>
                    </a:moveTo>
                    <a:lnTo>
                      <a:pt x="2509" y="3896"/>
                    </a:lnTo>
                    <a:lnTo>
                      <a:pt x="0" y="961"/>
                    </a:lnTo>
                    <a:lnTo>
                      <a:pt x="0" y="0"/>
                    </a:lnTo>
                    <a:lnTo>
                      <a:pt x="3291" y="3371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41" name="Freeform 23">
                <a:extLst>
                  <a:ext uri="{FF2B5EF4-FFF2-40B4-BE49-F238E27FC236}">
                    <a16:creationId xmlns:a16="http://schemas.microsoft.com/office/drawing/2014/main" id="{05C702DA-5886-48E6-B78E-BE51899F5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663" y="3187700"/>
                <a:ext cx="352425" cy="1041400"/>
              </a:xfrm>
              <a:custGeom>
                <a:avLst/>
                <a:gdLst>
                  <a:gd name="T0" fmla="*/ 394 w 977"/>
                  <a:gd name="T1" fmla="*/ 2634 h 2884"/>
                  <a:gd name="T2" fmla="*/ 0 w 977"/>
                  <a:gd name="T3" fmla="*/ 2884 h 2884"/>
                  <a:gd name="T4" fmla="*/ 685 w 977"/>
                  <a:gd name="T5" fmla="*/ 0 h 2884"/>
                  <a:gd name="T6" fmla="*/ 977 w 977"/>
                  <a:gd name="T7" fmla="*/ 182 h 2884"/>
                  <a:gd name="T8" fmla="*/ 394 w 977"/>
                  <a:gd name="T9" fmla="*/ 2634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2884">
                    <a:moveTo>
                      <a:pt x="394" y="2634"/>
                    </a:moveTo>
                    <a:lnTo>
                      <a:pt x="0" y="2884"/>
                    </a:lnTo>
                    <a:lnTo>
                      <a:pt x="685" y="0"/>
                    </a:lnTo>
                    <a:lnTo>
                      <a:pt x="977" y="182"/>
                    </a:lnTo>
                    <a:lnTo>
                      <a:pt x="394" y="263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42" name="Freeform 24">
                <a:extLst>
                  <a:ext uri="{FF2B5EF4-FFF2-40B4-BE49-F238E27FC236}">
                    <a16:creationId xmlns:a16="http://schemas.microsoft.com/office/drawing/2014/main" id="{863E27F5-89EB-406E-84F4-AF8BC8FBC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800" y="2989263"/>
                <a:ext cx="319088" cy="942975"/>
              </a:xfrm>
              <a:custGeom>
                <a:avLst/>
                <a:gdLst>
                  <a:gd name="T0" fmla="*/ 360 w 885"/>
                  <a:gd name="T1" fmla="*/ 2369 h 2615"/>
                  <a:gd name="T2" fmla="*/ 0 w 885"/>
                  <a:gd name="T3" fmla="*/ 2615 h 2615"/>
                  <a:gd name="T4" fmla="*/ 622 w 885"/>
                  <a:gd name="T5" fmla="*/ 0 h 2615"/>
                  <a:gd name="T6" fmla="*/ 885 w 885"/>
                  <a:gd name="T7" fmla="*/ 163 h 2615"/>
                  <a:gd name="T8" fmla="*/ 360 w 885"/>
                  <a:gd name="T9" fmla="*/ 2369 h 2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" h="2615">
                    <a:moveTo>
                      <a:pt x="360" y="2369"/>
                    </a:moveTo>
                    <a:lnTo>
                      <a:pt x="0" y="2615"/>
                    </a:lnTo>
                    <a:lnTo>
                      <a:pt x="622" y="0"/>
                    </a:lnTo>
                    <a:lnTo>
                      <a:pt x="885" y="163"/>
                    </a:lnTo>
                    <a:lnTo>
                      <a:pt x="360" y="236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43" name="Freeform 25">
                <a:extLst>
                  <a:ext uri="{FF2B5EF4-FFF2-40B4-BE49-F238E27FC236}">
                    <a16:creationId xmlns:a16="http://schemas.microsoft.com/office/drawing/2014/main" id="{99F54EE6-F80C-46CA-AEDD-005AD497B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800" y="2819400"/>
                <a:ext cx="290513" cy="862013"/>
              </a:xfrm>
              <a:custGeom>
                <a:avLst/>
                <a:gdLst>
                  <a:gd name="T0" fmla="*/ 329 w 802"/>
                  <a:gd name="T1" fmla="*/ 2143 h 2388"/>
                  <a:gd name="T2" fmla="*/ 0 w 802"/>
                  <a:gd name="T3" fmla="*/ 2388 h 2388"/>
                  <a:gd name="T4" fmla="*/ 566 w 802"/>
                  <a:gd name="T5" fmla="*/ 0 h 2388"/>
                  <a:gd name="T6" fmla="*/ 802 w 802"/>
                  <a:gd name="T7" fmla="*/ 147 h 2388"/>
                  <a:gd name="T8" fmla="*/ 329 w 802"/>
                  <a:gd name="T9" fmla="*/ 2143 h 2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2" h="2388">
                    <a:moveTo>
                      <a:pt x="329" y="2143"/>
                    </a:moveTo>
                    <a:lnTo>
                      <a:pt x="0" y="2388"/>
                    </a:lnTo>
                    <a:lnTo>
                      <a:pt x="566" y="0"/>
                    </a:lnTo>
                    <a:lnTo>
                      <a:pt x="802" y="147"/>
                    </a:lnTo>
                    <a:lnTo>
                      <a:pt x="329" y="214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44" name="Freeform 26">
                <a:extLst>
                  <a:ext uri="{FF2B5EF4-FFF2-40B4-BE49-F238E27FC236}">
                    <a16:creationId xmlns:a16="http://schemas.microsoft.com/office/drawing/2014/main" id="{501B0CD5-1EA1-49F9-8005-1D00FF8CD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3606800"/>
                <a:ext cx="207963" cy="192088"/>
              </a:xfrm>
              <a:custGeom>
                <a:avLst/>
                <a:gdLst>
                  <a:gd name="T0" fmla="*/ 0 w 576"/>
                  <a:gd name="T1" fmla="*/ 120 h 533"/>
                  <a:gd name="T2" fmla="*/ 187 w 576"/>
                  <a:gd name="T3" fmla="*/ 0 h 533"/>
                  <a:gd name="T4" fmla="*/ 576 w 576"/>
                  <a:gd name="T5" fmla="*/ 407 h 533"/>
                  <a:gd name="T6" fmla="*/ 374 w 576"/>
                  <a:gd name="T7" fmla="*/ 533 h 533"/>
                  <a:gd name="T8" fmla="*/ 0 w 576"/>
                  <a:gd name="T9" fmla="*/ 12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533">
                    <a:moveTo>
                      <a:pt x="0" y="120"/>
                    </a:moveTo>
                    <a:lnTo>
                      <a:pt x="187" y="0"/>
                    </a:lnTo>
                    <a:lnTo>
                      <a:pt x="576" y="407"/>
                    </a:lnTo>
                    <a:lnTo>
                      <a:pt x="374" y="533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45" name="Freeform 27">
                <a:extLst>
                  <a:ext uri="{FF2B5EF4-FFF2-40B4-BE49-F238E27FC236}">
                    <a16:creationId xmlns:a16="http://schemas.microsoft.com/office/drawing/2014/main" id="{652A93F0-ECD1-4E22-A2DD-96C85D034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950" y="3752850"/>
                <a:ext cx="128588" cy="330200"/>
              </a:xfrm>
              <a:custGeom>
                <a:avLst/>
                <a:gdLst>
                  <a:gd name="T0" fmla="*/ 355 w 355"/>
                  <a:gd name="T1" fmla="*/ 830 h 914"/>
                  <a:gd name="T2" fmla="*/ 0 w 355"/>
                  <a:gd name="T3" fmla="*/ 914 h 914"/>
                  <a:gd name="T4" fmla="*/ 153 w 355"/>
                  <a:gd name="T5" fmla="*/ 126 h 914"/>
                  <a:gd name="T6" fmla="*/ 355 w 355"/>
                  <a:gd name="T7" fmla="*/ 0 h 914"/>
                  <a:gd name="T8" fmla="*/ 355 w 355"/>
                  <a:gd name="T9" fmla="*/ 830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914">
                    <a:moveTo>
                      <a:pt x="355" y="830"/>
                    </a:moveTo>
                    <a:lnTo>
                      <a:pt x="0" y="914"/>
                    </a:lnTo>
                    <a:lnTo>
                      <a:pt x="153" y="126"/>
                    </a:lnTo>
                    <a:lnTo>
                      <a:pt x="355" y="0"/>
                    </a:lnTo>
                    <a:lnTo>
                      <a:pt x="355" y="83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46" name="Freeform 28">
                <a:extLst>
                  <a:ext uri="{FF2B5EF4-FFF2-40B4-BE49-F238E27FC236}">
                    <a16:creationId xmlns:a16="http://schemas.microsoft.com/office/drawing/2014/main" id="{7A922590-7F3D-42EC-BE62-C342EE35D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663" y="3649663"/>
                <a:ext cx="196850" cy="433388"/>
              </a:xfrm>
              <a:custGeom>
                <a:avLst/>
                <a:gdLst>
                  <a:gd name="T0" fmla="*/ 0 w 545"/>
                  <a:gd name="T1" fmla="*/ 688 h 1201"/>
                  <a:gd name="T2" fmla="*/ 392 w 545"/>
                  <a:gd name="T3" fmla="*/ 1201 h 1201"/>
                  <a:gd name="T4" fmla="*/ 545 w 545"/>
                  <a:gd name="T5" fmla="*/ 413 h 1201"/>
                  <a:gd name="T6" fmla="*/ 171 w 545"/>
                  <a:gd name="T7" fmla="*/ 0 h 1201"/>
                  <a:gd name="T8" fmla="*/ 0 w 545"/>
                  <a:gd name="T9" fmla="*/ 688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5" h="1201">
                    <a:moveTo>
                      <a:pt x="0" y="688"/>
                    </a:moveTo>
                    <a:lnTo>
                      <a:pt x="392" y="1201"/>
                    </a:lnTo>
                    <a:lnTo>
                      <a:pt x="545" y="413"/>
                    </a:lnTo>
                    <a:lnTo>
                      <a:pt x="171" y="0"/>
                    </a:lnTo>
                    <a:lnTo>
                      <a:pt x="0" y="688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47" name="Freeform 29">
                <a:extLst>
                  <a:ext uri="{FF2B5EF4-FFF2-40B4-BE49-F238E27FC236}">
                    <a16:creationId xmlns:a16="http://schemas.microsoft.com/office/drawing/2014/main" id="{648509E4-C8A2-480A-A0F6-8CE6831D5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760788"/>
                <a:ext cx="101600" cy="266700"/>
              </a:xfrm>
              <a:custGeom>
                <a:avLst/>
                <a:gdLst>
                  <a:gd name="T0" fmla="*/ 158 w 283"/>
                  <a:gd name="T1" fmla="*/ 736 h 736"/>
                  <a:gd name="T2" fmla="*/ 283 w 283"/>
                  <a:gd name="T3" fmla="*/ 155 h 736"/>
                  <a:gd name="T4" fmla="*/ 143 w 283"/>
                  <a:gd name="T5" fmla="*/ 0 h 736"/>
                  <a:gd name="T6" fmla="*/ 0 w 283"/>
                  <a:gd name="T7" fmla="*/ 529 h 736"/>
                  <a:gd name="T8" fmla="*/ 158 w 283"/>
                  <a:gd name="T9" fmla="*/ 736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736">
                    <a:moveTo>
                      <a:pt x="158" y="736"/>
                    </a:moveTo>
                    <a:lnTo>
                      <a:pt x="283" y="155"/>
                    </a:lnTo>
                    <a:lnTo>
                      <a:pt x="143" y="0"/>
                    </a:lnTo>
                    <a:lnTo>
                      <a:pt x="0" y="529"/>
                    </a:lnTo>
                    <a:lnTo>
                      <a:pt x="158" y="73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48" name="Freeform 30">
                <a:extLst>
                  <a:ext uri="{FF2B5EF4-FFF2-40B4-BE49-F238E27FC236}">
                    <a16:creationId xmlns:a16="http://schemas.microsoft.com/office/drawing/2014/main" id="{1CB6EFA6-C89B-45C9-BCFB-9B638CAAD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763" y="3856038"/>
                <a:ext cx="230188" cy="214313"/>
              </a:xfrm>
              <a:custGeom>
                <a:avLst/>
                <a:gdLst>
                  <a:gd name="T0" fmla="*/ 0 w 640"/>
                  <a:gd name="T1" fmla="*/ 135 h 596"/>
                  <a:gd name="T2" fmla="*/ 208 w 640"/>
                  <a:gd name="T3" fmla="*/ 0 h 596"/>
                  <a:gd name="T4" fmla="*/ 640 w 640"/>
                  <a:gd name="T5" fmla="*/ 453 h 596"/>
                  <a:gd name="T6" fmla="*/ 416 w 640"/>
                  <a:gd name="T7" fmla="*/ 596 h 596"/>
                  <a:gd name="T8" fmla="*/ 0 w 640"/>
                  <a:gd name="T9" fmla="*/ 135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596">
                    <a:moveTo>
                      <a:pt x="0" y="135"/>
                    </a:moveTo>
                    <a:lnTo>
                      <a:pt x="208" y="0"/>
                    </a:lnTo>
                    <a:lnTo>
                      <a:pt x="640" y="453"/>
                    </a:lnTo>
                    <a:lnTo>
                      <a:pt x="416" y="596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49" name="Freeform 31">
                <a:extLst>
                  <a:ext uri="{FF2B5EF4-FFF2-40B4-BE49-F238E27FC236}">
                    <a16:creationId xmlns:a16="http://schemas.microsoft.com/office/drawing/2014/main" id="{C9578E98-E833-40A6-B13D-31AB3F37A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075" y="4019550"/>
                <a:ext cx="142875" cy="374650"/>
              </a:xfrm>
              <a:custGeom>
                <a:avLst/>
                <a:gdLst>
                  <a:gd name="T0" fmla="*/ 398 w 398"/>
                  <a:gd name="T1" fmla="*/ 911 h 1040"/>
                  <a:gd name="T2" fmla="*/ 0 w 398"/>
                  <a:gd name="T3" fmla="*/ 1040 h 1040"/>
                  <a:gd name="T4" fmla="*/ 174 w 398"/>
                  <a:gd name="T5" fmla="*/ 143 h 1040"/>
                  <a:gd name="T6" fmla="*/ 398 w 398"/>
                  <a:gd name="T7" fmla="*/ 0 h 1040"/>
                  <a:gd name="T8" fmla="*/ 398 w 398"/>
                  <a:gd name="T9" fmla="*/ 911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1040">
                    <a:moveTo>
                      <a:pt x="398" y="911"/>
                    </a:moveTo>
                    <a:lnTo>
                      <a:pt x="0" y="1040"/>
                    </a:lnTo>
                    <a:lnTo>
                      <a:pt x="174" y="143"/>
                    </a:lnTo>
                    <a:lnTo>
                      <a:pt x="398" y="0"/>
                    </a:lnTo>
                    <a:lnTo>
                      <a:pt x="398" y="91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50" name="Freeform 32">
                <a:extLst>
                  <a:ext uri="{FF2B5EF4-FFF2-40B4-BE49-F238E27FC236}">
                    <a16:creationId xmlns:a16="http://schemas.microsoft.com/office/drawing/2014/main" id="{B810FB28-3EA7-43A9-BE0B-03B350F85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3903663"/>
                <a:ext cx="219075" cy="490538"/>
              </a:xfrm>
              <a:custGeom>
                <a:avLst/>
                <a:gdLst>
                  <a:gd name="T0" fmla="*/ 0 w 607"/>
                  <a:gd name="T1" fmla="*/ 792 h 1358"/>
                  <a:gd name="T2" fmla="*/ 433 w 607"/>
                  <a:gd name="T3" fmla="*/ 1358 h 1358"/>
                  <a:gd name="T4" fmla="*/ 607 w 607"/>
                  <a:gd name="T5" fmla="*/ 461 h 1358"/>
                  <a:gd name="T6" fmla="*/ 191 w 607"/>
                  <a:gd name="T7" fmla="*/ 0 h 1358"/>
                  <a:gd name="T8" fmla="*/ 0 w 607"/>
                  <a:gd name="T9" fmla="*/ 792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7" h="1358">
                    <a:moveTo>
                      <a:pt x="0" y="792"/>
                    </a:moveTo>
                    <a:lnTo>
                      <a:pt x="433" y="1358"/>
                    </a:lnTo>
                    <a:lnTo>
                      <a:pt x="607" y="461"/>
                    </a:lnTo>
                    <a:lnTo>
                      <a:pt x="191" y="0"/>
                    </a:lnTo>
                    <a:lnTo>
                      <a:pt x="0" y="79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51" name="Freeform 33">
                <a:extLst>
                  <a:ext uri="{FF2B5EF4-FFF2-40B4-BE49-F238E27FC236}">
                    <a16:creationId xmlns:a16="http://schemas.microsoft.com/office/drawing/2014/main" id="{176EF7F6-3CD4-4E31-8A5B-4982F4895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4016375"/>
                <a:ext cx="125413" cy="322263"/>
              </a:xfrm>
              <a:custGeom>
                <a:avLst/>
                <a:gdLst>
                  <a:gd name="T0" fmla="*/ 204 w 347"/>
                  <a:gd name="T1" fmla="*/ 896 h 896"/>
                  <a:gd name="T2" fmla="*/ 347 w 347"/>
                  <a:gd name="T3" fmla="*/ 202 h 896"/>
                  <a:gd name="T4" fmla="*/ 164 w 347"/>
                  <a:gd name="T5" fmla="*/ 0 h 896"/>
                  <a:gd name="T6" fmla="*/ 0 w 347"/>
                  <a:gd name="T7" fmla="*/ 629 h 896"/>
                  <a:gd name="T8" fmla="*/ 204 w 347"/>
                  <a:gd name="T9" fmla="*/ 896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896">
                    <a:moveTo>
                      <a:pt x="204" y="896"/>
                    </a:moveTo>
                    <a:lnTo>
                      <a:pt x="347" y="202"/>
                    </a:lnTo>
                    <a:lnTo>
                      <a:pt x="164" y="0"/>
                    </a:lnTo>
                    <a:lnTo>
                      <a:pt x="0" y="629"/>
                    </a:lnTo>
                    <a:lnTo>
                      <a:pt x="204" y="89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52" name="Freeform 34">
                <a:extLst>
                  <a:ext uri="{FF2B5EF4-FFF2-40B4-BE49-F238E27FC236}">
                    <a16:creationId xmlns:a16="http://schemas.microsoft.com/office/drawing/2014/main" id="{E86AE620-DC5D-4432-84A4-552E801DC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50" y="4133850"/>
                <a:ext cx="258763" cy="239713"/>
              </a:xfrm>
              <a:custGeom>
                <a:avLst/>
                <a:gdLst>
                  <a:gd name="T0" fmla="*/ 0 w 714"/>
                  <a:gd name="T1" fmla="*/ 148 h 663"/>
                  <a:gd name="T2" fmla="*/ 235 w 714"/>
                  <a:gd name="T3" fmla="*/ 0 h 663"/>
                  <a:gd name="T4" fmla="*/ 714 w 714"/>
                  <a:gd name="T5" fmla="*/ 503 h 663"/>
                  <a:gd name="T6" fmla="*/ 465 w 714"/>
                  <a:gd name="T7" fmla="*/ 663 h 663"/>
                  <a:gd name="T8" fmla="*/ 0 w 714"/>
                  <a:gd name="T9" fmla="*/ 148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" h="663">
                    <a:moveTo>
                      <a:pt x="0" y="148"/>
                    </a:moveTo>
                    <a:lnTo>
                      <a:pt x="235" y="0"/>
                    </a:lnTo>
                    <a:lnTo>
                      <a:pt x="714" y="503"/>
                    </a:lnTo>
                    <a:lnTo>
                      <a:pt x="465" y="663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53" name="Freeform 35">
                <a:extLst>
                  <a:ext uri="{FF2B5EF4-FFF2-40B4-BE49-F238E27FC236}">
                    <a16:creationId xmlns:a16="http://schemas.microsoft.com/office/drawing/2014/main" id="{D29D6A8A-2DFE-4A2D-8F22-CAA89FD29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775" y="4316413"/>
                <a:ext cx="160338" cy="427038"/>
              </a:xfrm>
              <a:custGeom>
                <a:avLst/>
                <a:gdLst>
                  <a:gd name="T0" fmla="*/ 442 w 442"/>
                  <a:gd name="T1" fmla="*/ 1000 h 1185"/>
                  <a:gd name="T2" fmla="*/ 0 w 442"/>
                  <a:gd name="T3" fmla="*/ 1185 h 1185"/>
                  <a:gd name="T4" fmla="*/ 193 w 442"/>
                  <a:gd name="T5" fmla="*/ 160 h 1185"/>
                  <a:gd name="T6" fmla="*/ 442 w 442"/>
                  <a:gd name="T7" fmla="*/ 0 h 1185"/>
                  <a:gd name="T8" fmla="*/ 442 w 442"/>
                  <a:gd name="T9" fmla="*/ 100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2" h="1185">
                    <a:moveTo>
                      <a:pt x="442" y="1000"/>
                    </a:moveTo>
                    <a:lnTo>
                      <a:pt x="0" y="1185"/>
                    </a:lnTo>
                    <a:lnTo>
                      <a:pt x="193" y="160"/>
                    </a:lnTo>
                    <a:lnTo>
                      <a:pt x="442" y="0"/>
                    </a:lnTo>
                    <a:lnTo>
                      <a:pt x="442" y="100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54" name="Freeform 36">
                <a:extLst>
                  <a:ext uri="{FF2B5EF4-FFF2-40B4-BE49-F238E27FC236}">
                    <a16:creationId xmlns:a16="http://schemas.microsoft.com/office/drawing/2014/main" id="{5D5EED9F-E882-41A2-9FCF-5306C01FD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38" y="4187825"/>
                <a:ext cx="242888" cy="555625"/>
              </a:xfrm>
              <a:custGeom>
                <a:avLst/>
                <a:gdLst>
                  <a:gd name="T0" fmla="*/ 0 w 673"/>
                  <a:gd name="T1" fmla="*/ 912 h 1540"/>
                  <a:gd name="T2" fmla="*/ 480 w 673"/>
                  <a:gd name="T3" fmla="*/ 1540 h 1540"/>
                  <a:gd name="T4" fmla="*/ 673 w 673"/>
                  <a:gd name="T5" fmla="*/ 515 h 1540"/>
                  <a:gd name="T6" fmla="*/ 208 w 673"/>
                  <a:gd name="T7" fmla="*/ 0 h 1540"/>
                  <a:gd name="T8" fmla="*/ 0 w 673"/>
                  <a:gd name="T9" fmla="*/ 912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1540">
                    <a:moveTo>
                      <a:pt x="0" y="912"/>
                    </a:moveTo>
                    <a:lnTo>
                      <a:pt x="480" y="1540"/>
                    </a:lnTo>
                    <a:lnTo>
                      <a:pt x="673" y="515"/>
                    </a:lnTo>
                    <a:lnTo>
                      <a:pt x="208" y="0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55" name="Freeform 37">
                <a:extLst>
                  <a:ext uri="{FF2B5EF4-FFF2-40B4-BE49-F238E27FC236}">
                    <a16:creationId xmlns:a16="http://schemas.microsoft.com/office/drawing/2014/main" id="{553756B9-6D3E-4EBF-BDC0-ECC68945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013" y="4300538"/>
                <a:ext cx="147638" cy="388938"/>
              </a:xfrm>
              <a:custGeom>
                <a:avLst/>
                <a:gdLst>
                  <a:gd name="T0" fmla="*/ 247 w 409"/>
                  <a:gd name="T1" fmla="*/ 1077 h 1077"/>
                  <a:gd name="T2" fmla="*/ 409 w 409"/>
                  <a:gd name="T3" fmla="*/ 255 h 1077"/>
                  <a:gd name="T4" fmla="*/ 178 w 409"/>
                  <a:gd name="T5" fmla="*/ 0 h 1077"/>
                  <a:gd name="T6" fmla="*/ 0 w 409"/>
                  <a:gd name="T7" fmla="*/ 753 h 1077"/>
                  <a:gd name="T8" fmla="*/ 247 w 409"/>
                  <a:gd name="T9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9" h="1077">
                    <a:moveTo>
                      <a:pt x="247" y="1077"/>
                    </a:moveTo>
                    <a:lnTo>
                      <a:pt x="409" y="255"/>
                    </a:lnTo>
                    <a:lnTo>
                      <a:pt x="178" y="0"/>
                    </a:lnTo>
                    <a:lnTo>
                      <a:pt x="0" y="753"/>
                    </a:lnTo>
                    <a:lnTo>
                      <a:pt x="247" y="107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</p:grpSp>
      <p:grpSp>
        <p:nvGrpSpPr>
          <p:cNvPr id="510" name="Группа 509">
            <a:extLst>
              <a:ext uri="{FF2B5EF4-FFF2-40B4-BE49-F238E27FC236}">
                <a16:creationId xmlns:a16="http://schemas.microsoft.com/office/drawing/2014/main" id="{1511780E-E9C9-4B5F-9CB8-15A947CD5BDD}"/>
              </a:ext>
            </a:extLst>
          </p:cNvPr>
          <p:cNvGrpSpPr>
            <a:grpSpLocks noChangeAspect="1"/>
          </p:cNvGrpSpPr>
          <p:nvPr/>
        </p:nvGrpSpPr>
        <p:grpSpPr>
          <a:xfrm>
            <a:off x="5287862" y="3871741"/>
            <a:ext cx="648000" cy="648000"/>
            <a:chOff x="4667955" y="5736290"/>
            <a:chExt cx="773802" cy="773802"/>
          </a:xfrm>
        </p:grpSpPr>
        <p:sp>
          <p:nvSpPr>
            <p:cNvPr id="507" name="Овал 506">
              <a:extLst>
                <a:ext uri="{FF2B5EF4-FFF2-40B4-BE49-F238E27FC236}">
                  <a16:creationId xmlns:a16="http://schemas.microsoft.com/office/drawing/2014/main" id="{A5E31B1E-7002-47D9-A836-CD9C8475CA25}"/>
                </a:ext>
              </a:extLst>
            </p:cNvPr>
            <p:cNvSpPr/>
            <p:nvPr/>
          </p:nvSpPr>
          <p:spPr bwMode="auto">
            <a:xfrm>
              <a:off x="4667955" y="5736290"/>
              <a:ext cx="773802" cy="773802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1050"/>
            </a:p>
          </p:txBody>
        </p:sp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AFF094E7-944B-4651-A138-1F92D9788BE4}"/>
                </a:ext>
              </a:extLst>
            </p:cNvPr>
            <p:cNvGrpSpPr/>
            <p:nvPr/>
          </p:nvGrpSpPr>
          <p:grpSpPr>
            <a:xfrm>
              <a:off x="4793547" y="5808592"/>
              <a:ext cx="583579" cy="584242"/>
              <a:chOff x="360363" y="814388"/>
              <a:chExt cx="2794000" cy="2797175"/>
            </a:xfrm>
          </p:grpSpPr>
          <p:sp>
            <p:nvSpPr>
              <p:cNvPr id="181" name="Freeform 5">
                <a:extLst>
                  <a:ext uri="{FF2B5EF4-FFF2-40B4-BE49-F238E27FC236}">
                    <a16:creationId xmlns:a16="http://schemas.microsoft.com/office/drawing/2014/main" id="{E95647DB-7623-4096-88D5-4620D2968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263" y="1400175"/>
                <a:ext cx="1181100" cy="1520825"/>
              </a:xfrm>
              <a:custGeom>
                <a:avLst/>
                <a:gdLst>
                  <a:gd name="T0" fmla="*/ 2538 w 3276"/>
                  <a:gd name="T1" fmla="*/ 0 h 4214"/>
                  <a:gd name="T2" fmla="*/ 738 w 3276"/>
                  <a:gd name="T3" fmla="*/ 0 h 4214"/>
                  <a:gd name="T4" fmla="*/ 0 w 3276"/>
                  <a:gd name="T5" fmla="*/ 3431 h 4214"/>
                  <a:gd name="T6" fmla="*/ 1638 w 3276"/>
                  <a:gd name="T7" fmla="*/ 4214 h 4214"/>
                  <a:gd name="T8" fmla="*/ 3276 w 3276"/>
                  <a:gd name="T9" fmla="*/ 3431 h 4214"/>
                  <a:gd name="T10" fmla="*/ 2538 w 3276"/>
                  <a:gd name="T11" fmla="*/ 0 h 4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76" h="4214">
                    <a:moveTo>
                      <a:pt x="2538" y="0"/>
                    </a:moveTo>
                    <a:lnTo>
                      <a:pt x="738" y="0"/>
                    </a:lnTo>
                    <a:cubicBezTo>
                      <a:pt x="738" y="2528"/>
                      <a:pt x="0" y="3358"/>
                      <a:pt x="0" y="3431"/>
                    </a:cubicBezTo>
                    <a:cubicBezTo>
                      <a:pt x="0" y="3797"/>
                      <a:pt x="733" y="4214"/>
                      <a:pt x="1638" y="4214"/>
                    </a:cubicBezTo>
                    <a:cubicBezTo>
                      <a:pt x="2543" y="4214"/>
                      <a:pt x="3276" y="3797"/>
                      <a:pt x="3276" y="3431"/>
                    </a:cubicBezTo>
                    <a:cubicBezTo>
                      <a:pt x="3276" y="3358"/>
                      <a:pt x="2538" y="2528"/>
                      <a:pt x="2538" y="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82" name="Freeform 6">
                <a:extLst>
                  <a:ext uri="{FF2B5EF4-FFF2-40B4-BE49-F238E27FC236}">
                    <a16:creationId xmlns:a16="http://schemas.microsoft.com/office/drawing/2014/main" id="{9BE516E5-1BC6-469A-BA25-05FE78DB0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775" y="1435100"/>
                <a:ext cx="1108075" cy="1449388"/>
              </a:xfrm>
              <a:custGeom>
                <a:avLst/>
                <a:gdLst>
                  <a:gd name="T0" fmla="*/ 1537 w 3074"/>
                  <a:gd name="T1" fmla="*/ 4014 h 4014"/>
                  <a:gd name="T2" fmla="*/ 0 w 3074"/>
                  <a:gd name="T3" fmla="*/ 3347 h 4014"/>
                  <a:gd name="T4" fmla="*/ 28 w 3074"/>
                  <a:gd name="T5" fmla="*/ 3299 h 4014"/>
                  <a:gd name="T6" fmla="*/ 737 w 3074"/>
                  <a:gd name="T7" fmla="*/ 0 h 4014"/>
                  <a:gd name="T8" fmla="*/ 2338 w 3074"/>
                  <a:gd name="T9" fmla="*/ 0 h 4014"/>
                  <a:gd name="T10" fmla="*/ 3046 w 3074"/>
                  <a:gd name="T11" fmla="*/ 3299 h 4014"/>
                  <a:gd name="T12" fmla="*/ 3074 w 3074"/>
                  <a:gd name="T13" fmla="*/ 3347 h 4014"/>
                  <a:gd name="T14" fmla="*/ 1537 w 3074"/>
                  <a:gd name="T15" fmla="*/ 4014 h 4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74" h="4014">
                    <a:moveTo>
                      <a:pt x="1537" y="4014"/>
                    </a:moveTo>
                    <a:cubicBezTo>
                      <a:pt x="662" y="4014"/>
                      <a:pt x="24" y="3622"/>
                      <a:pt x="0" y="3347"/>
                    </a:cubicBezTo>
                    <a:cubicBezTo>
                      <a:pt x="6" y="3335"/>
                      <a:pt x="18" y="3316"/>
                      <a:pt x="28" y="3299"/>
                    </a:cubicBezTo>
                    <a:cubicBezTo>
                      <a:pt x="487" y="2513"/>
                      <a:pt x="726" y="1404"/>
                      <a:pt x="737" y="0"/>
                    </a:cubicBezTo>
                    <a:lnTo>
                      <a:pt x="2338" y="0"/>
                    </a:lnTo>
                    <a:cubicBezTo>
                      <a:pt x="2348" y="1404"/>
                      <a:pt x="2587" y="2513"/>
                      <a:pt x="3046" y="3299"/>
                    </a:cubicBezTo>
                    <a:cubicBezTo>
                      <a:pt x="3057" y="3316"/>
                      <a:pt x="3068" y="3335"/>
                      <a:pt x="3074" y="3347"/>
                    </a:cubicBezTo>
                    <a:cubicBezTo>
                      <a:pt x="3050" y="3622"/>
                      <a:pt x="2412" y="4014"/>
                      <a:pt x="1537" y="401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83" name="Oval 7">
                <a:extLst>
                  <a:ext uri="{FF2B5EF4-FFF2-40B4-BE49-F238E27FC236}">
                    <a16:creationId xmlns:a16="http://schemas.microsoft.com/office/drawing/2014/main" id="{41C51E30-410B-48F4-8ED0-F09CB6830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1289050"/>
                <a:ext cx="649288" cy="220663"/>
              </a:xfrm>
              <a:prstGeom prst="ellipse">
                <a:avLst/>
              </a:pr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84" name="Oval 8">
                <a:extLst>
                  <a:ext uri="{FF2B5EF4-FFF2-40B4-BE49-F238E27FC236}">
                    <a16:creationId xmlns:a16="http://schemas.microsoft.com/office/drawing/2014/main" id="{A995774D-CAAA-43E2-ABEF-6D3DFD05B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125" y="1320800"/>
                <a:ext cx="587375" cy="157163"/>
              </a:xfrm>
              <a:prstGeom prst="ellipse">
                <a:avLst/>
              </a:pr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85" name="Freeform 9">
                <a:extLst>
                  <a:ext uri="{FF2B5EF4-FFF2-40B4-BE49-F238E27FC236}">
                    <a16:creationId xmlns:a16="http://schemas.microsoft.com/office/drawing/2014/main" id="{983AD1AE-80A9-4554-9EA7-415179419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663" y="1725613"/>
                <a:ext cx="623888" cy="147638"/>
              </a:xfrm>
              <a:custGeom>
                <a:avLst/>
                <a:gdLst>
                  <a:gd name="T0" fmla="*/ 1732 w 1732"/>
                  <a:gd name="T1" fmla="*/ 192 h 411"/>
                  <a:gd name="T2" fmla="*/ 1715 w 1732"/>
                  <a:gd name="T3" fmla="*/ 0 h 411"/>
                  <a:gd name="T4" fmla="*/ 866 w 1732"/>
                  <a:gd name="T5" fmla="*/ 187 h 411"/>
                  <a:gd name="T6" fmla="*/ 17 w 1732"/>
                  <a:gd name="T7" fmla="*/ 0 h 411"/>
                  <a:gd name="T8" fmla="*/ 0 w 1732"/>
                  <a:gd name="T9" fmla="*/ 192 h 411"/>
                  <a:gd name="T10" fmla="*/ 866 w 1732"/>
                  <a:gd name="T11" fmla="*/ 411 h 411"/>
                  <a:gd name="T12" fmla="*/ 1732 w 1732"/>
                  <a:gd name="T13" fmla="*/ 19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2" h="411">
                    <a:moveTo>
                      <a:pt x="1732" y="192"/>
                    </a:moveTo>
                    <a:cubicBezTo>
                      <a:pt x="1726" y="129"/>
                      <a:pt x="1720" y="65"/>
                      <a:pt x="1715" y="0"/>
                    </a:cubicBezTo>
                    <a:cubicBezTo>
                      <a:pt x="1555" y="111"/>
                      <a:pt x="1235" y="187"/>
                      <a:pt x="866" y="187"/>
                    </a:cubicBezTo>
                    <a:cubicBezTo>
                      <a:pt x="497" y="187"/>
                      <a:pt x="177" y="111"/>
                      <a:pt x="17" y="0"/>
                    </a:cubicBezTo>
                    <a:cubicBezTo>
                      <a:pt x="12" y="65"/>
                      <a:pt x="6" y="129"/>
                      <a:pt x="0" y="192"/>
                    </a:cubicBezTo>
                    <a:cubicBezTo>
                      <a:pt x="153" y="322"/>
                      <a:pt x="483" y="411"/>
                      <a:pt x="866" y="411"/>
                    </a:cubicBezTo>
                    <a:cubicBezTo>
                      <a:pt x="1250" y="411"/>
                      <a:pt x="1580" y="322"/>
                      <a:pt x="1732" y="192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86" name="Freeform 10">
                <a:extLst>
                  <a:ext uri="{FF2B5EF4-FFF2-40B4-BE49-F238E27FC236}">
                    <a16:creationId xmlns:a16="http://schemas.microsoft.com/office/drawing/2014/main" id="{35D997A1-AED5-44E2-86F6-40FFF49A3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75" y="847725"/>
                <a:ext cx="265113" cy="1585913"/>
              </a:xfrm>
              <a:custGeom>
                <a:avLst/>
                <a:gdLst>
                  <a:gd name="T0" fmla="*/ 585 w 734"/>
                  <a:gd name="T1" fmla="*/ 0 h 4390"/>
                  <a:gd name="T2" fmla="*/ 367 w 734"/>
                  <a:gd name="T3" fmla="*/ 94 h 4390"/>
                  <a:gd name="T4" fmla="*/ 148 w 734"/>
                  <a:gd name="T5" fmla="*/ 0 h 4390"/>
                  <a:gd name="T6" fmla="*/ 0 w 734"/>
                  <a:gd name="T7" fmla="*/ 4155 h 4390"/>
                  <a:gd name="T8" fmla="*/ 367 w 734"/>
                  <a:gd name="T9" fmla="*/ 4390 h 4390"/>
                  <a:gd name="T10" fmla="*/ 734 w 734"/>
                  <a:gd name="T11" fmla="*/ 4155 h 4390"/>
                  <a:gd name="T12" fmla="*/ 585 w 734"/>
                  <a:gd name="T13" fmla="*/ 0 h 4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390">
                    <a:moveTo>
                      <a:pt x="585" y="0"/>
                    </a:moveTo>
                    <a:cubicBezTo>
                      <a:pt x="585" y="52"/>
                      <a:pt x="487" y="94"/>
                      <a:pt x="367" y="94"/>
                    </a:cubicBezTo>
                    <a:cubicBezTo>
                      <a:pt x="246" y="94"/>
                      <a:pt x="148" y="52"/>
                      <a:pt x="148" y="0"/>
                    </a:cubicBezTo>
                    <a:lnTo>
                      <a:pt x="0" y="4155"/>
                    </a:lnTo>
                    <a:cubicBezTo>
                      <a:pt x="0" y="4285"/>
                      <a:pt x="164" y="4390"/>
                      <a:pt x="367" y="4390"/>
                    </a:cubicBezTo>
                    <a:cubicBezTo>
                      <a:pt x="569" y="4390"/>
                      <a:pt x="734" y="4285"/>
                      <a:pt x="734" y="4155"/>
                    </a:cubicBez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87" name="Freeform 11">
                <a:extLst>
                  <a:ext uri="{FF2B5EF4-FFF2-40B4-BE49-F238E27FC236}">
                    <a16:creationId xmlns:a16="http://schemas.microsoft.com/office/drawing/2014/main" id="{957D9778-5A8E-42F6-A789-FCF6580F0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650" y="814388"/>
                <a:ext cx="157163" cy="33338"/>
              </a:xfrm>
              <a:custGeom>
                <a:avLst/>
                <a:gdLst>
                  <a:gd name="T0" fmla="*/ 219 w 437"/>
                  <a:gd name="T1" fmla="*/ 0 h 94"/>
                  <a:gd name="T2" fmla="*/ 0 w 437"/>
                  <a:gd name="T3" fmla="*/ 94 h 94"/>
                  <a:gd name="T4" fmla="*/ 437 w 437"/>
                  <a:gd name="T5" fmla="*/ 94 h 94"/>
                  <a:gd name="T6" fmla="*/ 219 w 437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7" h="94">
                    <a:moveTo>
                      <a:pt x="219" y="0"/>
                    </a:moveTo>
                    <a:cubicBezTo>
                      <a:pt x="98" y="0"/>
                      <a:pt x="0" y="42"/>
                      <a:pt x="0" y="94"/>
                    </a:cubicBezTo>
                    <a:lnTo>
                      <a:pt x="437" y="94"/>
                    </a:lnTo>
                    <a:cubicBezTo>
                      <a:pt x="437" y="42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88" name="Freeform 12">
                <a:extLst>
                  <a:ext uri="{FF2B5EF4-FFF2-40B4-BE49-F238E27FC236}">
                    <a16:creationId xmlns:a16="http://schemas.microsoft.com/office/drawing/2014/main" id="{FCC0CF87-DD3D-41EC-ADFD-FA73FED01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650" y="814388"/>
                <a:ext cx="157163" cy="33338"/>
              </a:xfrm>
              <a:custGeom>
                <a:avLst/>
                <a:gdLst>
                  <a:gd name="T0" fmla="*/ 219 w 437"/>
                  <a:gd name="T1" fmla="*/ 0 h 94"/>
                  <a:gd name="T2" fmla="*/ 0 w 437"/>
                  <a:gd name="T3" fmla="*/ 94 h 94"/>
                  <a:gd name="T4" fmla="*/ 437 w 437"/>
                  <a:gd name="T5" fmla="*/ 94 h 94"/>
                  <a:gd name="T6" fmla="*/ 219 w 437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7" h="94">
                    <a:moveTo>
                      <a:pt x="219" y="0"/>
                    </a:moveTo>
                    <a:cubicBezTo>
                      <a:pt x="98" y="0"/>
                      <a:pt x="0" y="42"/>
                      <a:pt x="0" y="94"/>
                    </a:cubicBezTo>
                    <a:lnTo>
                      <a:pt x="437" y="94"/>
                    </a:lnTo>
                    <a:cubicBezTo>
                      <a:pt x="437" y="42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89" name="Freeform 13">
                <a:extLst>
                  <a:ext uri="{FF2B5EF4-FFF2-40B4-BE49-F238E27FC236}">
                    <a16:creationId xmlns:a16="http://schemas.microsoft.com/office/drawing/2014/main" id="{8307C167-D45B-46FA-A803-20F851B5C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650" y="847725"/>
                <a:ext cx="157163" cy="33338"/>
              </a:xfrm>
              <a:custGeom>
                <a:avLst/>
                <a:gdLst>
                  <a:gd name="T0" fmla="*/ 219 w 437"/>
                  <a:gd name="T1" fmla="*/ 94 h 94"/>
                  <a:gd name="T2" fmla="*/ 437 w 437"/>
                  <a:gd name="T3" fmla="*/ 0 h 94"/>
                  <a:gd name="T4" fmla="*/ 0 w 437"/>
                  <a:gd name="T5" fmla="*/ 0 h 94"/>
                  <a:gd name="T6" fmla="*/ 219 w 437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7" h="94">
                    <a:moveTo>
                      <a:pt x="219" y="94"/>
                    </a:moveTo>
                    <a:cubicBezTo>
                      <a:pt x="339" y="94"/>
                      <a:pt x="437" y="52"/>
                      <a:pt x="437" y="0"/>
                    </a:cubicBezTo>
                    <a:lnTo>
                      <a:pt x="0" y="0"/>
                    </a:lnTo>
                    <a:cubicBezTo>
                      <a:pt x="0" y="52"/>
                      <a:pt x="98" y="94"/>
                      <a:pt x="219" y="94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90" name="Freeform 14">
                <a:extLst>
                  <a:ext uri="{FF2B5EF4-FFF2-40B4-BE49-F238E27FC236}">
                    <a16:creationId xmlns:a16="http://schemas.microsoft.com/office/drawing/2014/main" id="{F04BBE09-CDB3-4423-9ACF-252FBC24F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650" y="847725"/>
                <a:ext cx="157163" cy="33338"/>
              </a:xfrm>
              <a:custGeom>
                <a:avLst/>
                <a:gdLst>
                  <a:gd name="T0" fmla="*/ 219 w 437"/>
                  <a:gd name="T1" fmla="*/ 94 h 94"/>
                  <a:gd name="T2" fmla="*/ 437 w 437"/>
                  <a:gd name="T3" fmla="*/ 0 h 94"/>
                  <a:gd name="T4" fmla="*/ 0 w 437"/>
                  <a:gd name="T5" fmla="*/ 0 h 94"/>
                  <a:gd name="T6" fmla="*/ 219 w 437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7" h="94">
                    <a:moveTo>
                      <a:pt x="219" y="94"/>
                    </a:moveTo>
                    <a:cubicBezTo>
                      <a:pt x="339" y="94"/>
                      <a:pt x="437" y="52"/>
                      <a:pt x="437" y="0"/>
                    </a:cubicBezTo>
                    <a:lnTo>
                      <a:pt x="0" y="0"/>
                    </a:lnTo>
                    <a:cubicBezTo>
                      <a:pt x="0" y="52"/>
                      <a:pt x="98" y="94"/>
                      <a:pt x="219" y="94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91" name="Freeform 15">
                <a:extLst>
                  <a:ext uri="{FF2B5EF4-FFF2-40B4-BE49-F238E27FC236}">
                    <a16:creationId xmlns:a16="http://schemas.microsoft.com/office/drawing/2014/main" id="{93AC9805-E9A5-4339-951A-B5E3FCCEA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113" y="1087438"/>
                <a:ext cx="120650" cy="255588"/>
              </a:xfrm>
              <a:custGeom>
                <a:avLst/>
                <a:gdLst>
                  <a:gd name="T0" fmla="*/ 335 w 335"/>
                  <a:gd name="T1" fmla="*/ 683 h 709"/>
                  <a:gd name="T2" fmla="*/ 310 w 335"/>
                  <a:gd name="T3" fmla="*/ 0 h 709"/>
                  <a:gd name="T4" fmla="*/ 168 w 335"/>
                  <a:gd name="T5" fmla="*/ 21 h 709"/>
                  <a:gd name="T6" fmla="*/ 25 w 335"/>
                  <a:gd name="T7" fmla="*/ 0 h 709"/>
                  <a:gd name="T8" fmla="*/ 0 w 335"/>
                  <a:gd name="T9" fmla="*/ 683 h 709"/>
                  <a:gd name="T10" fmla="*/ 168 w 335"/>
                  <a:gd name="T11" fmla="*/ 709 h 709"/>
                  <a:gd name="T12" fmla="*/ 335 w 335"/>
                  <a:gd name="T13" fmla="*/ 683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5" h="709">
                    <a:moveTo>
                      <a:pt x="335" y="683"/>
                    </a:moveTo>
                    <a:lnTo>
                      <a:pt x="310" y="0"/>
                    </a:lnTo>
                    <a:cubicBezTo>
                      <a:pt x="270" y="13"/>
                      <a:pt x="221" y="21"/>
                      <a:pt x="168" y="21"/>
                    </a:cubicBezTo>
                    <a:cubicBezTo>
                      <a:pt x="114" y="21"/>
                      <a:pt x="65" y="13"/>
                      <a:pt x="25" y="0"/>
                    </a:cubicBezTo>
                    <a:lnTo>
                      <a:pt x="0" y="683"/>
                    </a:lnTo>
                    <a:cubicBezTo>
                      <a:pt x="46" y="700"/>
                      <a:pt x="104" y="709"/>
                      <a:pt x="168" y="709"/>
                    </a:cubicBezTo>
                    <a:cubicBezTo>
                      <a:pt x="231" y="709"/>
                      <a:pt x="289" y="700"/>
                      <a:pt x="335" y="68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92" name="Freeform 16">
                <a:extLst>
                  <a:ext uri="{FF2B5EF4-FFF2-40B4-BE49-F238E27FC236}">
                    <a16:creationId xmlns:a16="http://schemas.microsoft.com/office/drawing/2014/main" id="{0C8F4381-931A-465C-ACD6-F626A5712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638" y="915988"/>
                <a:ext cx="103188" cy="179388"/>
              </a:xfrm>
              <a:custGeom>
                <a:avLst/>
                <a:gdLst>
                  <a:gd name="T0" fmla="*/ 285 w 285"/>
                  <a:gd name="T1" fmla="*/ 475 h 496"/>
                  <a:gd name="T2" fmla="*/ 268 w 285"/>
                  <a:gd name="T3" fmla="*/ 0 h 496"/>
                  <a:gd name="T4" fmla="*/ 143 w 285"/>
                  <a:gd name="T5" fmla="*/ 14 h 496"/>
                  <a:gd name="T6" fmla="*/ 17 w 285"/>
                  <a:gd name="T7" fmla="*/ 0 h 496"/>
                  <a:gd name="T8" fmla="*/ 0 w 285"/>
                  <a:gd name="T9" fmla="*/ 475 h 496"/>
                  <a:gd name="T10" fmla="*/ 143 w 285"/>
                  <a:gd name="T11" fmla="*/ 496 h 496"/>
                  <a:gd name="T12" fmla="*/ 285 w 285"/>
                  <a:gd name="T13" fmla="*/ 4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496">
                    <a:moveTo>
                      <a:pt x="285" y="475"/>
                    </a:moveTo>
                    <a:lnTo>
                      <a:pt x="268" y="0"/>
                    </a:lnTo>
                    <a:cubicBezTo>
                      <a:pt x="231" y="9"/>
                      <a:pt x="189" y="14"/>
                      <a:pt x="143" y="14"/>
                    </a:cubicBezTo>
                    <a:cubicBezTo>
                      <a:pt x="97" y="14"/>
                      <a:pt x="55" y="9"/>
                      <a:pt x="17" y="0"/>
                    </a:cubicBezTo>
                    <a:lnTo>
                      <a:pt x="0" y="475"/>
                    </a:lnTo>
                    <a:cubicBezTo>
                      <a:pt x="40" y="488"/>
                      <a:pt x="89" y="496"/>
                      <a:pt x="143" y="496"/>
                    </a:cubicBezTo>
                    <a:cubicBezTo>
                      <a:pt x="196" y="496"/>
                      <a:pt x="245" y="488"/>
                      <a:pt x="285" y="475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93" name="Freeform 17">
                <a:extLst>
                  <a:ext uri="{FF2B5EF4-FFF2-40B4-BE49-F238E27FC236}">
                    <a16:creationId xmlns:a16="http://schemas.microsoft.com/office/drawing/2014/main" id="{8E363381-7C2F-48DD-9CED-D4027EE2B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175" y="1333500"/>
                <a:ext cx="138113" cy="258763"/>
              </a:xfrm>
              <a:custGeom>
                <a:avLst/>
                <a:gdLst>
                  <a:gd name="T0" fmla="*/ 383 w 383"/>
                  <a:gd name="T1" fmla="*/ 684 h 716"/>
                  <a:gd name="T2" fmla="*/ 359 w 383"/>
                  <a:gd name="T3" fmla="*/ 0 h 716"/>
                  <a:gd name="T4" fmla="*/ 192 w 383"/>
                  <a:gd name="T5" fmla="*/ 26 h 716"/>
                  <a:gd name="T6" fmla="*/ 24 w 383"/>
                  <a:gd name="T7" fmla="*/ 0 h 716"/>
                  <a:gd name="T8" fmla="*/ 0 w 383"/>
                  <a:gd name="T9" fmla="*/ 684 h 716"/>
                  <a:gd name="T10" fmla="*/ 192 w 383"/>
                  <a:gd name="T11" fmla="*/ 716 h 716"/>
                  <a:gd name="T12" fmla="*/ 383 w 383"/>
                  <a:gd name="T13" fmla="*/ 684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3" h="716">
                    <a:moveTo>
                      <a:pt x="383" y="684"/>
                    </a:moveTo>
                    <a:lnTo>
                      <a:pt x="359" y="0"/>
                    </a:lnTo>
                    <a:cubicBezTo>
                      <a:pt x="313" y="17"/>
                      <a:pt x="255" y="26"/>
                      <a:pt x="192" y="26"/>
                    </a:cubicBezTo>
                    <a:cubicBezTo>
                      <a:pt x="128" y="26"/>
                      <a:pt x="70" y="17"/>
                      <a:pt x="24" y="0"/>
                    </a:cubicBezTo>
                    <a:lnTo>
                      <a:pt x="0" y="684"/>
                    </a:lnTo>
                    <a:cubicBezTo>
                      <a:pt x="51" y="704"/>
                      <a:pt x="118" y="716"/>
                      <a:pt x="192" y="716"/>
                    </a:cubicBezTo>
                    <a:cubicBezTo>
                      <a:pt x="265" y="716"/>
                      <a:pt x="332" y="704"/>
                      <a:pt x="383" y="684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94" name="Freeform 18">
                <a:extLst>
                  <a:ext uri="{FF2B5EF4-FFF2-40B4-BE49-F238E27FC236}">
                    <a16:creationId xmlns:a16="http://schemas.microsoft.com/office/drawing/2014/main" id="{BCADF36E-689F-47C3-9E91-F08E4093E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713" y="1817688"/>
                <a:ext cx="173038" cy="273050"/>
              </a:xfrm>
              <a:custGeom>
                <a:avLst/>
                <a:gdLst>
                  <a:gd name="T0" fmla="*/ 241 w 481"/>
                  <a:gd name="T1" fmla="*/ 36 h 757"/>
                  <a:gd name="T2" fmla="*/ 26 w 481"/>
                  <a:gd name="T3" fmla="*/ 0 h 757"/>
                  <a:gd name="T4" fmla="*/ 0 w 481"/>
                  <a:gd name="T5" fmla="*/ 716 h 757"/>
                  <a:gd name="T6" fmla="*/ 241 w 481"/>
                  <a:gd name="T7" fmla="*/ 757 h 757"/>
                  <a:gd name="T8" fmla="*/ 481 w 481"/>
                  <a:gd name="T9" fmla="*/ 716 h 757"/>
                  <a:gd name="T10" fmla="*/ 456 w 481"/>
                  <a:gd name="T11" fmla="*/ 0 h 757"/>
                  <a:gd name="T12" fmla="*/ 241 w 481"/>
                  <a:gd name="T13" fmla="*/ 36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1" h="757">
                    <a:moveTo>
                      <a:pt x="241" y="36"/>
                    </a:moveTo>
                    <a:cubicBezTo>
                      <a:pt x="158" y="36"/>
                      <a:pt x="82" y="22"/>
                      <a:pt x="26" y="0"/>
                    </a:cubicBezTo>
                    <a:lnTo>
                      <a:pt x="0" y="716"/>
                    </a:lnTo>
                    <a:cubicBezTo>
                      <a:pt x="63" y="742"/>
                      <a:pt x="147" y="757"/>
                      <a:pt x="241" y="757"/>
                    </a:cubicBezTo>
                    <a:cubicBezTo>
                      <a:pt x="334" y="757"/>
                      <a:pt x="419" y="742"/>
                      <a:pt x="481" y="716"/>
                    </a:cubicBezTo>
                    <a:lnTo>
                      <a:pt x="456" y="0"/>
                    </a:lnTo>
                    <a:cubicBezTo>
                      <a:pt x="399" y="22"/>
                      <a:pt x="324" y="36"/>
                      <a:pt x="241" y="36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95" name="Freeform 19">
                <a:extLst>
                  <a:ext uri="{FF2B5EF4-FFF2-40B4-BE49-F238E27FC236}">
                    <a16:creationId xmlns:a16="http://schemas.microsoft.com/office/drawing/2014/main" id="{2E91A54A-9AC1-47DF-B3DB-8E7F30807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650" y="1581150"/>
                <a:ext cx="155575" cy="249238"/>
              </a:xfrm>
              <a:custGeom>
                <a:avLst/>
                <a:gdLst>
                  <a:gd name="T0" fmla="*/ 430 w 430"/>
                  <a:gd name="T1" fmla="*/ 657 h 693"/>
                  <a:gd name="T2" fmla="*/ 406 w 430"/>
                  <a:gd name="T3" fmla="*/ 0 h 693"/>
                  <a:gd name="T4" fmla="*/ 215 w 430"/>
                  <a:gd name="T5" fmla="*/ 32 h 693"/>
                  <a:gd name="T6" fmla="*/ 23 w 430"/>
                  <a:gd name="T7" fmla="*/ 0 h 693"/>
                  <a:gd name="T8" fmla="*/ 0 w 430"/>
                  <a:gd name="T9" fmla="*/ 657 h 693"/>
                  <a:gd name="T10" fmla="*/ 215 w 430"/>
                  <a:gd name="T11" fmla="*/ 693 h 693"/>
                  <a:gd name="T12" fmla="*/ 430 w 430"/>
                  <a:gd name="T13" fmla="*/ 657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0" h="693">
                    <a:moveTo>
                      <a:pt x="430" y="657"/>
                    </a:moveTo>
                    <a:lnTo>
                      <a:pt x="406" y="0"/>
                    </a:lnTo>
                    <a:cubicBezTo>
                      <a:pt x="355" y="20"/>
                      <a:pt x="288" y="32"/>
                      <a:pt x="215" y="32"/>
                    </a:cubicBezTo>
                    <a:cubicBezTo>
                      <a:pt x="141" y="32"/>
                      <a:pt x="74" y="20"/>
                      <a:pt x="23" y="0"/>
                    </a:cubicBezTo>
                    <a:lnTo>
                      <a:pt x="0" y="657"/>
                    </a:lnTo>
                    <a:cubicBezTo>
                      <a:pt x="56" y="679"/>
                      <a:pt x="132" y="693"/>
                      <a:pt x="215" y="693"/>
                    </a:cubicBezTo>
                    <a:cubicBezTo>
                      <a:pt x="298" y="693"/>
                      <a:pt x="373" y="679"/>
                      <a:pt x="430" y="65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96" name="Freeform 20">
                <a:extLst>
                  <a:ext uri="{FF2B5EF4-FFF2-40B4-BE49-F238E27FC236}">
                    <a16:creationId xmlns:a16="http://schemas.microsoft.com/office/drawing/2014/main" id="{B1378E54-7590-461A-B9BB-1B945758B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525" y="830263"/>
                <a:ext cx="127000" cy="34925"/>
              </a:xfrm>
              <a:custGeom>
                <a:avLst/>
                <a:gdLst>
                  <a:gd name="T0" fmla="*/ 175 w 351"/>
                  <a:gd name="T1" fmla="*/ 96 h 96"/>
                  <a:gd name="T2" fmla="*/ 0 w 351"/>
                  <a:gd name="T3" fmla="*/ 48 h 96"/>
                  <a:gd name="T4" fmla="*/ 175 w 351"/>
                  <a:gd name="T5" fmla="*/ 0 h 96"/>
                  <a:gd name="T6" fmla="*/ 351 w 351"/>
                  <a:gd name="T7" fmla="*/ 48 h 96"/>
                  <a:gd name="T8" fmla="*/ 175 w 351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96">
                    <a:moveTo>
                      <a:pt x="175" y="96"/>
                    </a:moveTo>
                    <a:cubicBezTo>
                      <a:pt x="70" y="96"/>
                      <a:pt x="10" y="64"/>
                      <a:pt x="0" y="48"/>
                    </a:cubicBezTo>
                    <a:cubicBezTo>
                      <a:pt x="10" y="33"/>
                      <a:pt x="70" y="0"/>
                      <a:pt x="175" y="0"/>
                    </a:cubicBezTo>
                    <a:cubicBezTo>
                      <a:pt x="280" y="0"/>
                      <a:pt x="340" y="33"/>
                      <a:pt x="351" y="48"/>
                    </a:cubicBezTo>
                    <a:cubicBezTo>
                      <a:pt x="340" y="64"/>
                      <a:pt x="280" y="96"/>
                      <a:pt x="175" y="9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97" name="Freeform 21">
                <a:extLst>
                  <a:ext uri="{FF2B5EF4-FFF2-40B4-BE49-F238E27FC236}">
                    <a16:creationId xmlns:a16="http://schemas.microsoft.com/office/drawing/2014/main" id="{3E38AB3A-D8C8-42A1-B146-16122E17B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750" y="2238375"/>
                <a:ext cx="950913" cy="1246188"/>
              </a:xfrm>
              <a:custGeom>
                <a:avLst/>
                <a:gdLst>
                  <a:gd name="T0" fmla="*/ 2638 w 2638"/>
                  <a:gd name="T1" fmla="*/ 1086 h 3450"/>
                  <a:gd name="T2" fmla="*/ 0 w 2638"/>
                  <a:gd name="T3" fmla="*/ 0 h 3450"/>
                  <a:gd name="T4" fmla="*/ 0 w 2638"/>
                  <a:gd name="T5" fmla="*/ 1954 h 3450"/>
                  <a:gd name="T6" fmla="*/ 2638 w 2638"/>
                  <a:gd name="T7" fmla="*/ 3450 h 3450"/>
                  <a:gd name="T8" fmla="*/ 2638 w 2638"/>
                  <a:gd name="T9" fmla="*/ 1086 h 3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8" h="3450">
                    <a:moveTo>
                      <a:pt x="2638" y="1086"/>
                    </a:moveTo>
                    <a:lnTo>
                      <a:pt x="0" y="0"/>
                    </a:lnTo>
                    <a:lnTo>
                      <a:pt x="0" y="1954"/>
                    </a:lnTo>
                    <a:lnTo>
                      <a:pt x="2638" y="3450"/>
                    </a:lnTo>
                    <a:lnTo>
                      <a:pt x="2638" y="1086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98" name="Freeform 22">
                <a:extLst>
                  <a:ext uri="{FF2B5EF4-FFF2-40B4-BE49-F238E27FC236}">
                    <a16:creationId xmlns:a16="http://schemas.microsoft.com/office/drawing/2014/main" id="{2E4710C5-4F26-4E92-ADA4-12CBBE145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388" y="2246313"/>
                <a:ext cx="930275" cy="1206500"/>
              </a:xfrm>
              <a:custGeom>
                <a:avLst/>
                <a:gdLst>
                  <a:gd name="T0" fmla="*/ 0 w 2582"/>
                  <a:gd name="T1" fmla="*/ 1895 h 3340"/>
                  <a:gd name="T2" fmla="*/ 0 w 2582"/>
                  <a:gd name="T3" fmla="*/ 0 h 3340"/>
                  <a:gd name="T4" fmla="*/ 2582 w 2582"/>
                  <a:gd name="T5" fmla="*/ 1063 h 3340"/>
                  <a:gd name="T6" fmla="*/ 2582 w 2582"/>
                  <a:gd name="T7" fmla="*/ 3340 h 3340"/>
                  <a:gd name="T8" fmla="*/ 0 w 2582"/>
                  <a:gd name="T9" fmla="*/ 1895 h 3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2" h="3340">
                    <a:moveTo>
                      <a:pt x="0" y="1895"/>
                    </a:moveTo>
                    <a:lnTo>
                      <a:pt x="0" y="0"/>
                    </a:lnTo>
                    <a:lnTo>
                      <a:pt x="2582" y="1063"/>
                    </a:lnTo>
                    <a:lnTo>
                      <a:pt x="2582" y="3340"/>
                    </a:lnTo>
                    <a:lnTo>
                      <a:pt x="0" y="189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199" name="Freeform 23">
                <a:extLst>
                  <a:ext uri="{FF2B5EF4-FFF2-40B4-BE49-F238E27FC236}">
                    <a16:creationId xmlns:a16="http://schemas.microsoft.com/office/drawing/2014/main" id="{F6740CE5-EACA-4E19-BD7F-6322793A0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663" y="2922588"/>
                <a:ext cx="966788" cy="561975"/>
              </a:xfrm>
              <a:custGeom>
                <a:avLst/>
                <a:gdLst>
                  <a:gd name="T0" fmla="*/ 2072 w 2679"/>
                  <a:gd name="T1" fmla="*/ 336 h 1554"/>
                  <a:gd name="T2" fmla="*/ 0 w 2679"/>
                  <a:gd name="T3" fmla="*/ 1554 h 1554"/>
                  <a:gd name="T4" fmla="*/ 669 w 2679"/>
                  <a:gd name="T5" fmla="*/ 1554 h 1554"/>
                  <a:gd name="T6" fmla="*/ 2679 w 2679"/>
                  <a:gd name="T7" fmla="*/ 328 h 1554"/>
                  <a:gd name="T8" fmla="*/ 2072 w 2679"/>
                  <a:gd name="T9" fmla="*/ 0 h 1554"/>
                  <a:gd name="T10" fmla="*/ 2072 w 2679"/>
                  <a:gd name="T11" fmla="*/ 336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9" h="1554">
                    <a:moveTo>
                      <a:pt x="2072" y="336"/>
                    </a:moveTo>
                    <a:lnTo>
                      <a:pt x="0" y="1554"/>
                    </a:lnTo>
                    <a:lnTo>
                      <a:pt x="669" y="1554"/>
                    </a:lnTo>
                    <a:lnTo>
                      <a:pt x="2679" y="328"/>
                    </a:lnTo>
                    <a:lnTo>
                      <a:pt x="2072" y="0"/>
                    </a:lnTo>
                    <a:lnTo>
                      <a:pt x="2072" y="336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00" name="Freeform 24">
                <a:extLst>
                  <a:ext uri="{FF2B5EF4-FFF2-40B4-BE49-F238E27FC236}">
                    <a16:creationId xmlns:a16="http://schemas.microsoft.com/office/drawing/2014/main" id="{710A4032-356F-429C-9637-0CCAE8CC2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663" y="2341563"/>
                <a:ext cx="747713" cy="1143000"/>
              </a:xfrm>
              <a:custGeom>
                <a:avLst/>
                <a:gdLst>
                  <a:gd name="T0" fmla="*/ 0 w 2072"/>
                  <a:gd name="T1" fmla="*/ 799 h 3163"/>
                  <a:gd name="T2" fmla="*/ 0 w 2072"/>
                  <a:gd name="T3" fmla="*/ 3163 h 3163"/>
                  <a:gd name="T4" fmla="*/ 2072 w 2072"/>
                  <a:gd name="T5" fmla="*/ 1945 h 3163"/>
                  <a:gd name="T6" fmla="*/ 2072 w 2072"/>
                  <a:gd name="T7" fmla="*/ 0 h 3163"/>
                  <a:gd name="T8" fmla="*/ 0 w 2072"/>
                  <a:gd name="T9" fmla="*/ 799 h 3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2" h="3163">
                    <a:moveTo>
                      <a:pt x="0" y="799"/>
                    </a:moveTo>
                    <a:lnTo>
                      <a:pt x="0" y="3163"/>
                    </a:lnTo>
                    <a:lnTo>
                      <a:pt x="2072" y="1945"/>
                    </a:lnTo>
                    <a:lnTo>
                      <a:pt x="2072" y="0"/>
                    </a:lnTo>
                    <a:lnTo>
                      <a:pt x="0" y="799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01" name="Freeform 25">
                <a:extLst>
                  <a:ext uri="{FF2B5EF4-FFF2-40B4-BE49-F238E27FC236}">
                    <a16:creationId xmlns:a16="http://schemas.microsoft.com/office/drawing/2014/main" id="{6B038DD1-0D9E-41BA-8C6C-0382DD2D3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750" y="2074863"/>
                <a:ext cx="1698625" cy="555625"/>
              </a:xfrm>
              <a:custGeom>
                <a:avLst/>
                <a:gdLst>
                  <a:gd name="T0" fmla="*/ 2197 w 4710"/>
                  <a:gd name="T1" fmla="*/ 0 h 1539"/>
                  <a:gd name="T2" fmla="*/ 0 w 4710"/>
                  <a:gd name="T3" fmla="*/ 453 h 1539"/>
                  <a:gd name="T4" fmla="*/ 2638 w 4710"/>
                  <a:gd name="T5" fmla="*/ 1539 h 1539"/>
                  <a:gd name="T6" fmla="*/ 4710 w 4710"/>
                  <a:gd name="T7" fmla="*/ 740 h 1539"/>
                  <a:gd name="T8" fmla="*/ 2197 w 4710"/>
                  <a:gd name="T9" fmla="*/ 0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0" h="1539">
                    <a:moveTo>
                      <a:pt x="2197" y="0"/>
                    </a:moveTo>
                    <a:lnTo>
                      <a:pt x="0" y="453"/>
                    </a:lnTo>
                    <a:lnTo>
                      <a:pt x="2638" y="1539"/>
                    </a:lnTo>
                    <a:lnTo>
                      <a:pt x="4710" y="740"/>
                    </a:lnTo>
                    <a:lnTo>
                      <a:pt x="2197" y="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02" name="Freeform 26">
                <a:extLst>
                  <a:ext uri="{FF2B5EF4-FFF2-40B4-BE49-F238E27FC236}">
                    <a16:creationId xmlns:a16="http://schemas.microsoft.com/office/drawing/2014/main" id="{8C782011-F47E-4875-A82C-B577D2D31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263" y="2125663"/>
                <a:ext cx="1433513" cy="468313"/>
              </a:xfrm>
              <a:custGeom>
                <a:avLst/>
                <a:gdLst>
                  <a:gd name="T0" fmla="*/ 2185 w 3975"/>
                  <a:gd name="T1" fmla="*/ 1300 h 1300"/>
                  <a:gd name="T2" fmla="*/ 0 w 3975"/>
                  <a:gd name="T3" fmla="*/ 383 h 1300"/>
                  <a:gd name="T4" fmla="*/ 1856 w 3975"/>
                  <a:gd name="T5" fmla="*/ 0 h 1300"/>
                  <a:gd name="T6" fmla="*/ 3975 w 3975"/>
                  <a:gd name="T7" fmla="*/ 611 h 1300"/>
                  <a:gd name="T8" fmla="*/ 2185 w 3975"/>
                  <a:gd name="T9" fmla="*/ 1300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5" h="1300">
                    <a:moveTo>
                      <a:pt x="2185" y="1300"/>
                    </a:moveTo>
                    <a:lnTo>
                      <a:pt x="0" y="383"/>
                    </a:lnTo>
                    <a:lnTo>
                      <a:pt x="1856" y="0"/>
                    </a:lnTo>
                    <a:lnTo>
                      <a:pt x="3975" y="611"/>
                    </a:lnTo>
                    <a:lnTo>
                      <a:pt x="2185" y="130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03" name="Freeform 27">
                <a:extLst>
                  <a:ext uri="{FF2B5EF4-FFF2-40B4-BE49-F238E27FC236}">
                    <a16:creationId xmlns:a16="http://schemas.microsoft.com/office/drawing/2014/main" id="{97A8B263-5FED-4A86-BA80-735DD90CE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813" y="2149475"/>
                <a:ext cx="1236663" cy="393700"/>
              </a:xfrm>
              <a:custGeom>
                <a:avLst/>
                <a:gdLst>
                  <a:gd name="T0" fmla="*/ 1922 w 3432"/>
                  <a:gd name="T1" fmla="*/ 1090 h 1090"/>
                  <a:gd name="T2" fmla="*/ 0 w 3432"/>
                  <a:gd name="T3" fmla="*/ 349 h 1090"/>
                  <a:gd name="T4" fmla="*/ 1622 w 3432"/>
                  <a:gd name="T5" fmla="*/ 0 h 1090"/>
                  <a:gd name="T6" fmla="*/ 3432 w 3432"/>
                  <a:gd name="T7" fmla="*/ 558 h 1090"/>
                  <a:gd name="T8" fmla="*/ 1922 w 3432"/>
                  <a:gd name="T9" fmla="*/ 109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2" h="1090">
                    <a:moveTo>
                      <a:pt x="1922" y="1090"/>
                    </a:moveTo>
                    <a:lnTo>
                      <a:pt x="0" y="349"/>
                    </a:lnTo>
                    <a:lnTo>
                      <a:pt x="1622" y="0"/>
                    </a:lnTo>
                    <a:lnTo>
                      <a:pt x="3432" y="558"/>
                    </a:lnTo>
                    <a:lnTo>
                      <a:pt x="1922" y="1090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04" name="Freeform 28">
                <a:extLst>
                  <a:ext uri="{FF2B5EF4-FFF2-40B4-BE49-F238E27FC236}">
                    <a16:creationId xmlns:a16="http://schemas.microsoft.com/office/drawing/2014/main" id="{45E37EF9-BF03-437B-A8A3-BE4C756E4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2459038"/>
                <a:ext cx="434975" cy="315913"/>
              </a:xfrm>
              <a:custGeom>
                <a:avLst/>
                <a:gdLst>
                  <a:gd name="T0" fmla="*/ 0 w 1204"/>
                  <a:gd name="T1" fmla="*/ 566 h 875"/>
                  <a:gd name="T2" fmla="*/ 0 w 1204"/>
                  <a:gd name="T3" fmla="*/ 875 h 875"/>
                  <a:gd name="T4" fmla="*/ 1204 w 1204"/>
                  <a:gd name="T5" fmla="*/ 262 h 875"/>
                  <a:gd name="T6" fmla="*/ 1204 w 1204"/>
                  <a:gd name="T7" fmla="*/ 0 h 875"/>
                  <a:gd name="T8" fmla="*/ 0 w 1204"/>
                  <a:gd name="T9" fmla="*/ 566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4" h="875">
                    <a:moveTo>
                      <a:pt x="0" y="566"/>
                    </a:moveTo>
                    <a:lnTo>
                      <a:pt x="0" y="875"/>
                    </a:lnTo>
                    <a:lnTo>
                      <a:pt x="1204" y="262"/>
                    </a:lnTo>
                    <a:lnTo>
                      <a:pt x="1204" y="0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05" name="Freeform 29">
                <a:extLst>
                  <a:ext uri="{FF2B5EF4-FFF2-40B4-BE49-F238E27FC236}">
                    <a16:creationId xmlns:a16="http://schemas.microsoft.com/office/drawing/2014/main" id="{F4042F69-729F-4BA9-80FF-289DDFE17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3" y="2744788"/>
                <a:ext cx="954088" cy="866775"/>
              </a:xfrm>
              <a:custGeom>
                <a:avLst/>
                <a:gdLst>
                  <a:gd name="T0" fmla="*/ 1323 w 2646"/>
                  <a:gd name="T1" fmla="*/ 271 h 2403"/>
                  <a:gd name="T2" fmla="*/ 0 w 2646"/>
                  <a:gd name="T3" fmla="*/ 0 h 2403"/>
                  <a:gd name="T4" fmla="*/ 0 w 2646"/>
                  <a:gd name="T5" fmla="*/ 1962 h 2403"/>
                  <a:gd name="T6" fmla="*/ 1323 w 2646"/>
                  <a:gd name="T7" fmla="*/ 2403 h 2403"/>
                  <a:gd name="T8" fmla="*/ 2646 w 2646"/>
                  <a:gd name="T9" fmla="*/ 1962 h 2403"/>
                  <a:gd name="T10" fmla="*/ 2646 w 2646"/>
                  <a:gd name="T11" fmla="*/ 0 h 2403"/>
                  <a:gd name="T12" fmla="*/ 1323 w 2646"/>
                  <a:gd name="T13" fmla="*/ 271 h 2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6" h="2403">
                    <a:moveTo>
                      <a:pt x="1323" y="271"/>
                    </a:moveTo>
                    <a:cubicBezTo>
                      <a:pt x="592" y="271"/>
                      <a:pt x="0" y="150"/>
                      <a:pt x="0" y="0"/>
                    </a:cubicBezTo>
                    <a:lnTo>
                      <a:pt x="0" y="1962"/>
                    </a:lnTo>
                    <a:cubicBezTo>
                      <a:pt x="0" y="2206"/>
                      <a:pt x="592" y="2403"/>
                      <a:pt x="1323" y="2403"/>
                    </a:cubicBezTo>
                    <a:cubicBezTo>
                      <a:pt x="2054" y="2403"/>
                      <a:pt x="2646" y="2206"/>
                      <a:pt x="2646" y="1962"/>
                    </a:cubicBezTo>
                    <a:lnTo>
                      <a:pt x="2646" y="0"/>
                    </a:lnTo>
                    <a:cubicBezTo>
                      <a:pt x="2646" y="150"/>
                      <a:pt x="2054" y="271"/>
                      <a:pt x="1323" y="271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06" name="Oval 30">
                <a:extLst>
                  <a:ext uri="{FF2B5EF4-FFF2-40B4-BE49-F238E27FC236}">
                    <a16:creationId xmlns:a16="http://schemas.microsoft.com/office/drawing/2014/main" id="{78A9AA7E-F8A0-477E-BA82-2B15D0EEC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63" y="2646363"/>
                <a:ext cx="954088" cy="195263"/>
              </a:xfrm>
              <a:prstGeom prst="ellipse">
                <a:avLst/>
              </a:pr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07" name="Rectangle 31">
                <a:extLst>
                  <a:ext uri="{FF2B5EF4-FFF2-40B4-BE49-F238E27FC236}">
                    <a16:creationId xmlns:a16="http://schemas.microsoft.com/office/drawing/2014/main" id="{0FF93353-4D40-42D2-BB78-EEE675700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88" y="2854325"/>
                <a:ext cx="23813" cy="661988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08" name="Rectangle 32">
                <a:extLst>
                  <a:ext uri="{FF2B5EF4-FFF2-40B4-BE49-F238E27FC236}">
                    <a16:creationId xmlns:a16="http://schemas.microsoft.com/office/drawing/2014/main" id="{927DB24E-7AA2-410B-91CC-9A0599505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38" y="2882900"/>
                <a:ext cx="23813" cy="679450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09" name="Rectangle 33">
                <a:extLst>
                  <a:ext uri="{FF2B5EF4-FFF2-40B4-BE49-F238E27FC236}">
                    <a16:creationId xmlns:a16="http://schemas.microsoft.com/office/drawing/2014/main" id="{263D57C1-E594-42EB-BCCC-1AAABB618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38" y="2882900"/>
                <a:ext cx="61913" cy="26988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10" name="Rectangle 34">
                <a:extLst>
                  <a:ext uri="{FF2B5EF4-FFF2-40B4-BE49-F238E27FC236}">
                    <a16:creationId xmlns:a16="http://schemas.microsoft.com/office/drawing/2014/main" id="{949C22CD-813D-4B7E-86D6-0526A2601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88" y="2854325"/>
                <a:ext cx="47625" cy="2857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11" name="Freeform 35">
                <a:extLst>
                  <a:ext uri="{FF2B5EF4-FFF2-40B4-BE49-F238E27FC236}">
                    <a16:creationId xmlns:a16="http://schemas.microsoft.com/office/drawing/2014/main" id="{4B1F7E4C-8336-484F-BE83-2ED1CAB84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88" y="2944813"/>
                <a:ext cx="107950" cy="77788"/>
              </a:xfrm>
              <a:custGeom>
                <a:avLst/>
                <a:gdLst>
                  <a:gd name="T0" fmla="*/ 301 w 301"/>
                  <a:gd name="T1" fmla="*/ 212 h 212"/>
                  <a:gd name="T2" fmla="*/ 0 w 301"/>
                  <a:gd name="T3" fmla="*/ 91 h 212"/>
                  <a:gd name="T4" fmla="*/ 0 w 301"/>
                  <a:gd name="T5" fmla="*/ 0 h 212"/>
                  <a:gd name="T6" fmla="*/ 301 w 301"/>
                  <a:gd name="T7" fmla="*/ 121 h 212"/>
                  <a:gd name="T8" fmla="*/ 301 w 301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212">
                    <a:moveTo>
                      <a:pt x="301" y="212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301" y="121"/>
                    </a:lnTo>
                    <a:lnTo>
                      <a:pt x="301" y="21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12" name="Freeform 36">
                <a:extLst>
                  <a:ext uri="{FF2B5EF4-FFF2-40B4-BE49-F238E27FC236}">
                    <a16:creationId xmlns:a16="http://schemas.microsoft.com/office/drawing/2014/main" id="{28CB161B-5078-4CB7-9D03-268FA8E7B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88" y="3060700"/>
                <a:ext cx="107950" cy="76200"/>
              </a:xfrm>
              <a:custGeom>
                <a:avLst/>
                <a:gdLst>
                  <a:gd name="T0" fmla="*/ 301 w 301"/>
                  <a:gd name="T1" fmla="*/ 213 h 213"/>
                  <a:gd name="T2" fmla="*/ 0 w 301"/>
                  <a:gd name="T3" fmla="*/ 91 h 213"/>
                  <a:gd name="T4" fmla="*/ 0 w 301"/>
                  <a:gd name="T5" fmla="*/ 0 h 213"/>
                  <a:gd name="T6" fmla="*/ 301 w 301"/>
                  <a:gd name="T7" fmla="*/ 122 h 213"/>
                  <a:gd name="T8" fmla="*/ 301 w 301"/>
                  <a:gd name="T9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213">
                    <a:moveTo>
                      <a:pt x="301" y="213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301" y="122"/>
                    </a:lnTo>
                    <a:lnTo>
                      <a:pt x="301" y="21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13" name="Freeform 37">
                <a:extLst>
                  <a:ext uri="{FF2B5EF4-FFF2-40B4-BE49-F238E27FC236}">
                    <a16:creationId xmlns:a16="http://schemas.microsoft.com/office/drawing/2014/main" id="{5AACF378-F303-4063-9388-A2FC7B57E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88" y="3175000"/>
                <a:ext cx="107950" cy="76200"/>
              </a:xfrm>
              <a:custGeom>
                <a:avLst/>
                <a:gdLst>
                  <a:gd name="T0" fmla="*/ 301 w 301"/>
                  <a:gd name="T1" fmla="*/ 212 h 212"/>
                  <a:gd name="T2" fmla="*/ 0 w 301"/>
                  <a:gd name="T3" fmla="*/ 91 h 212"/>
                  <a:gd name="T4" fmla="*/ 0 w 301"/>
                  <a:gd name="T5" fmla="*/ 0 h 212"/>
                  <a:gd name="T6" fmla="*/ 301 w 301"/>
                  <a:gd name="T7" fmla="*/ 121 h 212"/>
                  <a:gd name="T8" fmla="*/ 301 w 301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212">
                    <a:moveTo>
                      <a:pt x="301" y="212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301" y="121"/>
                    </a:lnTo>
                    <a:lnTo>
                      <a:pt x="301" y="21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14" name="Freeform 38">
                <a:extLst>
                  <a:ext uri="{FF2B5EF4-FFF2-40B4-BE49-F238E27FC236}">
                    <a16:creationId xmlns:a16="http://schemas.microsoft.com/office/drawing/2014/main" id="{C2B0B0AB-E5FB-4E0B-A4D0-19339CEAC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88" y="3290888"/>
                <a:ext cx="107950" cy="76200"/>
              </a:xfrm>
              <a:custGeom>
                <a:avLst/>
                <a:gdLst>
                  <a:gd name="T0" fmla="*/ 301 w 301"/>
                  <a:gd name="T1" fmla="*/ 212 h 212"/>
                  <a:gd name="T2" fmla="*/ 0 w 301"/>
                  <a:gd name="T3" fmla="*/ 91 h 212"/>
                  <a:gd name="T4" fmla="*/ 0 w 301"/>
                  <a:gd name="T5" fmla="*/ 0 h 212"/>
                  <a:gd name="T6" fmla="*/ 301 w 301"/>
                  <a:gd name="T7" fmla="*/ 121 h 212"/>
                  <a:gd name="T8" fmla="*/ 301 w 301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212">
                    <a:moveTo>
                      <a:pt x="301" y="212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301" y="121"/>
                    </a:lnTo>
                    <a:lnTo>
                      <a:pt x="301" y="21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15" name="Freeform 39">
                <a:extLst>
                  <a:ext uri="{FF2B5EF4-FFF2-40B4-BE49-F238E27FC236}">
                    <a16:creationId xmlns:a16="http://schemas.microsoft.com/office/drawing/2014/main" id="{F334C315-C5F3-4EE5-84B8-4EAB62432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88" y="3405188"/>
                <a:ext cx="107950" cy="76200"/>
              </a:xfrm>
              <a:custGeom>
                <a:avLst/>
                <a:gdLst>
                  <a:gd name="T0" fmla="*/ 301 w 301"/>
                  <a:gd name="T1" fmla="*/ 212 h 212"/>
                  <a:gd name="T2" fmla="*/ 0 w 301"/>
                  <a:gd name="T3" fmla="*/ 91 h 212"/>
                  <a:gd name="T4" fmla="*/ 0 w 301"/>
                  <a:gd name="T5" fmla="*/ 0 h 212"/>
                  <a:gd name="T6" fmla="*/ 301 w 301"/>
                  <a:gd name="T7" fmla="*/ 122 h 212"/>
                  <a:gd name="T8" fmla="*/ 301 w 301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212">
                    <a:moveTo>
                      <a:pt x="301" y="212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301" y="122"/>
                    </a:lnTo>
                    <a:lnTo>
                      <a:pt x="301" y="21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16" name="Freeform 40">
                <a:extLst>
                  <a:ext uri="{FF2B5EF4-FFF2-40B4-BE49-F238E27FC236}">
                    <a16:creationId xmlns:a16="http://schemas.microsoft.com/office/drawing/2014/main" id="{F50DB649-9A0C-4013-A5B7-AD3B81FA6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338" y="2703513"/>
                <a:ext cx="846138" cy="128588"/>
              </a:xfrm>
              <a:custGeom>
                <a:avLst/>
                <a:gdLst>
                  <a:gd name="T0" fmla="*/ 1173 w 2347"/>
                  <a:gd name="T1" fmla="*/ 240 h 353"/>
                  <a:gd name="T2" fmla="*/ 0 w 2347"/>
                  <a:gd name="T3" fmla="*/ 0 h 353"/>
                  <a:gd name="T4" fmla="*/ 0 w 2347"/>
                  <a:gd name="T5" fmla="*/ 112 h 353"/>
                  <a:gd name="T6" fmla="*/ 1173 w 2347"/>
                  <a:gd name="T7" fmla="*/ 353 h 353"/>
                  <a:gd name="T8" fmla="*/ 2347 w 2347"/>
                  <a:gd name="T9" fmla="*/ 112 h 353"/>
                  <a:gd name="T10" fmla="*/ 2347 w 2347"/>
                  <a:gd name="T11" fmla="*/ 0 h 353"/>
                  <a:gd name="T12" fmla="*/ 1173 w 2347"/>
                  <a:gd name="T13" fmla="*/ 24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7" h="353">
                    <a:moveTo>
                      <a:pt x="1173" y="240"/>
                    </a:moveTo>
                    <a:cubicBezTo>
                      <a:pt x="525" y="240"/>
                      <a:pt x="0" y="133"/>
                      <a:pt x="0" y="0"/>
                    </a:cubicBezTo>
                    <a:lnTo>
                      <a:pt x="0" y="112"/>
                    </a:lnTo>
                    <a:cubicBezTo>
                      <a:pt x="0" y="245"/>
                      <a:pt x="525" y="353"/>
                      <a:pt x="1173" y="353"/>
                    </a:cubicBezTo>
                    <a:cubicBezTo>
                      <a:pt x="1821" y="353"/>
                      <a:pt x="2347" y="245"/>
                      <a:pt x="2347" y="112"/>
                    </a:cubicBezTo>
                    <a:lnTo>
                      <a:pt x="2347" y="0"/>
                    </a:lnTo>
                    <a:cubicBezTo>
                      <a:pt x="2347" y="133"/>
                      <a:pt x="1821" y="240"/>
                      <a:pt x="1173" y="24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17" name="Oval 41">
                <a:extLst>
                  <a:ext uri="{FF2B5EF4-FFF2-40B4-BE49-F238E27FC236}">
                    <a16:creationId xmlns:a16="http://schemas.microsoft.com/office/drawing/2014/main" id="{318ECF3F-718B-4D7C-AA18-A2D40AB63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38" y="2549525"/>
                <a:ext cx="846138" cy="241300"/>
              </a:xfrm>
              <a:prstGeom prst="ellipse">
                <a:avLst/>
              </a:pr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18" name="Freeform 42">
                <a:extLst>
                  <a:ext uri="{FF2B5EF4-FFF2-40B4-BE49-F238E27FC236}">
                    <a16:creationId xmlns:a16="http://schemas.microsoft.com/office/drawing/2014/main" id="{7631FADC-2B70-428A-B234-78DBE9DC8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3" y="2365375"/>
                <a:ext cx="804863" cy="623888"/>
              </a:xfrm>
              <a:custGeom>
                <a:avLst/>
                <a:gdLst>
                  <a:gd name="T0" fmla="*/ 1760 w 2233"/>
                  <a:gd name="T1" fmla="*/ 1673 h 1727"/>
                  <a:gd name="T2" fmla="*/ 1676 w 2233"/>
                  <a:gd name="T3" fmla="*/ 1553 h 1727"/>
                  <a:gd name="T4" fmla="*/ 1676 w 2233"/>
                  <a:gd name="T5" fmla="*/ 1553 h 1727"/>
                  <a:gd name="T6" fmla="*/ 1638 w 2233"/>
                  <a:gd name="T7" fmla="*/ 1325 h 1727"/>
                  <a:gd name="T8" fmla="*/ 1638 w 2233"/>
                  <a:gd name="T9" fmla="*/ 1325 h 1727"/>
                  <a:gd name="T10" fmla="*/ 1640 w 2233"/>
                  <a:gd name="T11" fmla="*/ 1272 h 1727"/>
                  <a:gd name="T12" fmla="*/ 1640 w 2233"/>
                  <a:gd name="T13" fmla="*/ 662 h 1727"/>
                  <a:gd name="T14" fmla="*/ 1537 w 2233"/>
                  <a:gd name="T15" fmla="*/ 255 h 1727"/>
                  <a:gd name="T16" fmla="*/ 1537 w 2233"/>
                  <a:gd name="T17" fmla="*/ 255 h 1727"/>
                  <a:gd name="T18" fmla="*/ 1380 w 2233"/>
                  <a:gd name="T19" fmla="*/ 187 h 1727"/>
                  <a:gd name="T20" fmla="*/ 1380 w 2233"/>
                  <a:gd name="T21" fmla="*/ 187 h 1727"/>
                  <a:gd name="T22" fmla="*/ 1325 w 2233"/>
                  <a:gd name="T23" fmla="*/ 193 h 1727"/>
                  <a:gd name="T24" fmla="*/ 1325 w 2233"/>
                  <a:gd name="T25" fmla="*/ 193 h 1727"/>
                  <a:gd name="T26" fmla="*/ 1321 w 2233"/>
                  <a:gd name="T27" fmla="*/ 195 h 1727"/>
                  <a:gd name="T28" fmla="*/ 318 w 2233"/>
                  <a:gd name="T29" fmla="*/ 387 h 1727"/>
                  <a:gd name="T30" fmla="*/ 202 w 2233"/>
                  <a:gd name="T31" fmla="*/ 502 h 1727"/>
                  <a:gd name="T32" fmla="*/ 202 w 2233"/>
                  <a:gd name="T33" fmla="*/ 502 h 1727"/>
                  <a:gd name="T34" fmla="*/ 174 w 2233"/>
                  <a:gd name="T35" fmla="*/ 692 h 1727"/>
                  <a:gd name="T36" fmla="*/ 174 w 2233"/>
                  <a:gd name="T37" fmla="*/ 692 h 1727"/>
                  <a:gd name="T38" fmla="*/ 174 w 2233"/>
                  <a:gd name="T39" fmla="*/ 720 h 1727"/>
                  <a:gd name="T40" fmla="*/ 174 w 2233"/>
                  <a:gd name="T41" fmla="*/ 720 h 1727"/>
                  <a:gd name="T42" fmla="*/ 175 w 2233"/>
                  <a:gd name="T43" fmla="*/ 728 h 1727"/>
                  <a:gd name="T44" fmla="*/ 175 w 2233"/>
                  <a:gd name="T45" fmla="*/ 728 h 1727"/>
                  <a:gd name="T46" fmla="*/ 96 w 2233"/>
                  <a:gd name="T47" fmla="*/ 829 h 1727"/>
                  <a:gd name="T48" fmla="*/ 96 w 2233"/>
                  <a:gd name="T49" fmla="*/ 829 h 1727"/>
                  <a:gd name="T50" fmla="*/ 2 w 2233"/>
                  <a:gd name="T51" fmla="*/ 745 h 1727"/>
                  <a:gd name="T52" fmla="*/ 2 w 2233"/>
                  <a:gd name="T53" fmla="*/ 745 h 1727"/>
                  <a:gd name="T54" fmla="*/ 0 w 2233"/>
                  <a:gd name="T55" fmla="*/ 692 h 1727"/>
                  <a:gd name="T56" fmla="*/ 0 w 2233"/>
                  <a:gd name="T57" fmla="*/ 692 h 1727"/>
                  <a:gd name="T58" fmla="*/ 41 w 2233"/>
                  <a:gd name="T59" fmla="*/ 435 h 1727"/>
                  <a:gd name="T60" fmla="*/ 41 w 2233"/>
                  <a:gd name="T61" fmla="*/ 435 h 1727"/>
                  <a:gd name="T62" fmla="*/ 288 w 2233"/>
                  <a:gd name="T63" fmla="*/ 204 h 1727"/>
                  <a:gd name="T64" fmla="*/ 288 w 2233"/>
                  <a:gd name="T65" fmla="*/ 204 h 1727"/>
                  <a:gd name="T66" fmla="*/ 1283 w 2233"/>
                  <a:gd name="T67" fmla="*/ 13 h 1727"/>
                  <a:gd name="T68" fmla="*/ 1380 w 2233"/>
                  <a:gd name="T69" fmla="*/ 1 h 1727"/>
                  <a:gd name="T70" fmla="*/ 1380 w 2233"/>
                  <a:gd name="T71" fmla="*/ 1 h 1727"/>
                  <a:gd name="T72" fmla="*/ 1662 w 2233"/>
                  <a:gd name="T73" fmla="*/ 126 h 1727"/>
                  <a:gd name="T74" fmla="*/ 1662 w 2233"/>
                  <a:gd name="T75" fmla="*/ 126 h 1727"/>
                  <a:gd name="T76" fmla="*/ 1813 w 2233"/>
                  <a:gd name="T77" fmla="*/ 662 h 1727"/>
                  <a:gd name="T78" fmla="*/ 1813 w 2233"/>
                  <a:gd name="T79" fmla="*/ 1281 h 1727"/>
                  <a:gd name="T80" fmla="*/ 1813 w 2233"/>
                  <a:gd name="T81" fmla="*/ 1286 h 1727"/>
                  <a:gd name="T82" fmla="*/ 1812 w 2233"/>
                  <a:gd name="T83" fmla="*/ 1295 h 1727"/>
                  <a:gd name="T84" fmla="*/ 1812 w 2233"/>
                  <a:gd name="T85" fmla="*/ 1295 h 1727"/>
                  <a:gd name="T86" fmla="*/ 1811 w 2233"/>
                  <a:gd name="T87" fmla="*/ 1325 h 1727"/>
                  <a:gd name="T88" fmla="*/ 1811 w 2233"/>
                  <a:gd name="T89" fmla="*/ 1325 h 1727"/>
                  <a:gd name="T90" fmla="*/ 1824 w 2233"/>
                  <a:gd name="T91" fmla="*/ 1442 h 1727"/>
                  <a:gd name="T92" fmla="*/ 1824 w 2233"/>
                  <a:gd name="T93" fmla="*/ 1442 h 1727"/>
                  <a:gd name="T94" fmla="*/ 1866 w 2233"/>
                  <a:gd name="T95" fmla="*/ 1526 h 1727"/>
                  <a:gd name="T96" fmla="*/ 1866 w 2233"/>
                  <a:gd name="T97" fmla="*/ 1526 h 1727"/>
                  <a:gd name="T98" fmla="*/ 1915 w 2233"/>
                  <a:gd name="T99" fmla="*/ 1541 h 1727"/>
                  <a:gd name="T100" fmla="*/ 1915 w 2233"/>
                  <a:gd name="T101" fmla="*/ 1541 h 1727"/>
                  <a:gd name="T102" fmla="*/ 2091 w 2233"/>
                  <a:gd name="T103" fmla="*/ 1475 h 1727"/>
                  <a:gd name="T104" fmla="*/ 2091 w 2233"/>
                  <a:gd name="T105" fmla="*/ 1475 h 1727"/>
                  <a:gd name="T106" fmla="*/ 2210 w 2233"/>
                  <a:gd name="T107" fmla="*/ 1510 h 1727"/>
                  <a:gd name="T108" fmla="*/ 2210 w 2233"/>
                  <a:gd name="T109" fmla="*/ 1510 h 1727"/>
                  <a:gd name="T110" fmla="*/ 2177 w 2233"/>
                  <a:gd name="T111" fmla="*/ 1637 h 1727"/>
                  <a:gd name="T112" fmla="*/ 2177 w 2233"/>
                  <a:gd name="T113" fmla="*/ 1637 h 1727"/>
                  <a:gd name="T114" fmla="*/ 1915 w 2233"/>
                  <a:gd name="T115" fmla="*/ 1727 h 1727"/>
                  <a:gd name="T116" fmla="*/ 1915 w 2233"/>
                  <a:gd name="T117" fmla="*/ 1727 h 1727"/>
                  <a:gd name="T118" fmla="*/ 1914 w 2233"/>
                  <a:gd name="T119" fmla="*/ 1727 h 1727"/>
                  <a:gd name="T120" fmla="*/ 1914 w 2233"/>
                  <a:gd name="T121" fmla="*/ 1727 h 1727"/>
                  <a:gd name="T122" fmla="*/ 1760 w 2233"/>
                  <a:gd name="T123" fmla="*/ 1673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33" h="1727">
                    <a:moveTo>
                      <a:pt x="1760" y="1673"/>
                    </a:moveTo>
                    <a:cubicBezTo>
                      <a:pt x="1720" y="1639"/>
                      <a:pt x="1693" y="1596"/>
                      <a:pt x="1676" y="1553"/>
                    </a:cubicBezTo>
                    <a:lnTo>
                      <a:pt x="1676" y="1553"/>
                    </a:lnTo>
                    <a:cubicBezTo>
                      <a:pt x="1642" y="1467"/>
                      <a:pt x="1638" y="1381"/>
                      <a:pt x="1638" y="1325"/>
                    </a:cubicBezTo>
                    <a:lnTo>
                      <a:pt x="1638" y="1325"/>
                    </a:lnTo>
                    <a:cubicBezTo>
                      <a:pt x="1638" y="1300"/>
                      <a:pt x="1639" y="1281"/>
                      <a:pt x="1640" y="1272"/>
                    </a:cubicBezTo>
                    <a:lnTo>
                      <a:pt x="1640" y="662"/>
                    </a:lnTo>
                    <a:cubicBezTo>
                      <a:pt x="1639" y="426"/>
                      <a:pt x="1587" y="311"/>
                      <a:pt x="1537" y="255"/>
                    </a:cubicBezTo>
                    <a:lnTo>
                      <a:pt x="1537" y="255"/>
                    </a:lnTo>
                    <a:cubicBezTo>
                      <a:pt x="1486" y="199"/>
                      <a:pt x="1427" y="187"/>
                      <a:pt x="1380" y="187"/>
                    </a:cubicBezTo>
                    <a:lnTo>
                      <a:pt x="1380" y="187"/>
                    </a:lnTo>
                    <a:cubicBezTo>
                      <a:pt x="1349" y="187"/>
                      <a:pt x="1326" y="193"/>
                      <a:pt x="1325" y="193"/>
                    </a:cubicBezTo>
                    <a:lnTo>
                      <a:pt x="1325" y="193"/>
                    </a:lnTo>
                    <a:lnTo>
                      <a:pt x="1321" y="195"/>
                    </a:lnTo>
                    <a:lnTo>
                      <a:pt x="318" y="387"/>
                    </a:lnTo>
                    <a:cubicBezTo>
                      <a:pt x="257" y="400"/>
                      <a:pt x="228" y="438"/>
                      <a:pt x="202" y="502"/>
                    </a:cubicBezTo>
                    <a:lnTo>
                      <a:pt x="202" y="502"/>
                    </a:lnTo>
                    <a:cubicBezTo>
                      <a:pt x="179" y="566"/>
                      <a:pt x="173" y="647"/>
                      <a:pt x="174" y="692"/>
                    </a:cubicBezTo>
                    <a:lnTo>
                      <a:pt x="174" y="692"/>
                    </a:lnTo>
                    <a:cubicBezTo>
                      <a:pt x="174" y="704"/>
                      <a:pt x="174" y="714"/>
                      <a:pt x="174" y="720"/>
                    </a:cubicBezTo>
                    <a:lnTo>
                      <a:pt x="174" y="720"/>
                    </a:lnTo>
                    <a:cubicBezTo>
                      <a:pt x="174" y="726"/>
                      <a:pt x="175" y="728"/>
                      <a:pt x="175" y="728"/>
                    </a:cubicBezTo>
                    <a:lnTo>
                      <a:pt x="175" y="728"/>
                    </a:lnTo>
                    <a:cubicBezTo>
                      <a:pt x="179" y="780"/>
                      <a:pt x="144" y="825"/>
                      <a:pt x="96" y="829"/>
                    </a:cubicBezTo>
                    <a:lnTo>
                      <a:pt x="96" y="829"/>
                    </a:lnTo>
                    <a:cubicBezTo>
                      <a:pt x="48" y="834"/>
                      <a:pt x="6" y="796"/>
                      <a:pt x="2" y="745"/>
                    </a:cubicBezTo>
                    <a:lnTo>
                      <a:pt x="2" y="745"/>
                    </a:lnTo>
                    <a:cubicBezTo>
                      <a:pt x="2" y="743"/>
                      <a:pt x="0" y="723"/>
                      <a:pt x="0" y="692"/>
                    </a:cubicBezTo>
                    <a:lnTo>
                      <a:pt x="0" y="692"/>
                    </a:lnTo>
                    <a:cubicBezTo>
                      <a:pt x="0" y="633"/>
                      <a:pt x="5" y="535"/>
                      <a:pt x="41" y="435"/>
                    </a:cubicBezTo>
                    <a:lnTo>
                      <a:pt x="41" y="435"/>
                    </a:lnTo>
                    <a:cubicBezTo>
                      <a:pt x="74" y="337"/>
                      <a:pt x="154" y="228"/>
                      <a:pt x="288" y="204"/>
                    </a:cubicBezTo>
                    <a:lnTo>
                      <a:pt x="288" y="204"/>
                    </a:lnTo>
                    <a:lnTo>
                      <a:pt x="1283" y="13"/>
                    </a:lnTo>
                    <a:cubicBezTo>
                      <a:pt x="1297" y="9"/>
                      <a:pt x="1332" y="1"/>
                      <a:pt x="1380" y="1"/>
                    </a:cubicBezTo>
                    <a:lnTo>
                      <a:pt x="1380" y="1"/>
                    </a:lnTo>
                    <a:cubicBezTo>
                      <a:pt x="1455" y="0"/>
                      <a:pt x="1569" y="23"/>
                      <a:pt x="1662" y="126"/>
                    </a:cubicBezTo>
                    <a:lnTo>
                      <a:pt x="1662" y="126"/>
                    </a:lnTo>
                    <a:cubicBezTo>
                      <a:pt x="1754" y="229"/>
                      <a:pt x="1813" y="399"/>
                      <a:pt x="1813" y="662"/>
                    </a:cubicBezTo>
                    <a:lnTo>
                      <a:pt x="1813" y="1281"/>
                    </a:lnTo>
                    <a:lnTo>
                      <a:pt x="1813" y="1286"/>
                    </a:lnTo>
                    <a:cubicBezTo>
                      <a:pt x="1813" y="1286"/>
                      <a:pt x="1812" y="1288"/>
                      <a:pt x="1812" y="1295"/>
                    </a:cubicBezTo>
                    <a:lnTo>
                      <a:pt x="1812" y="1295"/>
                    </a:lnTo>
                    <a:cubicBezTo>
                      <a:pt x="1812" y="1302"/>
                      <a:pt x="1811" y="1312"/>
                      <a:pt x="1811" y="1325"/>
                    </a:cubicBezTo>
                    <a:lnTo>
                      <a:pt x="1811" y="1325"/>
                    </a:lnTo>
                    <a:cubicBezTo>
                      <a:pt x="1811" y="1356"/>
                      <a:pt x="1814" y="1402"/>
                      <a:pt x="1824" y="1442"/>
                    </a:cubicBezTo>
                    <a:lnTo>
                      <a:pt x="1824" y="1442"/>
                    </a:lnTo>
                    <a:cubicBezTo>
                      <a:pt x="1833" y="1483"/>
                      <a:pt x="1850" y="1513"/>
                      <a:pt x="1866" y="1526"/>
                    </a:cubicBezTo>
                    <a:lnTo>
                      <a:pt x="1866" y="1526"/>
                    </a:lnTo>
                    <a:cubicBezTo>
                      <a:pt x="1877" y="1534"/>
                      <a:pt x="1889" y="1540"/>
                      <a:pt x="1915" y="1541"/>
                    </a:cubicBezTo>
                    <a:lnTo>
                      <a:pt x="1915" y="1541"/>
                    </a:lnTo>
                    <a:cubicBezTo>
                      <a:pt x="1949" y="1541"/>
                      <a:pt x="2007" y="1526"/>
                      <a:pt x="2091" y="1475"/>
                    </a:cubicBezTo>
                    <a:lnTo>
                      <a:pt x="2091" y="1475"/>
                    </a:lnTo>
                    <a:cubicBezTo>
                      <a:pt x="2133" y="1450"/>
                      <a:pt x="2186" y="1465"/>
                      <a:pt x="2210" y="1510"/>
                    </a:cubicBezTo>
                    <a:lnTo>
                      <a:pt x="2210" y="1510"/>
                    </a:lnTo>
                    <a:cubicBezTo>
                      <a:pt x="2233" y="1555"/>
                      <a:pt x="2219" y="1612"/>
                      <a:pt x="2177" y="1637"/>
                    </a:cubicBezTo>
                    <a:lnTo>
                      <a:pt x="2177" y="1637"/>
                    </a:lnTo>
                    <a:cubicBezTo>
                      <a:pt x="2077" y="1697"/>
                      <a:pt x="1993" y="1727"/>
                      <a:pt x="1915" y="1727"/>
                    </a:cubicBezTo>
                    <a:lnTo>
                      <a:pt x="1915" y="1727"/>
                    </a:lnTo>
                    <a:cubicBezTo>
                      <a:pt x="1915" y="1727"/>
                      <a:pt x="1914" y="1727"/>
                      <a:pt x="1914" y="1727"/>
                    </a:cubicBezTo>
                    <a:lnTo>
                      <a:pt x="1914" y="1727"/>
                    </a:lnTo>
                    <a:cubicBezTo>
                      <a:pt x="1855" y="1727"/>
                      <a:pt x="1801" y="1707"/>
                      <a:pt x="1760" y="1673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19" name="Freeform 43">
                <a:extLst>
                  <a:ext uri="{FF2B5EF4-FFF2-40B4-BE49-F238E27FC236}">
                    <a16:creationId xmlns:a16="http://schemas.microsoft.com/office/drawing/2014/main" id="{39DA2EAB-35A0-4DB2-8913-21EC6AF14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5" y="2578100"/>
                <a:ext cx="300038" cy="268288"/>
              </a:xfrm>
              <a:custGeom>
                <a:avLst/>
                <a:gdLst>
                  <a:gd name="T0" fmla="*/ 835 w 835"/>
                  <a:gd name="T1" fmla="*/ 744 h 744"/>
                  <a:gd name="T2" fmla="*/ 835 w 835"/>
                  <a:gd name="T3" fmla="*/ 346 h 744"/>
                  <a:gd name="T4" fmla="*/ 0 w 835"/>
                  <a:gd name="T5" fmla="*/ 0 h 744"/>
                  <a:gd name="T6" fmla="*/ 0 w 835"/>
                  <a:gd name="T7" fmla="*/ 368 h 744"/>
                  <a:gd name="T8" fmla="*/ 835 w 835"/>
                  <a:gd name="T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5" h="744">
                    <a:moveTo>
                      <a:pt x="835" y="744"/>
                    </a:moveTo>
                    <a:lnTo>
                      <a:pt x="835" y="346"/>
                    </a:lnTo>
                    <a:lnTo>
                      <a:pt x="0" y="0"/>
                    </a:lnTo>
                    <a:lnTo>
                      <a:pt x="0" y="368"/>
                    </a:lnTo>
                    <a:lnTo>
                      <a:pt x="835" y="744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20" name="Freeform 44">
                <a:extLst>
                  <a:ext uri="{FF2B5EF4-FFF2-40B4-BE49-F238E27FC236}">
                    <a16:creationId xmlns:a16="http://schemas.microsoft.com/office/drawing/2014/main" id="{9B6B9087-79C2-4E38-AAE8-CAE64C994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5" y="2774950"/>
                <a:ext cx="300038" cy="287338"/>
              </a:xfrm>
              <a:custGeom>
                <a:avLst/>
                <a:gdLst>
                  <a:gd name="T0" fmla="*/ 835 w 835"/>
                  <a:gd name="T1" fmla="*/ 797 h 797"/>
                  <a:gd name="T2" fmla="*/ 835 w 835"/>
                  <a:gd name="T3" fmla="*/ 400 h 797"/>
                  <a:gd name="T4" fmla="*/ 0 w 835"/>
                  <a:gd name="T5" fmla="*/ 0 h 797"/>
                  <a:gd name="T6" fmla="*/ 0 w 835"/>
                  <a:gd name="T7" fmla="*/ 368 h 797"/>
                  <a:gd name="T8" fmla="*/ 835 w 835"/>
                  <a:gd name="T9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5" h="797">
                    <a:moveTo>
                      <a:pt x="835" y="797"/>
                    </a:moveTo>
                    <a:lnTo>
                      <a:pt x="835" y="400"/>
                    </a:lnTo>
                    <a:lnTo>
                      <a:pt x="0" y="0"/>
                    </a:lnTo>
                    <a:lnTo>
                      <a:pt x="0" y="368"/>
                    </a:lnTo>
                    <a:lnTo>
                      <a:pt x="835" y="797"/>
                    </a:ln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  <p:sp>
            <p:nvSpPr>
              <p:cNvPr id="221" name="Freeform 45">
                <a:extLst>
                  <a:ext uri="{FF2B5EF4-FFF2-40B4-BE49-F238E27FC236}">
                    <a16:creationId xmlns:a16="http://schemas.microsoft.com/office/drawing/2014/main" id="{3EC540E1-C54E-42DE-B2B9-E4C2C7B70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913" y="3000375"/>
                <a:ext cx="434975" cy="252413"/>
              </a:xfrm>
              <a:custGeom>
                <a:avLst/>
                <a:gdLst>
                  <a:gd name="T0" fmla="*/ 29 w 1208"/>
                  <a:gd name="T1" fmla="*/ 606 h 700"/>
                  <a:gd name="T2" fmla="*/ 106 w 1208"/>
                  <a:gd name="T3" fmla="*/ 413 h 700"/>
                  <a:gd name="T4" fmla="*/ 106 w 1208"/>
                  <a:gd name="T5" fmla="*/ 413 h 700"/>
                  <a:gd name="T6" fmla="*/ 1000 w 1208"/>
                  <a:gd name="T7" fmla="*/ 31 h 700"/>
                  <a:gd name="T8" fmla="*/ 1180 w 1208"/>
                  <a:gd name="T9" fmla="*/ 114 h 700"/>
                  <a:gd name="T10" fmla="*/ 1180 w 1208"/>
                  <a:gd name="T11" fmla="*/ 114 h 700"/>
                  <a:gd name="T12" fmla="*/ 1102 w 1208"/>
                  <a:gd name="T13" fmla="*/ 308 h 700"/>
                  <a:gd name="T14" fmla="*/ 1102 w 1208"/>
                  <a:gd name="T15" fmla="*/ 308 h 700"/>
                  <a:gd name="T16" fmla="*/ 209 w 1208"/>
                  <a:gd name="T17" fmla="*/ 689 h 700"/>
                  <a:gd name="T18" fmla="*/ 158 w 1208"/>
                  <a:gd name="T19" fmla="*/ 700 h 700"/>
                  <a:gd name="T20" fmla="*/ 158 w 1208"/>
                  <a:gd name="T21" fmla="*/ 700 h 700"/>
                  <a:gd name="T22" fmla="*/ 29 w 1208"/>
                  <a:gd name="T23" fmla="*/ 60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8" h="700">
                    <a:moveTo>
                      <a:pt x="29" y="606"/>
                    </a:moveTo>
                    <a:cubicBezTo>
                      <a:pt x="0" y="530"/>
                      <a:pt x="35" y="443"/>
                      <a:pt x="106" y="413"/>
                    </a:cubicBezTo>
                    <a:lnTo>
                      <a:pt x="106" y="413"/>
                    </a:lnTo>
                    <a:lnTo>
                      <a:pt x="1000" y="31"/>
                    </a:lnTo>
                    <a:cubicBezTo>
                      <a:pt x="1071" y="0"/>
                      <a:pt x="1152" y="38"/>
                      <a:pt x="1180" y="114"/>
                    </a:cubicBezTo>
                    <a:lnTo>
                      <a:pt x="1180" y="114"/>
                    </a:lnTo>
                    <a:cubicBezTo>
                      <a:pt x="1208" y="191"/>
                      <a:pt x="1174" y="277"/>
                      <a:pt x="1102" y="308"/>
                    </a:cubicBezTo>
                    <a:lnTo>
                      <a:pt x="1102" y="308"/>
                    </a:lnTo>
                    <a:lnTo>
                      <a:pt x="209" y="689"/>
                    </a:lnTo>
                    <a:cubicBezTo>
                      <a:pt x="192" y="696"/>
                      <a:pt x="175" y="700"/>
                      <a:pt x="158" y="700"/>
                    </a:cubicBezTo>
                    <a:lnTo>
                      <a:pt x="158" y="700"/>
                    </a:lnTo>
                    <a:cubicBezTo>
                      <a:pt x="103" y="700"/>
                      <a:pt x="50" y="664"/>
                      <a:pt x="29" y="606"/>
                    </a:cubicBezTo>
                    <a:close/>
                  </a:path>
                </a:pathLst>
              </a:custGeom>
              <a:solidFill>
                <a:srgbClr val="003CA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50"/>
              </a:p>
            </p:txBody>
          </p:sp>
        </p:grpSp>
      </p:grpSp>
      <p:sp>
        <p:nvSpPr>
          <p:cNvPr id="521" name="Полилиния: фигура 520">
            <a:extLst>
              <a:ext uri="{FF2B5EF4-FFF2-40B4-BE49-F238E27FC236}">
                <a16:creationId xmlns:a16="http://schemas.microsoft.com/office/drawing/2014/main" id="{E794B12E-1483-4D9F-9BEB-3B9B7DC2B8DD}"/>
              </a:ext>
            </a:extLst>
          </p:cNvPr>
          <p:cNvSpPr/>
          <p:nvPr/>
        </p:nvSpPr>
        <p:spPr bwMode="auto">
          <a:xfrm>
            <a:off x="1949704" y="2239379"/>
            <a:ext cx="2116614" cy="497351"/>
          </a:xfrm>
          <a:custGeom>
            <a:avLst/>
            <a:gdLst>
              <a:gd name="connsiteX0" fmla="*/ 0 w 1613139"/>
              <a:gd name="connsiteY0" fmla="*/ 0 h 690114"/>
              <a:gd name="connsiteX1" fmla="*/ 1043796 w 1613139"/>
              <a:gd name="connsiteY1" fmla="*/ 0 h 690114"/>
              <a:gd name="connsiteX2" fmla="*/ 1043796 w 1613139"/>
              <a:gd name="connsiteY2" fmla="*/ 690114 h 690114"/>
              <a:gd name="connsiteX3" fmla="*/ 1613139 w 1613139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139" h="690114">
                <a:moveTo>
                  <a:pt x="0" y="0"/>
                </a:moveTo>
                <a:lnTo>
                  <a:pt x="1043796" y="0"/>
                </a:lnTo>
                <a:lnTo>
                  <a:pt x="1043796" y="690114"/>
                </a:lnTo>
                <a:lnTo>
                  <a:pt x="1613139" y="690114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22" name="Полилиния: фигура 521">
            <a:extLst>
              <a:ext uri="{FF2B5EF4-FFF2-40B4-BE49-F238E27FC236}">
                <a16:creationId xmlns:a16="http://schemas.microsoft.com/office/drawing/2014/main" id="{848854C4-8CA9-4118-88AA-10B78BCBED1A}"/>
              </a:ext>
            </a:extLst>
          </p:cNvPr>
          <p:cNvSpPr/>
          <p:nvPr/>
        </p:nvSpPr>
        <p:spPr bwMode="auto">
          <a:xfrm>
            <a:off x="1966868" y="2620273"/>
            <a:ext cx="2057776" cy="255977"/>
          </a:xfrm>
          <a:custGeom>
            <a:avLst/>
            <a:gdLst>
              <a:gd name="connsiteX0" fmla="*/ 0 w 1587261"/>
              <a:gd name="connsiteY0" fmla="*/ 0 h 293298"/>
              <a:gd name="connsiteX1" fmla="*/ 931653 w 1587261"/>
              <a:gd name="connsiteY1" fmla="*/ 0 h 293298"/>
              <a:gd name="connsiteX2" fmla="*/ 931653 w 1587261"/>
              <a:gd name="connsiteY2" fmla="*/ 293298 h 293298"/>
              <a:gd name="connsiteX3" fmla="*/ 1587261 w 1587261"/>
              <a:gd name="connsiteY3" fmla="*/ 293298 h 29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261" h="293298">
                <a:moveTo>
                  <a:pt x="0" y="0"/>
                </a:moveTo>
                <a:lnTo>
                  <a:pt x="931653" y="0"/>
                </a:lnTo>
                <a:lnTo>
                  <a:pt x="931653" y="293298"/>
                </a:lnTo>
                <a:lnTo>
                  <a:pt x="1587261" y="293298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25" name="Полилиния: фигура 524">
            <a:extLst>
              <a:ext uri="{FF2B5EF4-FFF2-40B4-BE49-F238E27FC236}">
                <a16:creationId xmlns:a16="http://schemas.microsoft.com/office/drawing/2014/main" id="{6BE7EBC6-B3B1-42B5-874F-301A7E230DE6}"/>
              </a:ext>
            </a:extLst>
          </p:cNvPr>
          <p:cNvSpPr/>
          <p:nvPr/>
        </p:nvSpPr>
        <p:spPr bwMode="auto">
          <a:xfrm flipV="1">
            <a:off x="1978460" y="2983791"/>
            <a:ext cx="2035146" cy="0"/>
          </a:xfrm>
          <a:custGeom>
            <a:avLst/>
            <a:gdLst>
              <a:gd name="connsiteX0" fmla="*/ 0 w 1535502"/>
              <a:gd name="connsiteY0" fmla="*/ 0 h 0"/>
              <a:gd name="connsiteX1" fmla="*/ 1535502 w 15355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5502">
                <a:moveTo>
                  <a:pt x="0" y="0"/>
                </a:moveTo>
                <a:lnTo>
                  <a:pt x="1535502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26" name="Полилиния: фигура 525">
            <a:extLst>
              <a:ext uri="{FF2B5EF4-FFF2-40B4-BE49-F238E27FC236}">
                <a16:creationId xmlns:a16="http://schemas.microsoft.com/office/drawing/2014/main" id="{02C01B77-EFF4-409B-830E-043C14ED8B1C}"/>
              </a:ext>
            </a:extLst>
          </p:cNvPr>
          <p:cNvSpPr/>
          <p:nvPr/>
        </p:nvSpPr>
        <p:spPr bwMode="auto">
          <a:xfrm>
            <a:off x="1969361" y="3105509"/>
            <a:ext cx="2051931" cy="318271"/>
          </a:xfrm>
          <a:custGeom>
            <a:avLst/>
            <a:gdLst>
              <a:gd name="connsiteX0" fmla="*/ 0 w 1570007"/>
              <a:gd name="connsiteY0" fmla="*/ 396815 h 396815"/>
              <a:gd name="connsiteX1" fmla="*/ 491705 w 1570007"/>
              <a:gd name="connsiteY1" fmla="*/ 396815 h 396815"/>
              <a:gd name="connsiteX2" fmla="*/ 491705 w 1570007"/>
              <a:gd name="connsiteY2" fmla="*/ 0 h 396815"/>
              <a:gd name="connsiteX3" fmla="*/ 1570007 w 1570007"/>
              <a:gd name="connsiteY3" fmla="*/ 0 h 3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007" h="396815">
                <a:moveTo>
                  <a:pt x="0" y="396815"/>
                </a:moveTo>
                <a:lnTo>
                  <a:pt x="491705" y="396815"/>
                </a:lnTo>
                <a:lnTo>
                  <a:pt x="491705" y="0"/>
                </a:lnTo>
                <a:lnTo>
                  <a:pt x="1570007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27" name="Полилиния: фигура 526">
            <a:extLst>
              <a:ext uri="{FF2B5EF4-FFF2-40B4-BE49-F238E27FC236}">
                <a16:creationId xmlns:a16="http://schemas.microsoft.com/office/drawing/2014/main" id="{31A816CE-F83F-489B-B1AE-C1F30DC95D35}"/>
              </a:ext>
            </a:extLst>
          </p:cNvPr>
          <p:cNvSpPr/>
          <p:nvPr/>
        </p:nvSpPr>
        <p:spPr bwMode="auto">
          <a:xfrm>
            <a:off x="1959182" y="3196087"/>
            <a:ext cx="2083322" cy="649198"/>
          </a:xfrm>
          <a:custGeom>
            <a:avLst/>
            <a:gdLst>
              <a:gd name="connsiteX0" fmla="*/ 0 w 1604513"/>
              <a:gd name="connsiteY0" fmla="*/ 776377 h 776377"/>
              <a:gd name="connsiteX1" fmla="*/ 638354 w 1604513"/>
              <a:gd name="connsiteY1" fmla="*/ 776377 h 776377"/>
              <a:gd name="connsiteX2" fmla="*/ 638354 w 1604513"/>
              <a:gd name="connsiteY2" fmla="*/ 0 h 776377"/>
              <a:gd name="connsiteX3" fmla="*/ 1604513 w 1604513"/>
              <a:gd name="connsiteY3" fmla="*/ 0 h 7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513" h="776377">
                <a:moveTo>
                  <a:pt x="0" y="776377"/>
                </a:moveTo>
                <a:lnTo>
                  <a:pt x="638354" y="776377"/>
                </a:lnTo>
                <a:lnTo>
                  <a:pt x="638354" y="0"/>
                </a:lnTo>
                <a:lnTo>
                  <a:pt x="1604513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28" name="Полилиния: фигура 527">
            <a:extLst>
              <a:ext uri="{FF2B5EF4-FFF2-40B4-BE49-F238E27FC236}">
                <a16:creationId xmlns:a16="http://schemas.microsoft.com/office/drawing/2014/main" id="{B1474638-92A3-4EF2-95FF-F1594602B5A2}"/>
              </a:ext>
            </a:extLst>
          </p:cNvPr>
          <p:cNvSpPr/>
          <p:nvPr/>
        </p:nvSpPr>
        <p:spPr bwMode="auto">
          <a:xfrm>
            <a:off x="1967817" y="3293133"/>
            <a:ext cx="2096937" cy="954613"/>
          </a:xfrm>
          <a:custGeom>
            <a:avLst/>
            <a:gdLst>
              <a:gd name="connsiteX0" fmla="*/ 0 w 1604514"/>
              <a:gd name="connsiteY0" fmla="*/ 1181819 h 1181819"/>
              <a:gd name="connsiteX1" fmla="*/ 785004 w 1604514"/>
              <a:gd name="connsiteY1" fmla="*/ 1181819 h 1181819"/>
              <a:gd name="connsiteX2" fmla="*/ 785004 w 1604514"/>
              <a:gd name="connsiteY2" fmla="*/ 0 h 1181819"/>
              <a:gd name="connsiteX3" fmla="*/ 1604514 w 1604514"/>
              <a:gd name="connsiteY3" fmla="*/ 0 h 118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514" h="1181819">
                <a:moveTo>
                  <a:pt x="0" y="1181819"/>
                </a:moveTo>
                <a:lnTo>
                  <a:pt x="785004" y="1181819"/>
                </a:lnTo>
                <a:lnTo>
                  <a:pt x="785004" y="0"/>
                </a:lnTo>
                <a:lnTo>
                  <a:pt x="1604514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30" name="Полилиния: фигура 529">
            <a:extLst>
              <a:ext uri="{FF2B5EF4-FFF2-40B4-BE49-F238E27FC236}">
                <a16:creationId xmlns:a16="http://schemas.microsoft.com/office/drawing/2014/main" id="{571A2574-CEB0-4284-923E-B28171E28C9A}"/>
              </a:ext>
            </a:extLst>
          </p:cNvPr>
          <p:cNvSpPr/>
          <p:nvPr/>
        </p:nvSpPr>
        <p:spPr bwMode="auto">
          <a:xfrm>
            <a:off x="1962593" y="3403121"/>
            <a:ext cx="2164521" cy="1259867"/>
          </a:xfrm>
          <a:custGeom>
            <a:avLst/>
            <a:gdLst>
              <a:gd name="connsiteX0" fmla="*/ 0 w 1673525"/>
              <a:gd name="connsiteY0" fmla="*/ 1578634 h 1578634"/>
              <a:gd name="connsiteX1" fmla="*/ 940279 w 1673525"/>
              <a:gd name="connsiteY1" fmla="*/ 1578634 h 1578634"/>
              <a:gd name="connsiteX2" fmla="*/ 940279 w 1673525"/>
              <a:gd name="connsiteY2" fmla="*/ 0 h 1578634"/>
              <a:gd name="connsiteX3" fmla="*/ 1673525 w 1673525"/>
              <a:gd name="connsiteY3" fmla="*/ 0 h 157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525" h="1578634">
                <a:moveTo>
                  <a:pt x="0" y="1578634"/>
                </a:moveTo>
                <a:lnTo>
                  <a:pt x="940279" y="1578634"/>
                </a:lnTo>
                <a:lnTo>
                  <a:pt x="940279" y="0"/>
                </a:lnTo>
                <a:lnTo>
                  <a:pt x="1673525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32" name="Полилиния: фигура 531">
            <a:extLst>
              <a:ext uri="{FF2B5EF4-FFF2-40B4-BE49-F238E27FC236}">
                <a16:creationId xmlns:a16="http://schemas.microsoft.com/office/drawing/2014/main" id="{A04EB2FA-C8C7-440C-86FE-6E71201E4DA0}"/>
              </a:ext>
            </a:extLst>
          </p:cNvPr>
          <p:cNvSpPr/>
          <p:nvPr/>
        </p:nvSpPr>
        <p:spPr bwMode="auto">
          <a:xfrm>
            <a:off x="5458365" y="3105508"/>
            <a:ext cx="2487934" cy="45719"/>
          </a:xfrm>
          <a:custGeom>
            <a:avLst/>
            <a:gdLst>
              <a:gd name="connsiteX0" fmla="*/ 0 w 2182483"/>
              <a:gd name="connsiteY0" fmla="*/ 0 h 0"/>
              <a:gd name="connsiteX1" fmla="*/ 2182483 w 218248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2483">
                <a:moveTo>
                  <a:pt x="0" y="0"/>
                </a:moveTo>
                <a:lnTo>
                  <a:pt x="2182483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33" name="Полилиния: фигура 532">
            <a:extLst>
              <a:ext uri="{FF2B5EF4-FFF2-40B4-BE49-F238E27FC236}">
                <a16:creationId xmlns:a16="http://schemas.microsoft.com/office/drawing/2014/main" id="{3C3800F3-ACEB-4596-8455-48F15EC36C28}"/>
              </a:ext>
            </a:extLst>
          </p:cNvPr>
          <p:cNvSpPr/>
          <p:nvPr/>
        </p:nvSpPr>
        <p:spPr bwMode="auto">
          <a:xfrm>
            <a:off x="5432485" y="3209027"/>
            <a:ext cx="1721518" cy="524055"/>
          </a:xfrm>
          <a:custGeom>
            <a:avLst/>
            <a:gdLst>
              <a:gd name="connsiteX0" fmla="*/ 0 w 1104181"/>
              <a:gd name="connsiteY0" fmla="*/ 0 h 698740"/>
              <a:gd name="connsiteX1" fmla="*/ 664234 w 1104181"/>
              <a:gd name="connsiteY1" fmla="*/ 0 h 698740"/>
              <a:gd name="connsiteX2" fmla="*/ 664234 w 1104181"/>
              <a:gd name="connsiteY2" fmla="*/ 698740 h 698740"/>
              <a:gd name="connsiteX3" fmla="*/ 1104181 w 1104181"/>
              <a:gd name="connsiteY3" fmla="*/ 698740 h 6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181" h="698740">
                <a:moveTo>
                  <a:pt x="0" y="0"/>
                </a:moveTo>
                <a:lnTo>
                  <a:pt x="664234" y="0"/>
                </a:lnTo>
                <a:lnTo>
                  <a:pt x="664234" y="698740"/>
                </a:lnTo>
                <a:lnTo>
                  <a:pt x="1104181" y="69874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35" name="Полилиния: фигура 534">
            <a:extLst>
              <a:ext uri="{FF2B5EF4-FFF2-40B4-BE49-F238E27FC236}">
                <a16:creationId xmlns:a16="http://schemas.microsoft.com/office/drawing/2014/main" id="{6716F094-8899-46D1-84BC-9A56B7259F0E}"/>
              </a:ext>
            </a:extLst>
          </p:cNvPr>
          <p:cNvSpPr/>
          <p:nvPr/>
        </p:nvSpPr>
        <p:spPr bwMode="auto">
          <a:xfrm>
            <a:off x="5348378" y="3409591"/>
            <a:ext cx="1781796" cy="1125747"/>
          </a:xfrm>
          <a:custGeom>
            <a:avLst/>
            <a:gdLst>
              <a:gd name="connsiteX0" fmla="*/ 0 w 1224951"/>
              <a:gd name="connsiteY0" fmla="*/ 0 h 1500996"/>
              <a:gd name="connsiteX1" fmla="*/ 552090 w 1224951"/>
              <a:gd name="connsiteY1" fmla="*/ 0 h 1500996"/>
              <a:gd name="connsiteX2" fmla="*/ 552090 w 1224951"/>
              <a:gd name="connsiteY2" fmla="*/ 1500996 h 1500996"/>
              <a:gd name="connsiteX3" fmla="*/ 1224951 w 1224951"/>
              <a:gd name="connsiteY3" fmla="*/ 1500996 h 150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951" h="1500996">
                <a:moveTo>
                  <a:pt x="0" y="0"/>
                </a:moveTo>
                <a:lnTo>
                  <a:pt x="552090" y="0"/>
                </a:lnTo>
                <a:lnTo>
                  <a:pt x="552090" y="1500996"/>
                </a:lnTo>
                <a:lnTo>
                  <a:pt x="1224951" y="1500996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36" name="Полилиния: фигура 535">
            <a:extLst>
              <a:ext uri="{FF2B5EF4-FFF2-40B4-BE49-F238E27FC236}">
                <a16:creationId xmlns:a16="http://schemas.microsoft.com/office/drawing/2014/main" id="{82333B7F-394B-4324-AC5D-F70AC1BBCE46}"/>
              </a:ext>
            </a:extLst>
          </p:cNvPr>
          <p:cNvSpPr/>
          <p:nvPr/>
        </p:nvSpPr>
        <p:spPr bwMode="auto">
          <a:xfrm>
            <a:off x="5464834" y="2684972"/>
            <a:ext cx="1689169" cy="297533"/>
          </a:xfrm>
          <a:custGeom>
            <a:avLst/>
            <a:gdLst>
              <a:gd name="connsiteX0" fmla="*/ 0 w 1061049"/>
              <a:gd name="connsiteY0" fmla="*/ 483080 h 483080"/>
              <a:gd name="connsiteX1" fmla="*/ 638355 w 1061049"/>
              <a:gd name="connsiteY1" fmla="*/ 483080 h 483080"/>
              <a:gd name="connsiteX2" fmla="*/ 638355 w 1061049"/>
              <a:gd name="connsiteY2" fmla="*/ 0 h 483080"/>
              <a:gd name="connsiteX3" fmla="*/ 1061049 w 1061049"/>
              <a:gd name="connsiteY3" fmla="*/ 0 h 4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049" h="483080">
                <a:moveTo>
                  <a:pt x="0" y="483080"/>
                </a:moveTo>
                <a:lnTo>
                  <a:pt x="638355" y="483080"/>
                </a:lnTo>
                <a:lnTo>
                  <a:pt x="638355" y="0"/>
                </a:lnTo>
                <a:lnTo>
                  <a:pt x="1061049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38" name="Полилиния: фигура 537">
            <a:extLst>
              <a:ext uri="{FF2B5EF4-FFF2-40B4-BE49-F238E27FC236}">
                <a16:creationId xmlns:a16="http://schemas.microsoft.com/office/drawing/2014/main" id="{E008DF0E-A65A-4DD1-8D32-81398F2EB9D8}"/>
              </a:ext>
            </a:extLst>
          </p:cNvPr>
          <p:cNvSpPr/>
          <p:nvPr/>
        </p:nvSpPr>
        <p:spPr bwMode="auto">
          <a:xfrm>
            <a:off x="5394395" y="1979763"/>
            <a:ext cx="1759608" cy="715392"/>
          </a:xfrm>
          <a:custGeom>
            <a:avLst/>
            <a:gdLst>
              <a:gd name="connsiteX0" fmla="*/ 0 w 1104181"/>
              <a:gd name="connsiteY0" fmla="*/ 1224951 h 1224951"/>
              <a:gd name="connsiteX1" fmla="*/ 491705 w 1104181"/>
              <a:gd name="connsiteY1" fmla="*/ 1224951 h 1224951"/>
              <a:gd name="connsiteX2" fmla="*/ 491705 w 1104181"/>
              <a:gd name="connsiteY2" fmla="*/ 0 h 1224951"/>
              <a:gd name="connsiteX3" fmla="*/ 1104181 w 1104181"/>
              <a:gd name="connsiteY3" fmla="*/ 0 h 12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181" h="1224951">
                <a:moveTo>
                  <a:pt x="0" y="1224951"/>
                </a:moveTo>
                <a:lnTo>
                  <a:pt x="491705" y="1224951"/>
                </a:lnTo>
                <a:lnTo>
                  <a:pt x="491705" y="0"/>
                </a:lnTo>
                <a:lnTo>
                  <a:pt x="1104181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39" name="Полилиния: фигура 538">
            <a:extLst>
              <a:ext uri="{FF2B5EF4-FFF2-40B4-BE49-F238E27FC236}">
                <a16:creationId xmlns:a16="http://schemas.microsoft.com/office/drawing/2014/main" id="{29CCF465-DFF4-4575-942B-AEA004B664C0}"/>
              </a:ext>
            </a:extLst>
          </p:cNvPr>
          <p:cNvSpPr/>
          <p:nvPr/>
        </p:nvSpPr>
        <p:spPr bwMode="auto">
          <a:xfrm>
            <a:off x="3558830" y="1883708"/>
            <a:ext cx="653838" cy="643297"/>
          </a:xfrm>
          <a:custGeom>
            <a:avLst/>
            <a:gdLst>
              <a:gd name="connsiteX0" fmla="*/ 0 w 491705"/>
              <a:gd name="connsiteY0" fmla="*/ 0 h 776378"/>
              <a:gd name="connsiteX1" fmla="*/ 491705 w 491705"/>
              <a:gd name="connsiteY1" fmla="*/ 776378 h 776378"/>
              <a:gd name="connsiteX2" fmla="*/ 491705 w 491705"/>
              <a:gd name="connsiteY2" fmla="*/ 776378 h 77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705" h="776378">
                <a:moveTo>
                  <a:pt x="0" y="0"/>
                </a:moveTo>
                <a:lnTo>
                  <a:pt x="491705" y="776378"/>
                </a:lnTo>
                <a:lnTo>
                  <a:pt x="491705" y="776378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40" name="Полилиния: фигура 539">
            <a:extLst>
              <a:ext uri="{FF2B5EF4-FFF2-40B4-BE49-F238E27FC236}">
                <a16:creationId xmlns:a16="http://schemas.microsoft.com/office/drawing/2014/main" id="{EA57898E-616E-4B24-9D9D-DFBF20BACA81}"/>
              </a:ext>
            </a:extLst>
          </p:cNvPr>
          <p:cNvSpPr/>
          <p:nvPr/>
        </p:nvSpPr>
        <p:spPr bwMode="auto">
          <a:xfrm>
            <a:off x="4414311" y="2076666"/>
            <a:ext cx="101134" cy="272800"/>
          </a:xfrm>
          <a:custGeom>
            <a:avLst/>
            <a:gdLst>
              <a:gd name="connsiteX0" fmla="*/ 0 w 60385"/>
              <a:gd name="connsiteY0" fmla="*/ 0 h 310551"/>
              <a:gd name="connsiteX1" fmla="*/ 60385 w 60385"/>
              <a:gd name="connsiteY1" fmla="*/ 310551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385" h="310551">
                <a:moveTo>
                  <a:pt x="0" y="0"/>
                </a:moveTo>
                <a:lnTo>
                  <a:pt x="60385" y="310551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41" name="Полилиния: фигура 540">
            <a:extLst>
              <a:ext uri="{FF2B5EF4-FFF2-40B4-BE49-F238E27FC236}">
                <a16:creationId xmlns:a16="http://schemas.microsoft.com/office/drawing/2014/main" id="{0A9E1BAC-8F5F-48FE-AC74-F0E5AB0EA714}"/>
              </a:ext>
            </a:extLst>
          </p:cNvPr>
          <p:cNvSpPr/>
          <p:nvPr/>
        </p:nvSpPr>
        <p:spPr bwMode="auto">
          <a:xfrm>
            <a:off x="4906242" y="1701089"/>
            <a:ext cx="66110" cy="628454"/>
          </a:xfrm>
          <a:custGeom>
            <a:avLst/>
            <a:gdLst>
              <a:gd name="connsiteX0" fmla="*/ 103517 w 103517"/>
              <a:gd name="connsiteY0" fmla="*/ 0 h 931653"/>
              <a:gd name="connsiteX1" fmla="*/ 0 w 103517"/>
              <a:gd name="connsiteY1" fmla="*/ 931653 h 9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517" h="931653">
                <a:moveTo>
                  <a:pt x="103517" y="0"/>
                </a:moveTo>
                <a:lnTo>
                  <a:pt x="0" y="931653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42" name="Полилиния: фигура 541">
            <a:extLst>
              <a:ext uri="{FF2B5EF4-FFF2-40B4-BE49-F238E27FC236}">
                <a16:creationId xmlns:a16="http://schemas.microsoft.com/office/drawing/2014/main" id="{E9C52A46-5E1C-4A16-A322-81AC065AB518}"/>
              </a:ext>
            </a:extLst>
          </p:cNvPr>
          <p:cNvSpPr/>
          <p:nvPr/>
        </p:nvSpPr>
        <p:spPr bwMode="auto">
          <a:xfrm>
            <a:off x="5161702" y="1812293"/>
            <a:ext cx="499858" cy="640713"/>
          </a:xfrm>
          <a:custGeom>
            <a:avLst/>
            <a:gdLst>
              <a:gd name="connsiteX0" fmla="*/ 448574 w 448574"/>
              <a:gd name="connsiteY0" fmla="*/ 0 h 715992"/>
              <a:gd name="connsiteX1" fmla="*/ 0 w 448574"/>
              <a:gd name="connsiteY1" fmla="*/ 715992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574" h="715992">
                <a:moveTo>
                  <a:pt x="448574" y="0"/>
                </a:moveTo>
                <a:lnTo>
                  <a:pt x="0" y="715992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43" name="Полилиния: фигура 542">
            <a:extLst>
              <a:ext uri="{FF2B5EF4-FFF2-40B4-BE49-F238E27FC236}">
                <a16:creationId xmlns:a16="http://schemas.microsoft.com/office/drawing/2014/main" id="{CACD8418-F681-4665-8364-FEB2E2CC218B}"/>
              </a:ext>
            </a:extLst>
          </p:cNvPr>
          <p:cNvSpPr/>
          <p:nvPr/>
        </p:nvSpPr>
        <p:spPr bwMode="auto">
          <a:xfrm>
            <a:off x="3959312" y="3648973"/>
            <a:ext cx="425063" cy="385775"/>
          </a:xfrm>
          <a:custGeom>
            <a:avLst/>
            <a:gdLst>
              <a:gd name="connsiteX0" fmla="*/ 0 w 224287"/>
              <a:gd name="connsiteY0" fmla="*/ 465827 h 465827"/>
              <a:gd name="connsiteX1" fmla="*/ 224287 w 224287"/>
              <a:gd name="connsiteY1" fmla="*/ 0 h 46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4287" h="465827">
                <a:moveTo>
                  <a:pt x="0" y="465827"/>
                </a:moveTo>
                <a:lnTo>
                  <a:pt x="224287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45" name="Полилиния: фигура 544">
            <a:extLst>
              <a:ext uri="{FF2B5EF4-FFF2-40B4-BE49-F238E27FC236}">
                <a16:creationId xmlns:a16="http://schemas.microsoft.com/office/drawing/2014/main" id="{F287E859-8ED4-4607-B6D0-5B4645CEF56D}"/>
              </a:ext>
            </a:extLst>
          </p:cNvPr>
          <p:cNvSpPr/>
          <p:nvPr/>
        </p:nvSpPr>
        <p:spPr bwMode="auto">
          <a:xfrm flipH="1">
            <a:off x="4628055" y="3762374"/>
            <a:ext cx="54961" cy="541253"/>
          </a:xfrm>
          <a:custGeom>
            <a:avLst/>
            <a:gdLst>
              <a:gd name="connsiteX0" fmla="*/ 17253 w 17253"/>
              <a:gd name="connsiteY0" fmla="*/ 750498 h 750498"/>
              <a:gd name="connsiteX1" fmla="*/ 0 w 17253"/>
              <a:gd name="connsiteY1" fmla="*/ 0 h 75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53" h="750498">
                <a:moveTo>
                  <a:pt x="17253" y="75049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46" name="Полилиния: фигура 545">
            <a:extLst>
              <a:ext uri="{FF2B5EF4-FFF2-40B4-BE49-F238E27FC236}">
                <a16:creationId xmlns:a16="http://schemas.microsoft.com/office/drawing/2014/main" id="{48C5A292-30B0-43FB-935B-1BA634C00EB0}"/>
              </a:ext>
            </a:extLst>
          </p:cNvPr>
          <p:cNvSpPr/>
          <p:nvPr/>
        </p:nvSpPr>
        <p:spPr bwMode="auto">
          <a:xfrm>
            <a:off x="5175963" y="3630772"/>
            <a:ext cx="234011" cy="290891"/>
          </a:xfrm>
          <a:custGeom>
            <a:avLst/>
            <a:gdLst>
              <a:gd name="connsiteX0" fmla="*/ 163902 w 163902"/>
              <a:gd name="connsiteY0" fmla="*/ 293298 h 293298"/>
              <a:gd name="connsiteX1" fmla="*/ 0 w 163902"/>
              <a:gd name="connsiteY1" fmla="*/ 0 h 29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902" h="293298">
                <a:moveTo>
                  <a:pt x="163902" y="29329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ot"/>
            <a:round/>
            <a:headEnd type="oval" w="med" len="me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A181596B-0D7F-45AC-A8DA-4B4D9CE1A12C}"/>
              </a:ext>
            </a:extLst>
          </p:cNvPr>
          <p:cNvSpPr txBox="1"/>
          <p:nvPr/>
        </p:nvSpPr>
        <p:spPr>
          <a:xfrm>
            <a:off x="4096502" y="2664776"/>
            <a:ext cx="12547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00B050"/>
                </a:solidFill>
              </a:rPr>
              <a:t>CIM</a:t>
            </a:r>
            <a:endParaRPr lang="ru-RU" sz="4050" dirty="0">
              <a:solidFill>
                <a:srgbClr val="00B050"/>
              </a:solidFill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8942713A-E5A7-4C84-8209-2875522387ED}"/>
              </a:ext>
            </a:extLst>
          </p:cNvPr>
          <p:cNvSpPr/>
          <p:nvPr/>
        </p:nvSpPr>
        <p:spPr bwMode="auto">
          <a:xfrm>
            <a:off x="5442857" y="2329543"/>
            <a:ext cx="2489200" cy="508000"/>
          </a:xfrm>
          <a:custGeom>
            <a:avLst/>
            <a:gdLst>
              <a:gd name="connsiteX0" fmla="*/ 0 w 2489200"/>
              <a:gd name="connsiteY0" fmla="*/ 508000 h 508000"/>
              <a:gd name="connsiteX1" fmla="*/ 878114 w 2489200"/>
              <a:gd name="connsiteY1" fmla="*/ 508000 h 508000"/>
              <a:gd name="connsiteX2" fmla="*/ 878114 w 2489200"/>
              <a:gd name="connsiteY2" fmla="*/ 0 h 508000"/>
              <a:gd name="connsiteX3" fmla="*/ 2489200 w 2489200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9200" h="508000">
                <a:moveTo>
                  <a:pt x="0" y="508000"/>
                </a:moveTo>
                <a:lnTo>
                  <a:pt x="878114" y="508000"/>
                </a:lnTo>
                <a:lnTo>
                  <a:pt x="878114" y="0"/>
                </a:lnTo>
                <a:lnTo>
                  <a:pt x="2489200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3E31A0D2-2668-4679-947B-3B2FE0A8643E}"/>
              </a:ext>
            </a:extLst>
          </p:cNvPr>
          <p:cNvSpPr/>
          <p:nvPr/>
        </p:nvSpPr>
        <p:spPr bwMode="auto">
          <a:xfrm>
            <a:off x="5399314" y="3309257"/>
            <a:ext cx="2518229" cy="812800"/>
          </a:xfrm>
          <a:custGeom>
            <a:avLst/>
            <a:gdLst>
              <a:gd name="connsiteX0" fmla="*/ 0 w 2518229"/>
              <a:gd name="connsiteY0" fmla="*/ 0 h 812800"/>
              <a:gd name="connsiteX1" fmla="*/ 928915 w 2518229"/>
              <a:gd name="connsiteY1" fmla="*/ 0 h 812800"/>
              <a:gd name="connsiteX2" fmla="*/ 928915 w 2518229"/>
              <a:gd name="connsiteY2" fmla="*/ 812800 h 812800"/>
              <a:gd name="connsiteX3" fmla="*/ 2518229 w 2518229"/>
              <a:gd name="connsiteY3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8229" h="812800">
                <a:moveTo>
                  <a:pt x="0" y="0"/>
                </a:moveTo>
                <a:lnTo>
                  <a:pt x="928915" y="0"/>
                </a:lnTo>
                <a:lnTo>
                  <a:pt x="928915" y="812800"/>
                </a:lnTo>
                <a:lnTo>
                  <a:pt x="2518229" y="81280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0916"/>
      </p:ext>
    </p:extLst>
  </p:cSld>
  <p:clrMapOvr>
    <a:masterClrMapping/>
  </p:clrMapOvr>
  <p:transition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ежимно-балансовая ситуация &amp;#x0D;&amp;#x0A;в ЕЭС России в ОЗП 2013/2014 г., &amp;#x0D;&amp;#x0A;задачи по подготовке к ОЗП 2014/2015 г.&amp;quot;&quot;/&gt;&lt;property id=&quot;20307&quot; value=&quot;257&quot;/&gt;&lt;/object&gt;&lt;object type=&quot;3&quot; unique_id=&quot;11364&quot;&gt;&lt;property id=&quot;20148&quot; value=&quot;5&quot;/&gt;&lt;property id=&quot;20300&quot; value=&quot;Slide 19 - &amp;quot;Спасибо за внимание&amp;quot;&quot;/&gt;&lt;property id=&quot;20307&quot; value=&quot;287&quot;/&gt;&lt;/object&gt;&lt;object type=&quot;3&quot; unique_id=&quot;15650&quot;&gt;&lt;property id=&quot;20148&quot; value=&quot;5&quot;/&gt;&lt;property id=&quot;20300&quot; value=&quot;Slide 10 - &amp;quot;Итоги работы в ОЗП 2013/2014 г.&amp;#x0D;&amp;#x0A;Проблемы управления режимом работы ОЭС Северо-Запада&amp;quot;&quot;/&gt;&lt;property id=&quot;20307&quot; value=&quot;486&quot;/&gt;&lt;/object&gt;&lt;object type=&quot;3&quot; unique_id=&quot;15651&quot;&gt;&lt;property id=&quot;20148&quot; value=&quot;5&quot;/&gt;&lt;property id=&quot;20300&quot; value=&quot;Slide 12 - &amp;quot;Задачи по подготовке к ОЗП 2014/2015 г.&amp;#x0D;&amp;#x0A;Обеспечение накопления гидроресурсов к ОЗП 2014/2015 г.&amp;quot;&quot;/&gt;&lt;property id=&quot;20307&quot; value=&quot;483&quot;/&gt;&lt;/object&gt;&lt;object type=&quot;3&quot; unique_id=&quot;15652&quot;&gt;&lt;property id=&quot;20148&quot; value=&quot;5&quot;/&gt;&lt;property id=&quot;20300&quot; value=&quot;Slide 11 - &amp;quot;Итоги работы в ОЗП 2013/2014 г.&amp;#x0D;&amp;#x0A;Проблемы управления режимом работы ОЭС Востока&amp;quot;&quot;/&gt;&lt;property id=&quot;20307&quot; value=&quot;488&quot;/&gt;&lt;/object&gt;&lt;object type=&quot;3&quot; unique_id=&quot;15653&quot;&gt;&lt;property id=&quot;20148&quot; value=&quot;5&quot;/&gt;&lt;property id=&quot;20300&quot; value=&quot;Slide 13 - &amp;quot;Задачи по подготовке к ОЗП 2014/2015 г.&amp;#x0D;&amp;#x0A;Разработка и реализация мероприятий в РВР&amp;quot;&quot;/&gt;&lt;property id=&quot;20307&quot; value=&quot;487&quot;/&gt;&lt;/object&gt;&lt;object type=&quot;3&quot; unique_id=&quot;15654&quot;&gt;&lt;property id=&quot;20148&quot; value=&quot;5&quot;/&gt;&lt;property id=&quot;20300&quot; value=&quot;Slide 14 - &amp;quot;Задачи по подготовке к ОЗП 2014/2015 г. &amp;#x0D;&amp;#x0A;Обеспечение устойчивой работы газовых турбин&amp;quot;&quot;/&gt;&lt;property id=&quot;20307&quot; value=&quot;489&quot;/&gt;&lt;/object&gt;&lt;object type=&quot;3&quot; unique_id=&quot;15814&quot;&gt;&lt;property id=&quot;20148&quot; value=&quot;5&quot;/&gt;&lt;property id=&quot;20300&quot; value=&quot;Slide 2 - &amp;quot;Итоги работы в ОЗП 2013/2014 г.&amp;#x0D;&amp;#x0A;Максимум потребления мощности&amp;quot;&quot;/&gt;&lt;property id=&quot;20307&quot; value=&quot;535&quot;/&gt;&lt;/object&gt;&lt;object type=&quot;3&quot; unique_id=&quot;15815&quot;&gt;&lt;property id=&quot;20148&quot; value=&quot;5&quot;/&gt;&lt;property id=&quot;20300&quot; value=&quot;Slide 3 - &amp;quot;Итоги работы в ОЗП 2013/2014 г. &amp;#x0D;&amp;#x0A;Структура баланса мощности&amp;quot;&quot;/&gt;&lt;property id=&quot;20307&quot; value=&quot;536&quot;/&gt;&lt;/object&gt;&lt;object type=&quot;3&quot; unique_id=&quot;15816&quot;&gt;&lt;property id=&quot;20148&quot; value=&quot;5&quot;/&gt;&lt;property id=&quot;20300&quot; value=&quot;Slide 20 - &amp;quot;Итоги работы в ОЗП 2013/2014 г.&amp;#x0D;&amp;#x0A;Влияние температурного фактора на максимум&amp;#x0D;&amp;#x0A;потребления мощности ЕЭС России&amp;quot;&quot;/&gt;&lt;property id=&quot;20307&quot; value=&quot;537&quot;/&gt;&lt;/object&gt;&lt;object type=&quot;3&quot; unique_id=&quot;15817&quot;&gt;&lt;property id=&quot;20148&quot; value=&quot;5&quot;/&gt;&lt;property id=&quot;20300&quot; value=&quot;Slide 4 - &amp;quot;Итоги работы в ОЗП 2013/2014 г.&amp;#x0D;&amp;#x0A;Влияние температурных аномалий&amp;quot;&quot;/&gt;&lt;property id=&quot;20307&quot; value=&quot;538&quot;/&gt;&lt;/object&gt;&lt;object type=&quot;3&quot; unique_id=&quot;15818&quot;&gt;&lt;property id=&quot;20148&quot; value=&quot;5&quot;/&gt;&lt;property id=&quot;20300&quot; value=&quot;Slide 5 - &amp;quot;Итоги работы в ОЗП 2013/2014 г.&amp;#x0D;&amp;#x0A;Структура выработки электроэнергии&amp;quot;&quot;/&gt;&lt;property id=&quot;20307&quot; value=&quot;539&quot;/&gt;&lt;/object&gt;&lt;object type=&quot;3&quot; unique_id=&quot;15819&quot;&gt;&lt;property id=&quot;20148&quot; value=&quot;5&quot;/&gt;&lt;property id=&quot;20300&quot; value=&quot;Slide 6 - &amp;quot;Итоги работы в ОЗП 2013/2014 г.&amp;#x0D;&amp;#x0A;Анализ максимума потребления мощности энергосистем&amp;quot;&quot;/&gt;&lt;property id=&quot;20307&quot; value=&quot;540&quot;/&gt;&lt;/object&gt;&lt;object type=&quot;3&quot; unique_id=&quot;15823&quot;&gt;&lt;property id=&quot;20148&quot; value=&quot;5&quot;/&gt;&lt;property id=&quot;20300&quot; value=&quot;Slide 15 - &amp;quot;Задачи по подготовке к ОЗП 2014/2015 г. &amp;#x0D;&amp;#x0A;Реализация нового механизма ВСВГО&amp;quot;&quot;/&gt;&lt;property id=&quot;20307&quot; value=&quot;504&quot;/&gt;&lt;/object&gt;&lt;object type=&quot;3&quot; unique_id=&quot;15824&quot;&gt;&lt;property id=&quot;20148&quot; value=&quot;5&quot;/&gt;&lt;property id=&quot;20300&quot; value=&quot;Slide 16 - &amp;quot;Задачи по подготовке к ОЗП 2014/2015 г. &amp;#x0D;&amp;#x0A;Вводы генерирующего оборудования электростанций&amp;quot;&quot;/&gt;&lt;property id=&quot;20307&quot; value=&quot;541&quot;/&gt;&lt;/object&gt;&lt;object type=&quot;3&quot; unique_id=&quot;15825&quot;&gt;&lt;property id=&quot;20148&quot; value=&quot;5&quot;/&gt;&lt;property id=&quot;20300&quot; value=&quot;Slide 17 - &amp;quot;Задачи по подготовке к ОЗП 2014/2015 г.&amp;#x0D;&amp;#x0A;Вводы электросетевых объектов&amp;quot;&quot;/&gt;&lt;property id=&quot;20307&quot; value=&quot;542&quot;/&gt;&lt;/object&gt;&lt;object type=&quot;3&quot; unique_id=&quot;15826&quot;&gt;&lt;property id=&quot;20148&quot; value=&quot;5&quot;/&gt;&lt;property id=&quot;20300&quot; value=&quot;Slide 18 - &amp;quot;Ключевые  задачи по подготовке  ЕЭС России к работе в  ОЗП 2014/2015 г. и на ближайшую перспективу&amp;quot;&quot;/&gt;&lt;property id=&quot;20307&quot; value=&quot;543&quot;/&gt;&lt;/object&gt;&lt;object type=&quot;3&quot; unique_id=&quot;15827&quot;&gt;&lt;property id=&quot;20148&quot; value=&quot;5&quot;/&gt;&lt;property id=&quot;20300&quot; value=&quot;Slide 21 - &amp;quot;Итоги работы в ОЗП 2013/2014: &amp;#x0D;&amp;#x0A;изменение установленной мощности электростанций в 2013 г.&amp;quot;&quot;/&gt;&lt;property id=&quot;20307&quot; value=&quot;528&quot;/&gt;&lt;/object&gt;&lt;object type=&quot;3&quot; unique_id=&quot;15828&quot;&gt;&lt;property id=&quot;20148&quot; value=&quot;5&quot;/&gt;&lt;property id=&quot;20300&quot; value=&quot;Slide 22 - &amp;quot;Подготовка к ОЗП 2014/2015: &amp;#x0D;&amp;#x0A;ожидаемое изменение установленной мощности &amp;#x0D;&amp;#x0A;электростанций в 2014 году&amp;quot;&quot;/&gt;&lt;property id=&quot;20307&quot; value=&quot;529&quot;/&gt;&lt;/object&gt;&lt;object type=&quot;3&quot; unique_id=&quot;15829&quot;&gt;&lt;property id=&quot;20148&quot; value=&quot;5&quot;/&gt;&lt;property id=&quot;20300&quot; value=&quot;Slide 23 - &amp;quot;Итоги работы в ОЗП 2013/2014 г.:&amp;#x0D;&amp;#x0A;Аварийность на электрических станциях&amp;quot;&quot;/&gt;&lt;property id=&quot;20307&quot; value=&quot;530&quot;/&gt;&lt;/object&gt;&lt;object type=&quot;3&quot; unique_id=&quot;15830&quot;&gt;&lt;property id=&quot;20148&quot; value=&quot;5&quot;/&gt;&lt;property id=&quot;20300&quot; value=&quot;Slide 24 - &amp;quot;Задачи до ОЗП 2014/2015 г.: &amp;#x0D;&amp;#x0A;вводы электросетевых объектов&amp;quot;&quot;/&gt;&lt;property id=&quot;20307&quot; value=&quot;531&quot;/&gt;&lt;/object&gt;&lt;object type=&quot;3&quot; unique_id=&quot;15909&quot;&gt;&lt;property id=&quot;20148&quot; value=&quot;5&quot;/&gt;&lt;property id=&quot;20300&quot; value=&quot;Slide 7 - &amp;quot;Итоги работы в ОЗП 2013/2014 г.&amp;#x0D;&amp;#x0A;Аварийность в ЕЭС России&amp;quot;&quot;/&gt;&lt;property id=&quot;20307&quot; value=&quot;547&quot;/&gt;&lt;/object&gt;&lt;object type=&quot;3&quot; unique_id=&quot;15910&quot;&gt;&lt;property id=&quot;20148&quot; value=&quot;5&quot;/&gt;&lt;property id=&quot;20300&quot; value=&quot;Slide 8 - &amp;quot;Итоги работы в ОЗП 2013/2014 г.&amp;#x0D;&amp;#x0A;Аварийность на электростаницях ЕЭС России&amp;quot;&quot;/&gt;&lt;property id=&quot;20307&quot; value=&quot;548&quot;/&gt;&lt;/object&gt;&lt;object type=&quot;3&quot; unique_id=&quot;15911&quot;&gt;&lt;property id=&quot;20148&quot; value=&quot;5&quot;/&gt;&lt;property id=&quot;20300&quot; value=&quot;Slide 9 - &amp;quot;Итоги работы в ОЗП 2013/2014 г.&amp;#x0D;&amp;#x0A;Аварийность в электрических сетях ЕЭС России&amp;quot;&quot;/&gt;&lt;property id=&quot;20307&quot; value=&quot;5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29297</TotalTime>
  <Words>608</Words>
  <Application>Microsoft Office PowerPoint</Application>
  <PresentationFormat>Экран (16:9)</PresentationFormat>
  <Paragraphs>94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Impact</vt:lpstr>
      <vt:lpstr>Wingdings</vt:lpstr>
      <vt:lpstr>Оформление по умолчанию</vt:lpstr>
      <vt:lpstr>CIM как элемент цифровой трансформации</vt:lpstr>
      <vt:lpstr>От 3ей к 4ой промышленной революции</vt:lpstr>
      <vt:lpstr>«Доинтеграционный» период</vt:lpstr>
      <vt:lpstr>Изменение информационного обмена</vt:lpstr>
      <vt:lpstr>Единая модель данных в «облаке»</vt:lpstr>
      <vt:lpstr>Организационные аспекты перехода на информационный обмен по CIM</vt:lpstr>
      <vt:lpstr>Технические аспекты перехода  на информационный обмен по CIM</vt:lpstr>
      <vt:lpstr>Основные результаты и направления развития</vt:lpstr>
      <vt:lpstr>Основные результаты и направления развития</vt:lpstr>
      <vt:lpstr>Спасибо за внимание</vt:lpstr>
    </vt:vector>
  </TitlesOfParts>
  <Company>ОАО "СО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User</cp:lastModifiedBy>
  <cp:revision>2237</cp:revision>
  <cp:lastPrinted>2015-04-24T06:35:00Z</cp:lastPrinted>
  <dcterms:created xsi:type="dcterms:W3CDTF">2006-09-14T10:04:19Z</dcterms:created>
  <dcterms:modified xsi:type="dcterms:W3CDTF">2022-02-04T18:38:13Z</dcterms:modified>
</cp:coreProperties>
</file>